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16" r:id="rId3"/>
    <p:sldId id="257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8" name="Google Shape;8848;g78327f1586_153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9" name="Google Shape;8849;g78327f1586_153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u="sng">
                <a:solidFill>
                  <a:schemeClr val="hlink"/>
                </a:solidFill>
                <a:hlinkClick r:id="rId3"/>
              </a:rPr>
              <a:t>@avsthiago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43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6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2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E8A4446-D921-419F-B127-07836F7FBEF0}"/>
              </a:ext>
            </a:extLst>
          </p:cNvPr>
          <p:cNvSpPr/>
          <p:nvPr/>
        </p:nvSpPr>
        <p:spPr>
          <a:xfrm>
            <a:off x="0" y="0"/>
            <a:ext cx="12084682" cy="25231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Google Shape;9989;p124"/>
          <p:cNvSpPr/>
          <p:nvPr/>
        </p:nvSpPr>
        <p:spPr>
          <a:xfrm>
            <a:off x="4019712" y="939761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Fourier Process</a:t>
            </a:r>
            <a:endParaRPr lang="en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Block</a:t>
            </a:r>
            <a:endParaRPr sz="1400" b="1" dirty="0"/>
          </a:p>
        </p:txBody>
      </p:sp>
      <p:sp>
        <p:nvSpPr>
          <p:cNvPr id="34" name="Google Shape;10204;p134"/>
          <p:cNvSpPr/>
          <p:nvPr/>
        </p:nvSpPr>
        <p:spPr>
          <a:xfrm>
            <a:off x="1306120" y="1449933"/>
            <a:ext cx="1034472" cy="97254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-tion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B9A90-1E43-4D4F-88E8-899E7CE8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82" y="1621955"/>
            <a:ext cx="883404" cy="7492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94" y="894681"/>
            <a:ext cx="852643" cy="7225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1" y="525380"/>
            <a:ext cx="807194" cy="6840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371943"/>
            <a:ext cx="807194" cy="68406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10" y="908326"/>
            <a:ext cx="788228" cy="66799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1FC788DA-F9DC-469D-909E-C5E713343E27}"/>
              </a:ext>
            </a:extLst>
          </p:cNvPr>
          <p:cNvSpPr txBox="1"/>
          <p:nvPr/>
        </p:nvSpPr>
        <p:spPr>
          <a:xfrm>
            <a:off x="3267433" y="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HVI</a:t>
            </a:r>
            <a:r>
              <a:rPr lang="zh-CN" altLang="en-US" b="1" dirty="0"/>
              <a:t> Multi-Modality </a:t>
            </a:r>
            <a:r>
              <a:rPr lang="en-US" altLang="zh-CN" b="1" dirty="0"/>
              <a:t>I</a:t>
            </a:r>
            <a:r>
              <a:rPr lang="zh-CN" altLang="en-US" b="1" dirty="0"/>
              <a:t>m</a:t>
            </a:r>
            <a:r>
              <a:rPr lang="en-US" altLang="zh-CN" b="1" dirty="0"/>
              <a:t>a</a:t>
            </a:r>
            <a:r>
              <a:rPr lang="zh-CN" altLang="en-US" b="1" dirty="0"/>
              <a:t>ge </a:t>
            </a:r>
            <a:r>
              <a:rPr lang="en-US" altLang="zh-CN" b="1" dirty="0"/>
              <a:t>F</a:t>
            </a:r>
            <a:r>
              <a:rPr lang="zh-CN" altLang="en-US" b="1" dirty="0"/>
              <a:t>usion (</a:t>
            </a:r>
            <a:r>
              <a:rPr lang="en-US" altLang="zh-CN" b="1" dirty="0"/>
              <a:t>H</a:t>
            </a:r>
            <a:r>
              <a:rPr lang="zh-CN" altLang="en-US" b="1" dirty="0"/>
              <a:t>M</a:t>
            </a:r>
            <a:r>
              <a:rPr lang="en-US" altLang="zh-CN" b="1" dirty="0"/>
              <a:t>IF</a:t>
            </a:r>
            <a:r>
              <a:rPr lang="zh-CN" altLang="en-US" b="1" dirty="0"/>
              <a:t>)</a:t>
            </a:r>
          </a:p>
        </p:txBody>
      </p:sp>
      <p:sp>
        <p:nvSpPr>
          <p:cNvPr id="73" name="Google Shape;8410;p96">
            <a:extLst>
              <a:ext uri="{FF2B5EF4-FFF2-40B4-BE49-F238E27FC236}">
                <a16:creationId xmlns:a16="http://schemas.microsoft.com/office/drawing/2014/main" id="{E8F9CF38-823D-4F89-B6A6-CE2927C436FF}"/>
              </a:ext>
            </a:extLst>
          </p:cNvPr>
          <p:cNvSpPr txBox="1"/>
          <p:nvPr/>
        </p:nvSpPr>
        <p:spPr>
          <a:xfrm>
            <a:off x="143823" y="276971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69799628-0B94-4FC8-A7D0-B2F039EE6FE8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 flipV="1">
            <a:off x="5026944" y="1255971"/>
            <a:ext cx="230950" cy="104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10001;p124">
            <a:extLst>
              <a:ext uri="{FF2B5EF4-FFF2-40B4-BE49-F238E27FC236}">
                <a16:creationId xmlns:a16="http://schemas.microsoft.com/office/drawing/2014/main" id="{BFA43D49-AE42-46E9-9750-E7AA0438CDBE}"/>
              </a:ext>
            </a:extLst>
          </p:cNvPr>
          <p:cNvCxnSpPr>
            <a:cxnSpLocks/>
          </p:cNvCxnSpPr>
          <p:nvPr/>
        </p:nvCxnSpPr>
        <p:spPr>
          <a:xfrm>
            <a:off x="6104415" y="1253020"/>
            <a:ext cx="28273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619163" y="757450"/>
            <a:ext cx="613400" cy="997037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10273351" y="756310"/>
            <a:ext cx="549710" cy="967468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A6BE9-78A1-4B73-9893-7240B680619B}"/>
              </a:ext>
            </a:extLst>
          </p:cNvPr>
          <p:cNvSpPr txBox="1"/>
          <p:nvPr/>
        </p:nvSpPr>
        <p:spPr>
          <a:xfrm>
            <a:off x="6516805" y="1098644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Encoder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DE87036-A2CE-47EF-96F9-95D995BBDC0B}"/>
              </a:ext>
            </a:extLst>
          </p:cNvPr>
          <p:cNvSpPr txBox="1"/>
          <p:nvPr/>
        </p:nvSpPr>
        <p:spPr>
          <a:xfrm>
            <a:off x="10119814" y="109409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Decoder</a:t>
            </a:r>
            <a:endParaRPr lang="zh-CN" altLang="en-US" sz="1400" b="1" dirty="0"/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7833814" y="673562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7842911" y="1483057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93F9760-1248-4E14-AB4E-E5B62F2DB04B}"/>
              </a:ext>
            </a:extLst>
          </p:cNvPr>
          <p:cNvCxnSpPr>
            <a:cxnSpLocks/>
            <a:stCxn id="5" idx="0"/>
            <a:endCxn id="72" idx="1"/>
          </p:cNvCxnSpPr>
          <p:nvPr/>
        </p:nvCxnSpPr>
        <p:spPr>
          <a:xfrm flipV="1">
            <a:off x="7424382" y="864741"/>
            <a:ext cx="409432" cy="391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FB0ADDF-D860-4BF4-A624-8A16E911183B}"/>
              </a:ext>
            </a:extLst>
          </p:cNvPr>
          <p:cNvCxnSpPr>
            <a:cxnSpLocks/>
            <a:stCxn id="5" idx="0"/>
            <a:endCxn id="76" idx="1"/>
          </p:cNvCxnSpPr>
          <p:nvPr/>
        </p:nvCxnSpPr>
        <p:spPr>
          <a:xfrm>
            <a:off x="7424382" y="1255969"/>
            <a:ext cx="418529" cy="4182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oogle Shape;10001;p124">
            <a:extLst>
              <a:ext uri="{FF2B5EF4-FFF2-40B4-BE49-F238E27FC236}">
                <a16:creationId xmlns:a16="http://schemas.microsoft.com/office/drawing/2014/main" id="{270D4591-66AA-4A87-8F48-CEB95F28C40C}"/>
              </a:ext>
            </a:extLst>
          </p:cNvPr>
          <p:cNvCxnSpPr>
            <a:cxnSpLocks/>
          </p:cNvCxnSpPr>
          <p:nvPr/>
        </p:nvCxnSpPr>
        <p:spPr>
          <a:xfrm>
            <a:off x="11016608" y="1215534"/>
            <a:ext cx="28273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472B30F-5FD2-4E9E-A8D7-1D23414AF70A}"/>
              </a:ext>
            </a:extLst>
          </p:cNvPr>
          <p:cNvCxnSpPr>
            <a:cxnSpLocks/>
            <a:stCxn id="72" idx="3"/>
            <a:endCxn id="63" idx="0"/>
          </p:cNvCxnSpPr>
          <p:nvPr/>
        </p:nvCxnSpPr>
        <p:spPr>
          <a:xfrm>
            <a:off x="9335069" y="864741"/>
            <a:ext cx="729403" cy="37530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4CA3FD-6444-47D0-B121-E4F48EBA214E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 flipV="1">
            <a:off x="9344166" y="1240044"/>
            <a:ext cx="720306" cy="4341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9412670" y="1100167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95" name="Google Shape;10204;p134">
            <a:extLst>
              <a:ext uri="{FF2B5EF4-FFF2-40B4-BE49-F238E27FC236}">
                <a16:creationId xmlns:a16="http://schemas.microsoft.com/office/drawing/2014/main" id="{12C525B0-1845-4134-8378-02C3E0A44C9B}"/>
              </a:ext>
            </a:extLst>
          </p:cNvPr>
          <p:cNvSpPr/>
          <p:nvPr/>
        </p:nvSpPr>
        <p:spPr>
          <a:xfrm>
            <a:off x="1362987" y="223909"/>
            <a:ext cx="1034472" cy="97254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-tion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95705656-D3BD-4ADF-87F3-DF236D62F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9" y="389107"/>
            <a:ext cx="883404" cy="74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645F7299-CCD6-446A-AF16-4C57F059CDC3}"/>
              </a:ext>
            </a:extLst>
          </p:cNvPr>
          <p:cNvSpPr/>
          <p:nvPr/>
        </p:nvSpPr>
        <p:spPr>
          <a:xfrm>
            <a:off x="1282889" y="75062"/>
            <a:ext cx="9758149" cy="6202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51" name="Google Shape;8851;p107"/>
          <p:cNvSpPr/>
          <p:nvPr/>
        </p:nvSpPr>
        <p:spPr>
          <a:xfrm>
            <a:off x="2712299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2" name="Google Shape;8852;p107"/>
          <p:cNvSpPr/>
          <p:nvPr/>
        </p:nvSpPr>
        <p:spPr>
          <a:xfrm>
            <a:off x="2034848" y="1503824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3" name="Google Shape;8853;p107"/>
          <p:cNvSpPr/>
          <p:nvPr/>
        </p:nvSpPr>
        <p:spPr>
          <a:xfrm>
            <a:off x="2101804" y="2404459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4" name="Google Shape;8854;p107"/>
          <p:cNvSpPr/>
          <p:nvPr/>
        </p:nvSpPr>
        <p:spPr>
          <a:xfrm>
            <a:off x="2805457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5" name="Google Shape;8855;p107"/>
          <p:cNvSpPr/>
          <p:nvPr/>
        </p:nvSpPr>
        <p:spPr>
          <a:xfrm rot="5400000">
            <a:off x="2929199" y="305972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6" name="Google Shape;8856;p107"/>
          <p:cNvSpPr/>
          <p:nvPr/>
        </p:nvSpPr>
        <p:spPr>
          <a:xfrm>
            <a:off x="3215433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7" name="Google Shape;8857;p107"/>
          <p:cNvSpPr/>
          <p:nvPr/>
        </p:nvSpPr>
        <p:spPr>
          <a:xfrm>
            <a:off x="3052195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8" name="Google Shape;8858;p107"/>
          <p:cNvSpPr/>
          <p:nvPr/>
        </p:nvSpPr>
        <p:spPr>
          <a:xfrm>
            <a:off x="3374024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9" name="Google Shape;8859;p107"/>
          <p:cNvSpPr/>
          <p:nvPr/>
        </p:nvSpPr>
        <p:spPr>
          <a:xfrm>
            <a:off x="3532641" y="4404351"/>
            <a:ext cx="1324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0" name="Google Shape;8860;p107"/>
          <p:cNvSpPr/>
          <p:nvPr/>
        </p:nvSpPr>
        <p:spPr>
          <a:xfrm rot="5400000">
            <a:off x="3532587" y="4239839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1" name="Google Shape;8861;p107"/>
          <p:cNvSpPr/>
          <p:nvPr/>
        </p:nvSpPr>
        <p:spPr>
          <a:xfrm>
            <a:off x="3871635" y="4404351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2" name="Google Shape;8862;p107"/>
          <p:cNvSpPr/>
          <p:nvPr/>
        </p:nvSpPr>
        <p:spPr>
          <a:xfrm>
            <a:off x="3702137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3" name="Google Shape;8863;p107"/>
          <p:cNvSpPr/>
          <p:nvPr/>
        </p:nvSpPr>
        <p:spPr>
          <a:xfrm>
            <a:off x="4117755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4" name="Google Shape;8864;p107"/>
          <p:cNvSpPr/>
          <p:nvPr/>
        </p:nvSpPr>
        <p:spPr>
          <a:xfrm>
            <a:off x="295986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5" name="Google Shape;8865;p107"/>
          <p:cNvSpPr/>
          <p:nvPr/>
        </p:nvSpPr>
        <p:spPr>
          <a:xfrm>
            <a:off x="2950204" y="3223119"/>
            <a:ext cx="71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6" name="Google Shape;8866;p107"/>
          <p:cNvSpPr/>
          <p:nvPr/>
        </p:nvSpPr>
        <p:spPr>
          <a:xfrm>
            <a:off x="3532641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7" name="Google Shape;8867;p107"/>
          <p:cNvSpPr/>
          <p:nvPr/>
        </p:nvSpPr>
        <p:spPr>
          <a:xfrm>
            <a:off x="4287237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8" name="Google Shape;8868;p107"/>
          <p:cNvSpPr/>
          <p:nvPr/>
        </p:nvSpPr>
        <p:spPr>
          <a:xfrm rot="5400000">
            <a:off x="4325499" y="4952020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9" name="Google Shape;8869;p107"/>
          <p:cNvSpPr/>
          <p:nvPr/>
        </p:nvSpPr>
        <p:spPr>
          <a:xfrm>
            <a:off x="4287231" y="5099001"/>
            <a:ext cx="2092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0" name="Google Shape;8870;p107"/>
          <p:cNvSpPr/>
          <p:nvPr/>
        </p:nvSpPr>
        <p:spPr>
          <a:xfrm>
            <a:off x="4678836" y="5099001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1" name="Google Shape;8871;p107"/>
          <p:cNvSpPr/>
          <p:nvPr/>
        </p:nvSpPr>
        <p:spPr>
          <a:xfrm>
            <a:off x="4521357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2" name="Google Shape;8872;p107"/>
          <p:cNvSpPr/>
          <p:nvPr/>
        </p:nvSpPr>
        <p:spPr>
          <a:xfrm>
            <a:off x="5146108" y="5099001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3" name="Google Shape;8873;p107"/>
          <p:cNvSpPr/>
          <p:nvPr/>
        </p:nvSpPr>
        <p:spPr>
          <a:xfrm>
            <a:off x="4988631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4" name="Google Shape;8874;p107"/>
          <p:cNvSpPr/>
          <p:nvPr/>
        </p:nvSpPr>
        <p:spPr>
          <a:xfrm>
            <a:off x="5146121" y="5628523"/>
            <a:ext cx="2848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5" name="Google Shape;8875;p107"/>
          <p:cNvSpPr/>
          <p:nvPr/>
        </p:nvSpPr>
        <p:spPr>
          <a:xfrm rot="5400000">
            <a:off x="5222229" y="549014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6" name="Google Shape;8876;p107"/>
          <p:cNvSpPr/>
          <p:nvPr/>
        </p:nvSpPr>
        <p:spPr>
          <a:xfrm>
            <a:off x="5642268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7" name="Google Shape;8877;p107"/>
          <p:cNvSpPr/>
          <p:nvPr/>
        </p:nvSpPr>
        <p:spPr>
          <a:xfrm>
            <a:off x="5470347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8" name="Google Shape;8878;p107"/>
          <p:cNvSpPr/>
          <p:nvPr/>
        </p:nvSpPr>
        <p:spPr>
          <a:xfrm>
            <a:off x="6267329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9" name="Google Shape;8879;p107"/>
          <p:cNvSpPr/>
          <p:nvPr/>
        </p:nvSpPr>
        <p:spPr>
          <a:xfrm>
            <a:off x="6095408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0" name="Google Shape;8880;p107"/>
          <p:cNvSpPr/>
          <p:nvPr/>
        </p:nvSpPr>
        <p:spPr>
          <a:xfrm>
            <a:off x="5983812" y="5098975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1" name="Google Shape;8881;p107"/>
          <p:cNvSpPr/>
          <p:nvPr/>
        </p:nvSpPr>
        <p:spPr>
          <a:xfrm>
            <a:off x="6272320" y="5098967"/>
            <a:ext cx="4064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2" name="Google Shape;8882;p107"/>
          <p:cNvSpPr/>
          <p:nvPr/>
        </p:nvSpPr>
        <p:spPr>
          <a:xfrm>
            <a:off x="6914391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3" name="Google Shape;8883;p107"/>
          <p:cNvSpPr/>
          <p:nvPr/>
        </p:nvSpPr>
        <p:spPr>
          <a:xfrm>
            <a:off x="6729757" y="522416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4" name="Google Shape;8884;p107"/>
          <p:cNvSpPr/>
          <p:nvPr/>
        </p:nvSpPr>
        <p:spPr>
          <a:xfrm>
            <a:off x="7385632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5" name="Google Shape;8885;p107"/>
          <p:cNvSpPr/>
          <p:nvPr/>
        </p:nvSpPr>
        <p:spPr>
          <a:xfrm>
            <a:off x="7226159" y="5224200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6" name="Google Shape;8886;p107"/>
          <p:cNvSpPr/>
          <p:nvPr/>
        </p:nvSpPr>
        <p:spPr>
          <a:xfrm rot="5400000" flipH="1">
            <a:off x="6339776" y="5493263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7" name="Google Shape;8887;p107"/>
          <p:cNvSpPr/>
          <p:nvPr/>
        </p:nvSpPr>
        <p:spPr>
          <a:xfrm>
            <a:off x="7385645" y="4404351"/>
            <a:ext cx="2848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8" name="Google Shape;8888;p107"/>
          <p:cNvSpPr/>
          <p:nvPr/>
        </p:nvSpPr>
        <p:spPr>
          <a:xfrm>
            <a:off x="7170535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9" name="Google Shape;8889;p107"/>
          <p:cNvSpPr/>
          <p:nvPr/>
        </p:nvSpPr>
        <p:spPr>
          <a:xfrm rot="5400000" flipH="1">
            <a:off x="7461753" y="4952045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0" name="Google Shape;8890;p107"/>
          <p:cNvSpPr/>
          <p:nvPr/>
        </p:nvSpPr>
        <p:spPr>
          <a:xfrm>
            <a:off x="7887101" y="44043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1" name="Google Shape;8891;p107"/>
          <p:cNvSpPr/>
          <p:nvPr/>
        </p:nvSpPr>
        <p:spPr>
          <a:xfrm>
            <a:off x="7701760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2" name="Google Shape;8892;p107"/>
          <p:cNvSpPr/>
          <p:nvPr/>
        </p:nvSpPr>
        <p:spPr>
          <a:xfrm rot="5400000" flipH="1">
            <a:off x="8405339" y="4239891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3" name="Google Shape;8893;p107"/>
          <p:cNvSpPr/>
          <p:nvPr/>
        </p:nvSpPr>
        <p:spPr>
          <a:xfrm>
            <a:off x="8360452" y="3223133"/>
            <a:ext cx="209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4" name="Google Shape;8894;p107"/>
          <p:cNvSpPr/>
          <p:nvPr/>
        </p:nvSpPr>
        <p:spPr>
          <a:xfrm>
            <a:off x="8366963" y="44042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5" name="Google Shape;8895;p107"/>
          <p:cNvSpPr/>
          <p:nvPr/>
        </p:nvSpPr>
        <p:spPr>
          <a:xfrm>
            <a:off x="8160020" y="45852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6" name="Google Shape;8896;p107"/>
          <p:cNvSpPr/>
          <p:nvPr/>
        </p:nvSpPr>
        <p:spPr>
          <a:xfrm>
            <a:off x="8218479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7" name="Google Shape;8897;p107"/>
          <p:cNvSpPr/>
          <p:nvPr/>
        </p:nvSpPr>
        <p:spPr>
          <a:xfrm>
            <a:off x="883360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8" name="Google Shape;8898;p107"/>
          <p:cNvSpPr/>
          <p:nvPr/>
        </p:nvSpPr>
        <p:spPr>
          <a:xfrm>
            <a:off x="865483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9" name="Google Shape;8899;p107"/>
          <p:cNvSpPr/>
          <p:nvPr/>
        </p:nvSpPr>
        <p:spPr>
          <a:xfrm>
            <a:off x="919116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0" name="Google Shape;8900;p107"/>
          <p:cNvSpPr/>
          <p:nvPr/>
        </p:nvSpPr>
        <p:spPr>
          <a:xfrm>
            <a:off x="901239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1" name="Google Shape;8901;p107"/>
          <p:cNvSpPr/>
          <p:nvPr/>
        </p:nvSpPr>
        <p:spPr>
          <a:xfrm rot="5400000" flipH="1">
            <a:off x="9191136" y="305979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2" name="Google Shape;8902;p107"/>
          <p:cNvSpPr/>
          <p:nvPr/>
        </p:nvSpPr>
        <p:spPr>
          <a:xfrm>
            <a:off x="9191167" y="1095233"/>
            <a:ext cx="1324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3" name="Google Shape;8903;p107"/>
          <p:cNvSpPr/>
          <p:nvPr/>
        </p:nvSpPr>
        <p:spPr>
          <a:xfrm>
            <a:off x="911224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4" name="Google Shape;8904;p107"/>
          <p:cNvSpPr/>
          <p:nvPr/>
        </p:nvSpPr>
        <p:spPr>
          <a:xfrm>
            <a:off x="985352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5" name="Google Shape;8905;p107"/>
          <p:cNvSpPr/>
          <p:nvPr/>
        </p:nvSpPr>
        <p:spPr>
          <a:xfrm>
            <a:off x="9671195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6" name="Google Shape;8906;p107"/>
          <p:cNvSpPr/>
          <p:nvPr/>
        </p:nvSpPr>
        <p:spPr>
          <a:xfrm>
            <a:off x="9995125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7" name="Google Shape;8907;p107"/>
          <p:cNvSpPr/>
          <p:nvPr/>
        </p:nvSpPr>
        <p:spPr>
          <a:xfrm>
            <a:off x="10197912" y="1095233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8" name="Google Shape;8908;p107"/>
          <p:cNvSpPr/>
          <p:nvPr/>
        </p:nvSpPr>
        <p:spPr>
          <a:xfrm>
            <a:off x="955009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9" name="Google Shape;8909;p107"/>
          <p:cNvSpPr/>
          <p:nvPr/>
        </p:nvSpPr>
        <p:spPr>
          <a:xfrm>
            <a:off x="9370608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10" name="Google Shape;8910;p107"/>
          <p:cNvCxnSpPr/>
          <p:nvPr/>
        </p:nvCxnSpPr>
        <p:spPr>
          <a:xfrm>
            <a:off x="3231300" y="2042027"/>
            <a:ext cx="56956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1" name="Google Shape;8911;p107"/>
          <p:cNvCxnSpPr/>
          <p:nvPr/>
        </p:nvCxnSpPr>
        <p:spPr>
          <a:xfrm rot="10800000" flipH="1">
            <a:off x="3838967" y="3675551"/>
            <a:ext cx="4205600" cy="35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2" name="Google Shape;8912;p107"/>
          <p:cNvCxnSpPr/>
          <p:nvPr/>
        </p:nvCxnSpPr>
        <p:spPr>
          <a:xfrm>
            <a:off x="4613091" y="4627267"/>
            <a:ext cx="2440800" cy="88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3" name="Google Shape;8913;p107"/>
          <p:cNvCxnSpPr/>
          <p:nvPr/>
        </p:nvCxnSpPr>
        <p:spPr>
          <a:xfrm rot="10800000" flipH="1">
            <a:off x="5504193" y="5268651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15" name="Google Shape;8915;p107"/>
          <p:cNvSpPr txBox="1"/>
          <p:nvPr/>
        </p:nvSpPr>
        <p:spPr>
          <a:xfrm>
            <a:off x="4108833" y="412130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7" name="Google Shape;8917;p107"/>
          <p:cNvSpPr txBox="1"/>
          <p:nvPr/>
        </p:nvSpPr>
        <p:spPr>
          <a:xfrm>
            <a:off x="2702811" y="86799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8" name="Google Shape;8918;p107"/>
          <p:cNvSpPr txBox="1"/>
          <p:nvPr/>
        </p:nvSpPr>
        <p:spPr>
          <a:xfrm>
            <a:off x="2992033" y="29655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9" name="Google Shape;8919;p107"/>
          <p:cNvSpPr txBox="1"/>
          <p:nvPr/>
        </p:nvSpPr>
        <p:spPr>
          <a:xfrm>
            <a:off x="3315833" y="29796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0" name="Google Shape;8920;p107"/>
          <p:cNvSpPr txBox="1"/>
          <p:nvPr/>
        </p:nvSpPr>
        <p:spPr>
          <a:xfrm>
            <a:off x="3693233" y="412116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1" name="Google Shape;8921;p107"/>
          <p:cNvSpPr txBox="1"/>
          <p:nvPr/>
        </p:nvSpPr>
        <p:spPr>
          <a:xfrm>
            <a:off x="4538267" y="4860836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2" name="Google Shape;8922;p107"/>
          <p:cNvSpPr txBox="1"/>
          <p:nvPr/>
        </p:nvSpPr>
        <p:spPr>
          <a:xfrm>
            <a:off x="5005400" y="48618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3" name="Google Shape;8923;p107"/>
          <p:cNvSpPr txBox="1"/>
          <p:nvPr/>
        </p:nvSpPr>
        <p:spPr>
          <a:xfrm>
            <a:off x="5579397" y="5707848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4" name="Google Shape;8924;p107"/>
          <p:cNvSpPr txBox="1"/>
          <p:nvPr/>
        </p:nvSpPr>
        <p:spPr>
          <a:xfrm>
            <a:off x="6191100" y="57196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5" name="Google Shape;8925;p107"/>
          <p:cNvSpPr txBox="1"/>
          <p:nvPr/>
        </p:nvSpPr>
        <p:spPr>
          <a:xfrm>
            <a:off x="5798553" y="4857820"/>
            <a:ext cx="103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128+256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6" name="Google Shape;8926;p107"/>
          <p:cNvSpPr txBox="1"/>
          <p:nvPr/>
        </p:nvSpPr>
        <p:spPr>
          <a:xfrm>
            <a:off x="6752184" y="4857840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7" name="Google Shape;8927;p107"/>
          <p:cNvSpPr txBox="1"/>
          <p:nvPr/>
        </p:nvSpPr>
        <p:spPr>
          <a:xfrm>
            <a:off x="9937897" y="8680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8" name="Google Shape;8928;p107"/>
          <p:cNvSpPr txBox="1"/>
          <p:nvPr/>
        </p:nvSpPr>
        <p:spPr>
          <a:xfrm>
            <a:off x="6979367" y="4160220"/>
            <a:ext cx="8224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64+128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9" name="Google Shape;8929;p107"/>
          <p:cNvSpPr txBox="1"/>
          <p:nvPr/>
        </p:nvSpPr>
        <p:spPr>
          <a:xfrm>
            <a:off x="7692524" y="416435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0" name="Google Shape;8930;p107"/>
          <p:cNvSpPr txBox="1"/>
          <p:nvPr/>
        </p:nvSpPr>
        <p:spPr>
          <a:xfrm>
            <a:off x="7996811" y="298419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32+64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1" name="Google Shape;8931;p107"/>
          <p:cNvSpPr txBox="1"/>
          <p:nvPr/>
        </p:nvSpPr>
        <p:spPr>
          <a:xfrm>
            <a:off x="8525401" y="297967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2" name="Google Shape;8932;p107"/>
          <p:cNvSpPr txBox="1"/>
          <p:nvPr/>
        </p:nvSpPr>
        <p:spPr>
          <a:xfrm>
            <a:off x="8813877" y="85720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16+32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3" name="Google Shape;8933;p107"/>
          <p:cNvSpPr txBox="1"/>
          <p:nvPr/>
        </p:nvSpPr>
        <p:spPr>
          <a:xfrm>
            <a:off x="9293927" y="85721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4" name="Google Shape;8934;p107"/>
          <p:cNvSpPr txBox="1"/>
          <p:nvPr/>
        </p:nvSpPr>
        <p:spPr>
          <a:xfrm>
            <a:off x="9606233" y="86799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6" name="Google Shape;8936;p107"/>
          <p:cNvSpPr/>
          <p:nvPr/>
        </p:nvSpPr>
        <p:spPr>
          <a:xfrm>
            <a:off x="3826840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37" name="Google Shape;8937;p107"/>
          <p:cNvSpPr/>
          <p:nvPr/>
        </p:nvSpPr>
        <p:spPr>
          <a:xfrm rot="5400000">
            <a:off x="3826865" y="1483612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38" name="Google Shape;8938;p107"/>
          <p:cNvCxnSpPr/>
          <p:nvPr/>
        </p:nvCxnSpPr>
        <p:spPr>
          <a:xfrm rot="10800000" flipH="1">
            <a:off x="5401756" y="1551000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9" name="Google Shape;8939;p107"/>
          <p:cNvSpPr/>
          <p:nvPr/>
        </p:nvSpPr>
        <p:spPr>
          <a:xfrm>
            <a:off x="5685884" y="1738919"/>
            <a:ext cx="132400" cy="16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0" name="Google Shape;8940;p107"/>
          <p:cNvSpPr/>
          <p:nvPr/>
        </p:nvSpPr>
        <p:spPr>
          <a:xfrm>
            <a:off x="5657625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1" name="Google Shape;8941;p107"/>
          <p:cNvSpPr/>
          <p:nvPr/>
        </p:nvSpPr>
        <p:spPr>
          <a:xfrm rot="5400000" flipH="1">
            <a:off x="3826839" y="175445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2" name="Google Shape;8942;p107"/>
          <p:cNvSpPr/>
          <p:nvPr/>
        </p:nvSpPr>
        <p:spPr>
          <a:xfrm>
            <a:off x="2825279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3" name="Google Shape;8943;p107"/>
          <p:cNvSpPr/>
          <p:nvPr/>
        </p:nvSpPr>
        <p:spPr>
          <a:xfrm>
            <a:off x="3393845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4" name="Google Shape;8944;p107"/>
          <p:cNvSpPr/>
          <p:nvPr/>
        </p:nvSpPr>
        <p:spPr>
          <a:xfrm>
            <a:off x="4137645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5" name="Google Shape;8945;p107"/>
          <p:cNvSpPr/>
          <p:nvPr/>
        </p:nvSpPr>
        <p:spPr>
          <a:xfrm>
            <a:off x="6115212" y="5802031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6" name="Google Shape;8946;p107"/>
          <p:cNvSpPr/>
          <p:nvPr/>
        </p:nvSpPr>
        <p:spPr>
          <a:xfrm>
            <a:off x="9032179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7" name="Google Shape;8947;p107"/>
          <p:cNvSpPr/>
          <p:nvPr/>
        </p:nvSpPr>
        <p:spPr>
          <a:xfrm>
            <a:off x="10014912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8" name="Google Shape;8948;p107"/>
          <p:cNvSpPr/>
          <p:nvPr/>
        </p:nvSpPr>
        <p:spPr>
          <a:xfrm>
            <a:off x="8185228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9" name="Google Shape;8949;p107"/>
          <p:cNvSpPr/>
          <p:nvPr/>
        </p:nvSpPr>
        <p:spPr>
          <a:xfrm>
            <a:off x="7228228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0" name="Google Shape;8950;p107"/>
          <p:cNvSpPr/>
          <p:nvPr/>
        </p:nvSpPr>
        <p:spPr>
          <a:xfrm>
            <a:off x="4990712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1" name="Google Shape;8951;p107"/>
          <p:cNvSpPr/>
          <p:nvPr/>
        </p:nvSpPr>
        <p:spPr>
          <a:xfrm>
            <a:off x="7104845" y="125898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2" name="Google Shape;8952;p107"/>
          <p:cNvSpPr/>
          <p:nvPr/>
        </p:nvSpPr>
        <p:spPr>
          <a:xfrm>
            <a:off x="7104845" y="1506615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3" name="Google Shape;8953;p107"/>
          <p:cNvSpPr/>
          <p:nvPr/>
        </p:nvSpPr>
        <p:spPr>
          <a:xfrm>
            <a:off x="7104845" y="1754464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4" name="Google Shape;8954;p107"/>
          <p:cNvSpPr txBox="1"/>
          <p:nvPr/>
        </p:nvSpPr>
        <p:spPr>
          <a:xfrm>
            <a:off x="3758984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3x3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5" name="Google Shape;8955;p107"/>
          <p:cNvSpPr txBox="1"/>
          <p:nvPr/>
        </p:nvSpPr>
        <p:spPr>
          <a:xfrm>
            <a:off x="3758984" y="1387167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Max Pooling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6" name="Google Shape;8956;p107"/>
          <p:cNvSpPr txBox="1"/>
          <p:nvPr/>
        </p:nvSpPr>
        <p:spPr>
          <a:xfrm>
            <a:off x="5617313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1x1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7" name="Google Shape;8957;p107"/>
          <p:cNvSpPr txBox="1"/>
          <p:nvPr/>
        </p:nvSpPr>
        <p:spPr>
          <a:xfrm>
            <a:off x="5624585" y="14124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Skip connection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8" name="Google Shape;8958;p107"/>
          <p:cNvSpPr txBox="1"/>
          <p:nvPr/>
        </p:nvSpPr>
        <p:spPr>
          <a:xfrm>
            <a:off x="3758984" y="16815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 Sampling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9" name="Google Shape;8959;p107"/>
          <p:cNvSpPr txBox="1"/>
          <p:nvPr/>
        </p:nvSpPr>
        <p:spPr>
          <a:xfrm>
            <a:off x="5522492" y="1678049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Block copied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0" name="Google Shape;8960;p107"/>
          <p:cNvSpPr txBox="1"/>
          <p:nvPr/>
        </p:nvSpPr>
        <p:spPr>
          <a:xfrm>
            <a:off x="7190475" y="116460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1" name="Google Shape;8961;p107"/>
          <p:cNvSpPr txBox="1"/>
          <p:nvPr/>
        </p:nvSpPr>
        <p:spPr>
          <a:xfrm>
            <a:off x="7193637" y="1412549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0.2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2" name="Google Shape;8962;p107"/>
          <p:cNvSpPr txBox="1"/>
          <p:nvPr/>
        </p:nvSpPr>
        <p:spPr>
          <a:xfrm>
            <a:off x="7193669" y="166026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A77D3-4ECB-4EB5-AFF6-978B631D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124004"/>
            <a:ext cx="335909" cy="407656"/>
          </a:xfrm>
          <a:prstGeom prst="rect">
            <a:avLst/>
          </a:prstGeom>
        </p:spPr>
      </p:pic>
      <p:sp>
        <p:nvSpPr>
          <p:cNvPr id="123" name="Google Shape;8954;p107">
            <a:extLst>
              <a:ext uri="{FF2B5EF4-FFF2-40B4-BE49-F238E27FC236}">
                <a16:creationId xmlns:a16="http://schemas.microsoft.com/office/drawing/2014/main" id="{1FB59636-BBF3-43A7-8CB5-D7BEE1AE8D7A}"/>
              </a:ext>
            </a:extLst>
          </p:cNvPr>
          <p:cNvSpPr txBox="1"/>
          <p:nvPr/>
        </p:nvSpPr>
        <p:spPr>
          <a:xfrm>
            <a:off x="5985843" y="2198376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Parameter Freeze</a:t>
            </a:r>
            <a:endParaRPr sz="1333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/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Pseudo sensing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&amp;</a:t>
                </a:r>
                <a:r>
                  <a:rPr lang="pt-BR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blipFill>
                <a:blip r:embed="rId4"/>
                <a:stretch>
                  <a:fillRect l="-276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  <a:endCxn id="7" idx="1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HSV-FFT Feature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0" name="Google Shape;8410;p96"/>
          <p:cNvSpPr txBox="1"/>
          <p:nvPr/>
        </p:nvSpPr>
        <p:spPr>
          <a:xfrm>
            <a:off x="329453" y="2758915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sp>
        <p:nvSpPr>
          <p:cNvPr id="161" name="Google Shape;8410;p96"/>
          <p:cNvSpPr txBox="1"/>
          <p:nvPr/>
        </p:nvSpPr>
        <p:spPr>
          <a:xfrm>
            <a:off x="308393" y="4453953"/>
            <a:ext cx="1057053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I</a:t>
            </a:r>
            <a:r>
              <a:rPr lang="en-US" altLang="zh-CN" sz="1000" b="1" dirty="0" err="1"/>
              <a:t>nfrared</a:t>
            </a:r>
            <a:endParaRPr sz="1000" b="1" dirty="0"/>
          </a:p>
        </p:txBody>
      </p:sp>
      <p:sp>
        <p:nvSpPr>
          <p:cNvPr id="162" name="Google Shape;8410;p96"/>
          <p:cNvSpPr txBox="1"/>
          <p:nvPr/>
        </p:nvSpPr>
        <p:spPr>
          <a:xfrm>
            <a:off x="458740" y="1298081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sp>
        <p:nvSpPr>
          <p:cNvPr id="163" name="Google Shape;8410;p96"/>
          <p:cNvSpPr txBox="1"/>
          <p:nvPr/>
        </p:nvSpPr>
        <p:spPr>
          <a:xfrm>
            <a:off x="506866" y="3012141"/>
            <a:ext cx="661534" cy="2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×W×1</a:t>
            </a:r>
            <a:endParaRPr sz="1000" b="1" dirty="0"/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/>
          <p:nvPr/>
        </p:nvCxnSpPr>
        <p:spPr>
          <a:xfrm>
            <a:off x="1488081" y="1910186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ABB3683-A035-4D03-B935-77CDB2EDB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58" y="2403005"/>
            <a:ext cx="1030942" cy="8736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FE6C22-A48C-480A-A5FC-A8236376B9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908"/>
            <a:ext cx="1525181" cy="1292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ACD14F-7E59-4476-8DBA-94B6B36AC6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178"/>
            <a:ext cx="1525181" cy="1292527"/>
          </a:xfrm>
          <a:prstGeom prst="rect">
            <a:avLst/>
          </a:prstGeom>
        </p:spPr>
      </p:pic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Google Shape;10001;p124">
            <a:extLst>
              <a:ext uri="{FF2B5EF4-FFF2-40B4-BE49-F238E27FC236}">
                <a16:creationId xmlns:a16="http://schemas.microsoft.com/office/drawing/2014/main" id="{D591D5C1-EF21-4CC9-9D11-CDE5C0094465}"/>
              </a:ext>
            </a:extLst>
          </p:cNvPr>
          <p:cNvCxnSpPr/>
          <p:nvPr/>
        </p:nvCxnSpPr>
        <p:spPr>
          <a:xfrm>
            <a:off x="1530174" y="2776038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E8BEA1B3-0188-40CE-A9B6-10AFBB87E4FC}"/>
              </a:ext>
            </a:extLst>
          </p:cNvPr>
          <p:cNvCxnSpPr/>
          <p:nvPr/>
        </p:nvCxnSpPr>
        <p:spPr>
          <a:xfrm>
            <a:off x="1554827" y="3963861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8410;p96">
            <a:extLst>
              <a:ext uri="{FF2B5EF4-FFF2-40B4-BE49-F238E27FC236}">
                <a16:creationId xmlns:a16="http://schemas.microsoft.com/office/drawing/2014/main" id="{5EDEFAEB-2F91-4A58-B63F-6523C41E314C}"/>
              </a:ext>
            </a:extLst>
          </p:cNvPr>
          <p:cNvSpPr txBox="1"/>
          <p:nvPr/>
        </p:nvSpPr>
        <p:spPr>
          <a:xfrm>
            <a:off x="11144796" y="3202160"/>
            <a:ext cx="112564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b="1" dirty="0" err="1"/>
              <a:t>Fusioned</a:t>
            </a:r>
            <a:r>
              <a:rPr lang="en-US" sz="1000" b="1" dirty="0"/>
              <a:t> Image</a:t>
            </a:r>
            <a:endParaRPr sz="1000" b="1" dirty="0"/>
          </a:p>
        </p:txBody>
      </p:sp>
      <p:sp>
        <p:nvSpPr>
          <p:cNvPr id="148" name="Google Shape;8410;p96">
            <a:extLst>
              <a:ext uri="{FF2B5EF4-FFF2-40B4-BE49-F238E27FC236}">
                <a16:creationId xmlns:a16="http://schemas.microsoft.com/office/drawing/2014/main" id="{D7BAEA4C-DD2D-4F8C-96CA-EA578EF74C28}"/>
              </a:ext>
            </a:extLst>
          </p:cNvPr>
          <p:cNvSpPr txBox="1"/>
          <p:nvPr/>
        </p:nvSpPr>
        <p:spPr>
          <a:xfrm>
            <a:off x="11321722" y="2109387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AA1F407-1023-47CF-9EE7-3C90FD85AD88}"/>
              </a:ext>
            </a:extLst>
          </p:cNvPr>
          <p:cNvSpPr/>
          <p:nvPr/>
        </p:nvSpPr>
        <p:spPr>
          <a:xfrm>
            <a:off x="1862829" y="4780428"/>
            <a:ext cx="8544740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9479A0B-FBF7-46E2-9E41-DC65B0870A6D}"/>
              </a:ext>
            </a:extLst>
          </p:cNvPr>
          <p:cNvSpPr/>
          <p:nvPr/>
        </p:nvSpPr>
        <p:spPr>
          <a:xfrm>
            <a:off x="3292289" y="495587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280560A0-CF64-40DA-9B9C-9E2149700E49}"/>
              </a:ext>
            </a:extLst>
          </p:cNvPr>
          <p:cNvSpPr/>
          <p:nvPr/>
        </p:nvSpPr>
        <p:spPr>
          <a:xfrm>
            <a:off x="4552098" y="497650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58" name="Google Shape;6733;p68">
            <a:extLst>
              <a:ext uri="{FF2B5EF4-FFF2-40B4-BE49-F238E27FC236}">
                <a16:creationId xmlns:a16="http://schemas.microsoft.com/office/drawing/2014/main" id="{EBA5C81C-8793-4464-B970-FF8F1C9CA496}"/>
              </a:ext>
            </a:extLst>
          </p:cNvPr>
          <p:cNvSpPr/>
          <p:nvPr/>
        </p:nvSpPr>
        <p:spPr>
          <a:xfrm>
            <a:off x="6118918" y="4804620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E78C9161-4D3E-45E8-BBDE-08DCDCBD3A8D}"/>
              </a:ext>
            </a:extLst>
          </p:cNvPr>
          <p:cNvSpPr/>
          <p:nvPr/>
        </p:nvSpPr>
        <p:spPr>
          <a:xfrm>
            <a:off x="9026693" y="5017751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4E9935B1-C8F1-4A4E-9F65-412A23C2E149}"/>
              </a:ext>
            </a:extLst>
          </p:cNvPr>
          <p:cNvSpPr/>
          <p:nvPr/>
        </p:nvSpPr>
        <p:spPr>
          <a:xfrm>
            <a:off x="7431228" y="5024625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Google Shape;8975;p108">
            <a:extLst>
              <a:ext uri="{FF2B5EF4-FFF2-40B4-BE49-F238E27FC236}">
                <a16:creationId xmlns:a16="http://schemas.microsoft.com/office/drawing/2014/main" id="{ADB27D85-AD7B-4740-8C98-F614F48E7E9B}"/>
              </a:ext>
            </a:extLst>
          </p:cNvPr>
          <p:cNvSpPr/>
          <p:nvPr/>
        </p:nvSpPr>
        <p:spPr>
          <a:xfrm rot="5400000">
            <a:off x="1927948" y="5004000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75" name="Google Shape;8410;p96">
            <a:extLst>
              <a:ext uri="{FF2B5EF4-FFF2-40B4-BE49-F238E27FC236}">
                <a16:creationId xmlns:a16="http://schemas.microsoft.com/office/drawing/2014/main" id="{80B98765-1B06-4E1B-802A-15E516531D05}"/>
              </a:ext>
            </a:extLst>
          </p:cNvPr>
          <p:cNvSpPr txBox="1"/>
          <p:nvPr/>
        </p:nvSpPr>
        <p:spPr>
          <a:xfrm>
            <a:off x="2286100" y="4785997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176" name="Google Shape;8410;p96">
            <a:extLst>
              <a:ext uri="{FF2B5EF4-FFF2-40B4-BE49-F238E27FC236}">
                <a16:creationId xmlns:a16="http://schemas.microsoft.com/office/drawing/2014/main" id="{666C1640-0BD4-4161-B67F-3DE92824D591}"/>
              </a:ext>
            </a:extLst>
          </p:cNvPr>
          <p:cNvSpPr txBox="1"/>
          <p:nvPr/>
        </p:nvSpPr>
        <p:spPr>
          <a:xfrm>
            <a:off x="3566031" y="489600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77" name="Google Shape;8410;p96">
            <a:extLst>
              <a:ext uri="{FF2B5EF4-FFF2-40B4-BE49-F238E27FC236}">
                <a16:creationId xmlns:a16="http://schemas.microsoft.com/office/drawing/2014/main" id="{C0FEFC53-08DD-43B3-A827-89BEF9A42FA6}"/>
              </a:ext>
            </a:extLst>
          </p:cNvPr>
          <p:cNvSpPr txBox="1"/>
          <p:nvPr/>
        </p:nvSpPr>
        <p:spPr>
          <a:xfrm>
            <a:off x="4888260" y="4896000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78" name="Google Shape;8410;p96">
            <a:extLst>
              <a:ext uri="{FF2B5EF4-FFF2-40B4-BE49-F238E27FC236}">
                <a16:creationId xmlns:a16="http://schemas.microsoft.com/office/drawing/2014/main" id="{A7F1ABE3-D393-4052-8646-24057BA52736}"/>
              </a:ext>
            </a:extLst>
          </p:cNvPr>
          <p:cNvSpPr txBox="1"/>
          <p:nvPr/>
        </p:nvSpPr>
        <p:spPr>
          <a:xfrm>
            <a:off x="6384858" y="489600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79" name="Google Shape;8410;p96">
            <a:extLst>
              <a:ext uri="{FF2B5EF4-FFF2-40B4-BE49-F238E27FC236}">
                <a16:creationId xmlns:a16="http://schemas.microsoft.com/office/drawing/2014/main" id="{81751BD2-2184-4597-8F4D-D33DEC2CEFE3}"/>
              </a:ext>
            </a:extLst>
          </p:cNvPr>
          <p:cNvSpPr txBox="1"/>
          <p:nvPr/>
        </p:nvSpPr>
        <p:spPr>
          <a:xfrm>
            <a:off x="7809168" y="4792873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1" name="Google Shape;8410;p96">
            <a:extLst>
              <a:ext uri="{FF2B5EF4-FFF2-40B4-BE49-F238E27FC236}">
                <a16:creationId xmlns:a16="http://schemas.microsoft.com/office/drawing/2014/main" id="{3CBF4539-469D-44C4-BB44-1E3E77672E2D}"/>
              </a:ext>
            </a:extLst>
          </p:cNvPr>
          <p:cNvSpPr txBox="1"/>
          <p:nvPr/>
        </p:nvSpPr>
        <p:spPr>
          <a:xfrm>
            <a:off x="9295354" y="4787144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5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6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247</Words>
  <Application>Microsoft Office PowerPoint</Application>
  <PresentationFormat>宽屏</PresentationFormat>
  <Paragraphs>109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63</cp:revision>
  <dcterms:created xsi:type="dcterms:W3CDTF">2025-07-04T07:30:31Z</dcterms:created>
  <dcterms:modified xsi:type="dcterms:W3CDTF">2025-09-04T09:30:54Z</dcterms:modified>
</cp:coreProperties>
</file>