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19" r:id="rId3"/>
    <p:sldId id="421" r:id="rId4"/>
    <p:sldId id="417" r:id="rId5"/>
    <p:sldId id="42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F7C05-AD7F-4FFA-A0C0-1536BA5A251F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E2B5-2FEB-4525-9184-99D996DDF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AE2B5-2FEB-4525-9184-99D996DDFD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50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8AE2B5-2FEB-4525-9184-99D996DDFD2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463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dirty="0"/>
              <a:t>These visuals can represent a multi-directional array (3D)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Author: Elvis Saravia (ellfae@gmail.com)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269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4209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1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78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08A0-1351-474F-B2A3-B5A922791B5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6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0.jpeg"/><Relationship Id="rId4" Type="http://schemas.openxmlformats.org/officeDocument/2006/relationships/image" Target="../media/image7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7.jpeg"/><Relationship Id="rId5" Type="http://schemas.openxmlformats.org/officeDocument/2006/relationships/image" Target="../media/image9.jpeg"/><Relationship Id="rId10" Type="http://schemas.openxmlformats.org/officeDocument/2006/relationships/image" Target="../media/image8.jpeg"/><Relationship Id="rId4" Type="http://schemas.openxmlformats.org/officeDocument/2006/relationships/image" Target="../media/image13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E8A4446-D921-419F-B127-07836F7FBEF0}"/>
              </a:ext>
            </a:extLst>
          </p:cNvPr>
          <p:cNvSpPr/>
          <p:nvPr/>
        </p:nvSpPr>
        <p:spPr>
          <a:xfrm>
            <a:off x="0" y="-40341"/>
            <a:ext cx="12084682" cy="31062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Google Shape;9989;p124"/>
          <p:cNvSpPr/>
          <p:nvPr/>
        </p:nvSpPr>
        <p:spPr>
          <a:xfrm>
            <a:off x="3865070" y="1248003"/>
            <a:ext cx="1007232" cy="6345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Fourier Fusion</a:t>
            </a:r>
            <a:endParaRPr lang="en"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Block</a:t>
            </a:r>
            <a:endParaRPr sz="1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B9A90-1E43-4D4F-88E8-899E7CE8F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94" y="1890899"/>
            <a:ext cx="883404" cy="74924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B32B5D8-9E8E-4A69-827F-71FE5D616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17" y="1203963"/>
            <a:ext cx="852643" cy="72257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109C07-A6AD-4275-808E-7440F96C2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1" y="955689"/>
            <a:ext cx="807194" cy="68406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C3B6477-F527-47AB-9A97-4A25FB8EF3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5" y="1802252"/>
            <a:ext cx="807194" cy="68406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AB44BCA-2974-4017-80B6-212027DD82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87" y="478021"/>
            <a:ext cx="788228" cy="66799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1FC788DA-F9DC-469D-909E-C5E713343E27}"/>
              </a:ext>
            </a:extLst>
          </p:cNvPr>
          <p:cNvSpPr txBox="1"/>
          <p:nvPr/>
        </p:nvSpPr>
        <p:spPr>
          <a:xfrm>
            <a:off x="3267433" y="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HVI</a:t>
            </a:r>
            <a:r>
              <a:rPr lang="zh-CN" altLang="en-US" b="1" dirty="0"/>
              <a:t> Multi-Modality </a:t>
            </a:r>
            <a:r>
              <a:rPr lang="en-US" altLang="zh-CN" b="1" dirty="0"/>
              <a:t>I</a:t>
            </a:r>
            <a:r>
              <a:rPr lang="zh-CN" altLang="en-US" b="1" dirty="0"/>
              <a:t>m</a:t>
            </a:r>
            <a:r>
              <a:rPr lang="en-US" altLang="zh-CN" b="1" dirty="0"/>
              <a:t>a</a:t>
            </a:r>
            <a:r>
              <a:rPr lang="zh-CN" altLang="en-US" b="1" dirty="0"/>
              <a:t>ge </a:t>
            </a:r>
            <a:r>
              <a:rPr lang="en-US" altLang="zh-CN" b="1" dirty="0"/>
              <a:t>F</a:t>
            </a:r>
            <a:r>
              <a:rPr lang="zh-CN" altLang="en-US" b="1" dirty="0"/>
              <a:t>usion (</a:t>
            </a:r>
            <a:r>
              <a:rPr lang="en-US" altLang="zh-CN" b="1" dirty="0"/>
              <a:t>H</a:t>
            </a:r>
            <a:r>
              <a:rPr lang="zh-CN" altLang="en-US" b="1" dirty="0"/>
              <a:t>M</a:t>
            </a:r>
            <a:r>
              <a:rPr lang="en-US" altLang="zh-CN" b="1" dirty="0"/>
              <a:t>IF</a:t>
            </a:r>
            <a:r>
              <a:rPr lang="zh-CN" altLang="en-US" b="1" dirty="0"/>
              <a:t>)</a:t>
            </a:r>
          </a:p>
        </p:txBody>
      </p:sp>
      <p:sp>
        <p:nvSpPr>
          <p:cNvPr id="73" name="Google Shape;8410;p96">
            <a:extLst>
              <a:ext uri="{FF2B5EF4-FFF2-40B4-BE49-F238E27FC236}">
                <a16:creationId xmlns:a16="http://schemas.microsoft.com/office/drawing/2014/main" id="{E8F9CF38-823D-4F89-B6A6-CE2927C436FF}"/>
              </a:ext>
            </a:extLst>
          </p:cNvPr>
          <p:cNvSpPr txBox="1"/>
          <p:nvPr/>
        </p:nvSpPr>
        <p:spPr>
          <a:xfrm>
            <a:off x="143823" y="707280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visible</a:t>
            </a:r>
            <a:endParaRPr sz="1000" b="1" dirty="0"/>
          </a:p>
        </p:txBody>
      </p:sp>
      <p:cxnSp>
        <p:nvCxnSpPr>
          <p:cNvPr id="81" name="Google Shape;10001;p124">
            <a:extLst>
              <a:ext uri="{FF2B5EF4-FFF2-40B4-BE49-F238E27FC236}">
                <a16:creationId xmlns:a16="http://schemas.microsoft.com/office/drawing/2014/main" id="{69799628-0B94-4FC8-A7D0-B2F039EE6FE8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4872302" y="1565253"/>
            <a:ext cx="39231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梯形 4">
            <a:extLst>
              <a:ext uri="{FF2B5EF4-FFF2-40B4-BE49-F238E27FC236}">
                <a16:creationId xmlns:a16="http://schemas.microsoft.com/office/drawing/2014/main" id="{C6FF907B-FCFB-414C-85C2-67432A535389}"/>
              </a:ext>
            </a:extLst>
          </p:cNvPr>
          <p:cNvSpPr/>
          <p:nvPr/>
        </p:nvSpPr>
        <p:spPr>
          <a:xfrm rot="5400000">
            <a:off x="6673126" y="1712366"/>
            <a:ext cx="613400" cy="808429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09916C4F-7D3F-49B6-805F-F1A478166C3B}"/>
              </a:ext>
            </a:extLst>
          </p:cNvPr>
          <p:cNvSpPr/>
          <p:nvPr/>
        </p:nvSpPr>
        <p:spPr>
          <a:xfrm rot="16200000">
            <a:off x="10932947" y="1710365"/>
            <a:ext cx="549710" cy="780581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8A6BE9-78A1-4B73-9893-7240B680619B}"/>
              </a:ext>
            </a:extLst>
          </p:cNvPr>
          <p:cNvSpPr txBox="1"/>
          <p:nvPr/>
        </p:nvSpPr>
        <p:spPr>
          <a:xfrm>
            <a:off x="6530252" y="1952532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Encoder</a:t>
            </a:r>
            <a:endParaRPr lang="zh-CN" altLang="en-US" sz="14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DE87036-A2CE-47EF-96F9-95D995BBDC0B}"/>
              </a:ext>
            </a:extLst>
          </p:cNvPr>
          <p:cNvSpPr txBox="1"/>
          <p:nvPr/>
        </p:nvSpPr>
        <p:spPr>
          <a:xfrm>
            <a:off x="10798894" y="192781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Decoder</a:t>
            </a:r>
            <a:endParaRPr lang="zh-CN" altLang="en-US" sz="1400" b="1" dirty="0"/>
          </a:p>
        </p:txBody>
      </p:sp>
      <p:sp>
        <p:nvSpPr>
          <p:cNvPr id="72" name="Google Shape;9989;p124">
            <a:extLst>
              <a:ext uri="{FF2B5EF4-FFF2-40B4-BE49-F238E27FC236}">
                <a16:creationId xmlns:a16="http://schemas.microsoft.com/office/drawing/2014/main" id="{ED44B48C-1DD6-4676-A181-5CAF8CA8A394}"/>
              </a:ext>
            </a:extLst>
          </p:cNvPr>
          <p:cNvSpPr/>
          <p:nvPr/>
        </p:nvSpPr>
        <p:spPr>
          <a:xfrm>
            <a:off x="7793473" y="1534174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Fourier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sp>
        <p:nvSpPr>
          <p:cNvPr id="76" name="Google Shape;9989;p124">
            <a:extLst>
              <a:ext uri="{FF2B5EF4-FFF2-40B4-BE49-F238E27FC236}">
                <a16:creationId xmlns:a16="http://schemas.microsoft.com/office/drawing/2014/main" id="{1273075D-87E6-4B09-9B51-8E4B02229759}"/>
              </a:ext>
            </a:extLst>
          </p:cNvPr>
          <p:cNvSpPr/>
          <p:nvPr/>
        </p:nvSpPr>
        <p:spPr>
          <a:xfrm>
            <a:off x="7802570" y="2343669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Multi-scale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F93F9760-1248-4E14-AB4E-E5B62F2DB04B}"/>
              </a:ext>
            </a:extLst>
          </p:cNvPr>
          <p:cNvCxnSpPr>
            <a:cxnSpLocks/>
            <a:stCxn id="5" idx="0"/>
            <a:endCxn id="72" idx="1"/>
          </p:cNvCxnSpPr>
          <p:nvPr/>
        </p:nvCxnSpPr>
        <p:spPr>
          <a:xfrm flipV="1">
            <a:off x="7384041" y="1725353"/>
            <a:ext cx="409432" cy="3912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FB0ADDF-D860-4BF4-A624-8A16E911183B}"/>
              </a:ext>
            </a:extLst>
          </p:cNvPr>
          <p:cNvCxnSpPr>
            <a:cxnSpLocks/>
            <a:stCxn id="5" idx="0"/>
            <a:endCxn id="76" idx="1"/>
          </p:cNvCxnSpPr>
          <p:nvPr/>
        </p:nvCxnSpPr>
        <p:spPr>
          <a:xfrm>
            <a:off x="7384041" y="2116581"/>
            <a:ext cx="418529" cy="4182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472B30F-5FD2-4E9E-A8D7-1D23414AF70A}"/>
              </a:ext>
            </a:extLst>
          </p:cNvPr>
          <p:cNvCxnSpPr>
            <a:cxnSpLocks/>
            <a:stCxn id="72" idx="3"/>
            <a:endCxn id="63" idx="0"/>
          </p:cNvCxnSpPr>
          <p:nvPr/>
        </p:nvCxnSpPr>
        <p:spPr>
          <a:xfrm>
            <a:off x="9294728" y="1725353"/>
            <a:ext cx="1522784" cy="375303"/>
          </a:xfrm>
          <a:prstGeom prst="bentConnector3">
            <a:avLst>
              <a:gd name="adj1" fmla="val 301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744CA3FD-6444-47D0-B121-E4F48EBA214E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 flipV="1">
            <a:off x="9303825" y="2100656"/>
            <a:ext cx="1513687" cy="434192"/>
          </a:xfrm>
          <a:prstGeom prst="bentConnector3">
            <a:avLst>
              <a:gd name="adj1" fmla="val 295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9989;p124">
            <a:extLst>
              <a:ext uri="{FF2B5EF4-FFF2-40B4-BE49-F238E27FC236}">
                <a16:creationId xmlns:a16="http://schemas.microsoft.com/office/drawing/2014/main" id="{895F90D7-C3DF-4C4B-86B7-17310B22D26C}"/>
              </a:ext>
            </a:extLst>
          </p:cNvPr>
          <p:cNvSpPr/>
          <p:nvPr/>
        </p:nvSpPr>
        <p:spPr>
          <a:xfrm>
            <a:off x="9439565" y="1980949"/>
            <a:ext cx="523355" cy="259968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Fuse</a:t>
            </a:r>
            <a:endParaRPr sz="1200" b="1" dirty="0"/>
          </a:p>
        </p:txBody>
      </p:sp>
      <p:sp>
        <p:nvSpPr>
          <p:cNvPr id="95" name="Google Shape;10204;p134">
            <a:extLst>
              <a:ext uri="{FF2B5EF4-FFF2-40B4-BE49-F238E27FC236}">
                <a16:creationId xmlns:a16="http://schemas.microsoft.com/office/drawing/2014/main" id="{12C525B0-1845-4134-8378-02C3E0A44C9B}"/>
              </a:ext>
            </a:extLst>
          </p:cNvPr>
          <p:cNvSpPr/>
          <p:nvPr/>
        </p:nvSpPr>
        <p:spPr>
          <a:xfrm>
            <a:off x="1295752" y="963500"/>
            <a:ext cx="1104548" cy="145024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Image Augumen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-tion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(flip</a:t>
            </a:r>
            <a:r>
              <a:rPr lang="zh-CN" alt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95705656-D3BD-4ADF-87F3-DF236D62F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89" y="819416"/>
            <a:ext cx="883404" cy="749248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8330DB1-E209-41EC-B6D0-CFA73EEDD8E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6117260" y="1565253"/>
            <a:ext cx="412992" cy="5411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FDD378F-497B-4878-B871-1A172DCD147A}"/>
              </a:ext>
            </a:extLst>
          </p:cNvPr>
          <p:cNvCxnSpPr>
            <a:cxnSpLocks/>
            <a:stCxn id="66" idx="3"/>
            <a:endCxn id="36" idx="2"/>
          </p:cNvCxnSpPr>
          <p:nvPr/>
        </p:nvCxnSpPr>
        <p:spPr>
          <a:xfrm flipH="1" flipV="1">
            <a:off x="11531101" y="1146011"/>
            <a:ext cx="138544" cy="935690"/>
          </a:xfrm>
          <a:prstGeom prst="bentConnector4">
            <a:avLst>
              <a:gd name="adj1" fmla="val -165002"/>
              <a:gd name="adj2" fmla="val 582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477C450-F01D-4825-BA60-4CA6BE98FBB8}"/>
              </a:ext>
            </a:extLst>
          </p:cNvPr>
          <p:cNvSpPr/>
          <p:nvPr/>
        </p:nvSpPr>
        <p:spPr>
          <a:xfrm>
            <a:off x="143301" y="852985"/>
            <a:ext cx="5640811" cy="3907275"/>
          </a:xfrm>
          <a:prstGeom prst="roundRect">
            <a:avLst/>
          </a:prstGeom>
          <a:solidFill>
            <a:schemeClr val="bg2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2" name="图片 231">
            <a:extLst>
              <a:ext uri="{FF2B5EF4-FFF2-40B4-BE49-F238E27FC236}">
                <a16:creationId xmlns:a16="http://schemas.microsoft.com/office/drawing/2014/main" id="{352F287F-CE88-439A-8A16-7D30AF341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6" y="3654188"/>
            <a:ext cx="930323" cy="697742"/>
          </a:xfrm>
          <a:prstGeom prst="rect">
            <a:avLst/>
          </a:prstGeom>
        </p:spPr>
      </p:pic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204BDDB4-C010-48A0-9859-95D75DE8A441}"/>
              </a:ext>
            </a:extLst>
          </p:cNvPr>
          <p:cNvSpPr/>
          <p:nvPr/>
        </p:nvSpPr>
        <p:spPr>
          <a:xfrm>
            <a:off x="5769935" y="839338"/>
            <a:ext cx="5912550" cy="39141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C6FF907B-FCFB-414C-85C2-67432A535389}"/>
              </a:ext>
            </a:extLst>
          </p:cNvPr>
          <p:cNvSpPr/>
          <p:nvPr/>
        </p:nvSpPr>
        <p:spPr>
          <a:xfrm rot="5400000">
            <a:off x="6562422" y="2492548"/>
            <a:ext cx="613400" cy="794877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Encoder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09916C4F-7D3F-49B6-805F-F1A478166C3B}"/>
              </a:ext>
            </a:extLst>
          </p:cNvPr>
          <p:cNvSpPr/>
          <p:nvPr/>
        </p:nvSpPr>
        <p:spPr>
          <a:xfrm rot="16200000">
            <a:off x="9789055" y="2484099"/>
            <a:ext cx="549710" cy="817161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Google Shape;9989;p124">
            <a:extLst>
              <a:ext uri="{FF2B5EF4-FFF2-40B4-BE49-F238E27FC236}">
                <a16:creationId xmlns:a16="http://schemas.microsoft.com/office/drawing/2014/main" id="{ED44B48C-1DD6-4676-A181-5CAF8CA8A394}"/>
              </a:ext>
            </a:extLst>
          </p:cNvPr>
          <p:cNvSpPr/>
          <p:nvPr/>
        </p:nvSpPr>
        <p:spPr>
          <a:xfrm rot="16200000">
            <a:off x="7306003" y="2218612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Fourier </a:t>
            </a:r>
            <a:r>
              <a:rPr lang="en-US" altLang="zh-CN" sz="1000" b="1" dirty="0"/>
              <a:t>Processing</a:t>
            </a:r>
            <a:endParaRPr lang="en" sz="1000" b="1" dirty="0"/>
          </a:p>
        </p:txBody>
      </p:sp>
      <p:sp>
        <p:nvSpPr>
          <p:cNvPr id="30" name="Google Shape;8975;p108">
            <a:extLst>
              <a:ext uri="{FF2B5EF4-FFF2-40B4-BE49-F238E27FC236}">
                <a16:creationId xmlns:a16="http://schemas.microsoft.com/office/drawing/2014/main" id="{C308F2A4-6EDD-41E7-B762-BD1E35EEAC5A}"/>
              </a:ext>
            </a:extLst>
          </p:cNvPr>
          <p:cNvSpPr/>
          <p:nvPr/>
        </p:nvSpPr>
        <p:spPr>
          <a:xfrm rot="16200000">
            <a:off x="1183493" y="3922660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34" name="Google Shape;6733;p68">
            <a:extLst>
              <a:ext uri="{FF2B5EF4-FFF2-40B4-BE49-F238E27FC236}">
                <a16:creationId xmlns:a16="http://schemas.microsoft.com/office/drawing/2014/main" id="{C243F5F6-F429-481B-9E78-FA503A1BB361}"/>
              </a:ext>
            </a:extLst>
          </p:cNvPr>
          <p:cNvSpPr/>
          <p:nvPr/>
        </p:nvSpPr>
        <p:spPr>
          <a:xfrm>
            <a:off x="2905919" y="3831638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8975;p108">
            <a:extLst>
              <a:ext uri="{FF2B5EF4-FFF2-40B4-BE49-F238E27FC236}">
                <a16:creationId xmlns:a16="http://schemas.microsoft.com/office/drawing/2014/main" id="{85558664-F896-44F6-A0AB-5D14CAF53BA0}"/>
              </a:ext>
            </a:extLst>
          </p:cNvPr>
          <p:cNvSpPr/>
          <p:nvPr/>
        </p:nvSpPr>
        <p:spPr>
          <a:xfrm rot="16200000">
            <a:off x="1183493" y="2790858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39" name="Google Shape;6733;p68">
            <a:extLst>
              <a:ext uri="{FF2B5EF4-FFF2-40B4-BE49-F238E27FC236}">
                <a16:creationId xmlns:a16="http://schemas.microsoft.com/office/drawing/2014/main" id="{63070C5A-CB31-4FB6-9D99-E7C556AAACF1}"/>
              </a:ext>
            </a:extLst>
          </p:cNvPr>
          <p:cNvSpPr/>
          <p:nvPr/>
        </p:nvSpPr>
        <p:spPr>
          <a:xfrm>
            <a:off x="2905919" y="3065471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DCB54EF9-7F09-42F8-80C9-D2F5B76E6E70}"/>
              </a:ext>
            </a:extLst>
          </p:cNvPr>
          <p:cNvCxnSpPr>
            <a:cxnSpLocks/>
            <a:stCxn id="38" idx="2"/>
            <a:endCxn id="62" idx="1"/>
          </p:cNvCxnSpPr>
          <p:nvPr/>
        </p:nvCxnSpPr>
        <p:spPr>
          <a:xfrm>
            <a:off x="1549567" y="2892679"/>
            <a:ext cx="618838" cy="401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oogle Shape;10001;p124">
            <a:extLst>
              <a:ext uri="{FF2B5EF4-FFF2-40B4-BE49-F238E27FC236}">
                <a16:creationId xmlns:a16="http://schemas.microsoft.com/office/drawing/2014/main" id="{96355540-4ADD-4F1C-ACB3-873F36730603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61715" y="2415485"/>
            <a:ext cx="31595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19F2D1C-0023-4485-950C-68506DBFD51E}"/>
              </a:ext>
            </a:extLst>
          </p:cNvPr>
          <p:cNvCxnSpPr>
            <a:cxnSpLocks/>
            <a:stCxn id="38" idx="2"/>
            <a:endCxn id="61" idx="1"/>
          </p:cNvCxnSpPr>
          <p:nvPr/>
        </p:nvCxnSpPr>
        <p:spPr>
          <a:xfrm flipV="1">
            <a:off x="1549567" y="2415485"/>
            <a:ext cx="618838" cy="477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8856;p107">
            <a:extLst>
              <a:ext uri="{FF2B5EF4-FFF2-40B4-BE49-F238E27FC236}">
                <a16:creationId xmlns:a16="http://schemas.microsoft.com/office/drawing/2014/main" id="{D5CDDEEA-A056-4F71-A517-9D8190506D48}"/>
              </a:ext>
            </a:extLst>
          </p:cNvPr>
          <p:cNvSpPr/>
          <p:nvPr/>
        </p:nvSpPr>
        <p:spPr>
          <a:xfrm>
            <a:off x="1211823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8" name="Google Shape;8856;p107">
            <a:extLst>
              <a:ext uri="{FF2B5EF4-FFF2-40B4-BE49-F238E27FC236}">
                <a16:creationId xmlns:a16="http://schemas.microsoft.com/office/drawing/2014/main" id="{0A82D49B-B7F0-42A0-9562-29FDF9E9D3CC}"/>
              </a:ext>
            </a:extLst>
          </p:cNvPr>
          <p:cNvSpPr/>
          <p:nvPr/>
        </p:nvSpPr>
        <p:spPr>
          <a:xfrm>
            <a:off x="1461424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9" name="Google Shape;8856;p107">
            <a:extLst>
              <a:ext uri="{FF2B5EF4-FFF2-40B4-BE49-F238E27FC236}">
                <a16:creationId xmlns:a16="http://schemas.microsoft.com/office/drawing/2014/main" id="{834A91CD-1F31-45B7-9EA4-92EB03AE9C68}"/>
              </a:ext>
            </a:extLst>
          </p:cNvPr>
          <p:cNvSpPr/>
          <p:nvPr/>
        </p:nvSpPr>
        <p:spPr>
          <a:xfrm>
            <a:off x="1711025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0" name="Google Shape;8856;p107">
            <a:extLst>
              <a:ext uri="{FF2B5EF4-FFF2-40B4-BE49-F238E27FC236}">
                <a16:creationId xmlns:a16="http://schemas.microsoft.com/office/drawing/2014/main" id="{827F1A1B-6E17-4EC9-ABA4-C4517254F849}"/>
              </a:ext>
            </a:extLst>
          </p:cNvPr>
          <p:cNvSpPr/>
          <p:nvPr/>
        </p:nvSpPr>
        <p:spPr>
          <a:xfrm>
            <a:off x="1960626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" name="Google Shape;8856;p107">
            <a:extLst>
              <a:ext uri="{FF2B5EF4-FFF2-40B4-BE49-F238E27FC236}">
                <a16:creationId xmlns:a16="http://schemas.microsoft.com/office/drawing/2014/main" id="{1DAC3FB4-19DF-4167-A0EF-81F5B304694B}"/>
              </a:ext>
            </a:extLst>
          </p:cNvPr>
          <p:cNvSpPr/>
          <p:nvPr/>
        </p:nvSpPr>
        <p:spPr>
          <a:xfrm>
            <a:off x="2210227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" name="Google Shape;8856;p107">
            <a:extLst>
              <a:ext uri="{FF2B5EF4-FFF2-40B4-BE49-F238E27FC236}">
                <a16:creationId xmlns:a16="http://schemas.microsoft.com/office/drawing/2014/main" id="{4AFCC725-7C1F-4C30-BC10-123002885B75}"/>
              </a:ext>
            </a:extLst>
          </p:cNvPr>
          <p:cNvSpPr/>
          <p:nvPr/>
        </p:nvSpPr>
        <p:spPr>
          <a:xfrm>
            <a:off x="2459829" y="1168176"/>
            <a:ext cx="139612" cy="834247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" name="Google Shape;6733;p68">
            <a:extLst>
              <a:ext uri="{FF2B5EF4-FFF2-40B4-BE49-F238E27FC236}">
                <a16:creationId xmlns:a16="http://schemas.microsoft.com/office/drawing/2014/main" id="{ADB00D5A-FA2F-4CF1-99A8-E78EFCD422D0}"/>
              </a:ext>
            </a:extLst>
          </p:cNvPr>
          <p:cNvSpPr/>
          <p:nvPr/>
        </p:nvSpPr>
        <p:spPr>
          <a:xfrm>
            <a:off x="2905919" y="2211590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6733;p68">
            <a:extLst>
              <a:ext uri="{FF2B5EF4-FFF2-40B4-BE49-F238E27FC236}">
                <a16:creationId xmlns:a16="http://schemas.microsoft.com/office/drawing/2014/main" id="{34A9C5BC-6A81-4019-A225-3C3FE79B0E1F}"/>
              </a:ext>
            </a:extLst>
          </p:cNvPr>
          <p:cNvSpPr/>
          <p:nvPr/>
        </p:nvSpPr>
        <p:spPr>
          <a:xfrm>
            <a:off x="2905919" y="1322889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D9EF1FC0-BD2C-4589-AC3D-8DF063BA5EB2}"/>
              </a:ext>
            </a:extLst>
          </p:cNvPr>
          <p:cNvSpPr/>
          <p:nvPr/>
        </p:nvSpPr>
        <p:spPr>
          <a:xfrm>
            <a:off x="3459821" y="2295976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\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Google Shape;10169;p131">
                <a:extLst>
                  <a:ext uri="{FF2B5EF4-FFF2-40B4-BE49-F238E27FC236}">
                    <a16:creationId xmlns:a16="http://schemas.microsoft.com/office/drawing/2014/main" id="{DC0C0326-0956-4F73-9A02-00C81D5EC4E3}"/>
                  </a:ext>
                </a:extLst>
              </p:cNvPr>
              <p:cNvSpPr/>
              <p:nvPr/>
            </p:nvSpPr>
            <p:spPr>
              <a:xfrm>
                <a:off x="2168405" y="2255847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61" name="Google Shape;10169;p131">
                <a:extLst>
                  <a:ext uri="{FF2B5EF4-FFF2-40B4-BE49-F238E27FC236}">
                    <a16:creationId xmlns:a16="http://schemas.microsoft.com/office/drawing/2014/main" id="{DC0C0326-0956-4F73-9A02-00C81D5EC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5" y="2255847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10606" b="-3704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Google Shape;10169;p131">
                <a:extLst>
                  <a:ext uri="{FF2B5EF4-FFF2-40B4-BE49-F238E27FC236}">
                    <a16:creationId xmlns:a16="http://schemas.microsoft.com/office/drawing/2014/main" id="{92E804E2-FC85-4B25-A3C3-C103D00C9A49}"/>
                  </a:ext>
                </a:extLst>
              </p:cNvPr>
              <p:cNvSpPr/>
              <p:nvPr/>
            </p:nvSpPr>
            <p:spPr>
              <a:xfrm>
                <a:off x="2168405" y="3134381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62" name="Google Shape;10169;p131">
                <a:extLst>
                  <a:ext uri="{FF2B5EF4-FFF2-40B4-BE49-F238E27FC236}">
                    <a16:creationId xmlns:a16="http://schemas.microsoft.com/office/drawing/2014/main" id="{92E804E2-FC85-4B25-A3C3-C103D00C9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5" y="3134381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 l="-10606" b="-1818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Google Shape;10169;p131">
                <a:extLst>
                  <a:ext uri="{FF2B5EF4-FFF2-40B4-BE49-F238E27FC236}">
                    <a16:creationId xmlns:a16="http://schemas.microsoft.com/office/drawing/2014/main" id="{76429E87-9DA4-4ADC-9B0B-CD9B447E9465}"/>
                  </a:ext>
                </a:extLst>
              </p:cNvPr>
              <p:cNvSpPr/>
              <p:nvPr/>
            </p:nvSpPr>
            <p:spPr>
              <a:xfrm>
                <a:off x="2168405" y="3864992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64" name="Google Shape;10169;p131">
                <a:extLst>
                  <a:ext uri="{FF2B5EF4-FFF2-40B4-BE49-F238E27FC236}">
                    <a16:creationId xmlns:a16="http://schemas.microsoft.com/office/drawing/2014/main" id="{76429E87-9DA4-4ADC-9B0B-CD9B447E9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5" y="3864992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 l="-4545" b="-925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22B6188-BC94-4F3F-A41D-4C43246C09BB}"/>
              </a:ext>
            </a:extLst>
          </p:cNvPr>
          <p:cNvSpPr/>
          <p:nvPr/>
        </p:nvSpPr>
        <p:spPr>
          <a:xfrm>
            <a:off x="3452946" y="3163637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5" name="Google Shape;8975;p108">
            <a:extLst>
              <a:ext uri="{FF2B5EF4-FFF2-40B4-BE49-F238E27FC236}">
                <a16:creationId xmlns:a16="http://schemas.microsoft.com/office/drawing/2014/main" id="{31F8834F-C871-47EF-9AE1-D865C1513C5F}"/>
              </a:ext>
            </a:extLst>
          </p:cNvPr>
          <p:cNvSpPr/>
          <p:nvPr/>
        </p:nvSpPr>
        <p:spPr>
          <a:xfrm rot="16200000">
            <a:off x="4972775" y="2790858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IFFT</a:t>
            </a:r>
            <a:endParaRPr sz="1200" b="1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3F0D6672-D3CE-47EE-BFA2-87600B21D53B}"/>
              </a:ext>
            </a:extLst>
          </p:cNvPr>
          <p:cNvSpPr/>
          <p:nvPr/>
        </p:nvSpPr>
        <p:spPr>
          <a:xfrm>
            <a:off x="5974080" y="4060209"/>
            <a:ext cx="5547360" cy="5049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E75FF9F-0496-47B8-A335-FA9C13EF9DD4}"/>
              </a:ext>
            </a:extLst>
          </p:cNvPr>
          <p:cNvSpPr/>
          <p:nvPr/>
        </p:nvSpPr>
        <p:spPr>
          <a:xfrm>
            <a:off x="9251872" y="2785624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Google Shape;8410;p96">
            <a:extLst>
              <a:ext uri="{FF2B5EF4-FFF2-40B4-BE49-F238E27FC236}">
                <a16:creationId xmlns:a16="http://schemas.microsoft.com/office/drawing/2014/main" id="{32B97A6A-9C8D-4307-8855-CD90F1E054C8}"/>
              </a:ext>
            </a:extLst>
          </p:cNvPr>
          <p:cNvSpPr txBox="1"/>
          <p:nvPr/>
        </p:nvSpPr>
        <p:spPr>
          <a:xfrm>
            <a:off x="6200991" y="4153507"/>
            <a:ext cx="131232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Fourier Process</a:t>
            </a:r>
          </a:p>
        </p:txBody>
      </p:sp>
      <p:sp>
        <p:nvSpPr>
          <p:cNvPr id="99" name="Google Shape;8410;p96">
            <a:extLst>
              <a:ext uri="{FF2B5EF4-FFF2-40B4-BE49-F238E27FC236}">
                <a16:creationId xmlns:a16="http://schemas.microsoft.com/office/drawing/2014/main" id="{7E998DB0-8AD1-44F5-94E8-D908F0EDC416}"/>
              </a:ext>
            </a:extLst>
          </p:cNvPr>
          <p:cNvSpPr txBox="1"/>
          <p:nvPr/>
        </p:nvSpPr>
        <p:spPr>
          <a:xfrm>
            <a:off x="9754747" y="4131468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</a:t>
            </a:r>
            <a:r>
              <a:rPr lang="en-US" altLang="zh-CN" sz="1200" b="1" dirty="0" err="1"/>
              <a:t>Concat</a:t>
            </a:r>
            <a:endParaRPr sz="1200" b="1" dirty="0"/>
          </a:p>
        </p:txBody>
      </p:sp>
      <p:sp>
        <p:nvSpPr>
          <p:cNvPr id="101" name="Google Shape;8410;p96">
            <a:extLst>
              <a:ext uri="{FF2B5EF4-FFF2-40B4-BE49-F238E27FC236}">
                <a16:creationId xmlns:a16="http://schemas.microsoft.com/office/drawing/2014/main" id="{700649DC-6EB8-4F65-990A-A00AEF9E201B}"/>
              </a:ext>
            </a:extLst>
          </p:cNvPr>
          <p:cNvSpPr txBox="1"/>
          <p:nvPr/>
        </p:nvSpPr>
        <p:spPr>
          <a:xfrm>
            <a:off x="10641272" y="411782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Conv 3x3</a:t>
            </a:r>
            <a:endParaRPr sz="12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C5FBEECC-1426-4D7E-8DE3-0960B8F4CFC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2561715" y="4024630"/>
            <a:ext cx="31595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D87AFD94-8E46-4049-AC71-76C42D229781}"/>
              </a:ext>
            </a:extLst>
          </p:cNvPr>
          <p:cNvCxnSpPr>
            <a:cxnSpLocks/>
          </p:cNvCxnSpPr>
          <p:nvPr/>
        </p:nvCxnSpPr>
        <p:spPr>
          <a:xfrm>
            <a:off x="2568385" y="3285942"/>
            <a:ext cx="30255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0001;p124">
            <a:extLst>
              <a:ext uri="{FF2B5EF4-FFF2-40B4-BE49-F238E27FC236}">
                <a16:creationId xmlns:a16="http://schemas.microsoft.com/office/drawing/2014/main" id="{E8BEBA3C-B0F7-4E09-BF40-4D6D6086B613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3154326" y="3277937"/>
            <a:ext cx="29862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0001;p124">
            <a:extLst>
              <a:ext uri="{FF2B5EF4-FFF2-40B4-BE49-F238E27FC236}">
                <a16:creationId xmlns:a16="http://schemas.microsoft.com/office/drawing/2014/main" id="{2FA42208-49FD-494F-89CC-9BEC41703C91}"/>
              </a:ext>
            </a:extLst>
          </p:cNvPr>
          <p:cNvCxnSpPr>
            <a:cxnSpLocks/>
            <a:stCxn id="75" idx="2"/>
            <a:endCxn id="250" idx="1"/>
          </p:cNvCxnSpPr>
          <p:nvPr/>
        </p:nvCxnSpPr>
        <p:spPr>
          <a:xfrm flipV="1">
            <a:off x="5338849" y="2887868"/>
            <a:ext cx="248732" cy="481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0001;p124">
            <a:extLst>
              <a:ext uri="{FF2B5EF4-FFF2-40B4-BE49-F238E27FC236}">
                <a16:creationId xmlns:a16="http://schemas.microsoft.com/office/drawing/2014/main" id="{71409FEC-ECF2-4090-B57B-1D79D871D0AF}"/>
              </a:ext>
            </a:extLst>
          </p:cNvPr>
          <p:cNvCxnSpPr>
            <a:cxnSpLocks/>
            <a:stCxn id="250" idx="3"/>
            <a:endCxn id="5" idx="2"/>
          </p:cNvCxnSpPr>
          <p:nvPr/>
        </p:nvCxnSpPr>
        <p:spPr>
          <a:xfrm>
            <a:off x="6220041" y="2887868"/>
            <a:ext cx="251643" cy="21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8711951-5595-4165-A5B1-B7A677A56231}"/>
              </a:ext>
            </a:extLst>
          </p:cNvPr>
          <p:cNvCxnSpPr>
            <a:cxnSpLocks/>
            <a:stCxn id="49" idx="2"/>
            <a:endCxn id="50" idx="2"/>
          </p:cNvCxnSpPr>
          <p:nvPr/>
        </p:nvCxnSpPr>
        <p:spPr>
          <a:xfrm rot="16200000" flipH="1">
            <a:off x="1905631" y="1877622"/>
            <a:ext cx="12700" cy="249601"/>
          </a:xfrm>
          <a:prstGeom prst="bentConnector3">
            <a:avLst>
              <a:gd name="adj1" fmla="val 11014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1603BA1E-0B2E-476C-9FE2-BF8ED6FAB99E}"/>
              </a:ext>
            </a:extLst>
          </p:cNvPr>
          <p:cNvCxnSpPr>
            <a:cxnSpLocks/>
            <a:stCxn id="48" idx="2"/>
            <a:endCxn id="51" idx="2"/>
          </p:cNvCxnSpPr>
          <p:nvPr/>
        </p:nvCxnSpPr>
        <p:spPr>
          <a:xfrm rot="16200000" flipH="1">
            <a:off x="1905631" y="1628021"/>
            <a:ext cx="12700" cy="748803"/>
          </a:xfrm>
          <a:prstGeom prst="bentConnector3">
            <a:avLst>
              <a:gd name="adj1" fmla="val 142388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B5F2449D-7921-4802-A68E-562E825984B9}"/>
              </a:ext>
            </a:extLst>
          </p:cNvPr>
          <p:cNvCxnSpPr>
            <a:cxnSpLocks/>
            <a:stCxn id="47" idx="2"/>
            <a:endCxn id="52" idx="2"/>
          </p:cNvCxnSpPr>
          <p:nvPr/>
        </p:nvCxnSpPr>
        <p:spPr>
          <a:xfrm rot="16200000" flipH="1">
            <a:off x="1905632" y="1378420"/>
            <a:ext cx="12700" cy="1248006"/>
          </a:xfrm>
          <a:prstGeom prst="bentConnector3">
            <a:avLst>
              <a:gd name="adj1" fmla="val 185374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CC33813E-D0CE-4888-8F29-F3448CFE68F2}"/>
              </a:ext>
            </a:extLst>
          </p:cNvPr>
          <p:cNvCxnSpPr>
            <a:cxnSpLocks/>
            <a:endCxn id="47" idx="1"/>
          </p:cNvCxnSpPr>
          <p:nvPr/>
        </p:nvCxnSpPr>
        <p:spPr>
          <a:xfrm rot="5400000" flipH="1" flipV="1">
            <a:off x="488441" y="1796619"/>
            <a:ext cx="934700" cy="5120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oogle Shape;10001;p124">
            <a:extLst>
              <a:ext uri="{FF2B5EF4-FFF2-40B4-BE49-F238E27FC236}">
                <a16:creationId xmlns:a16="http://schemas.microsoft.com/office/drawing/2014/main" id="{0DACFF50-B31B-48FD-94AC-0C18E7F64A94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1139521" y="2892679"/>
            <a:ext cx="206403" cy="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10001;p124">
            <a:extLst>
              <a:ext uri="{FF2B5EF4-FFF2-40B4-BE49-F238E27FC236}">
                <a16:creationId xmlns:a16="http://schemas.microsoft.com/office/drawing/2014/main" id="{1825C8A4-C02E-4FE2-B30B-71B5E268DD83}"/>
              </a:ext>
            </a:extLst>
          </p:cNvPr>
          <p:cNvCxnSpPr>
            <a:cxnSpLocks/>
            <a:endCxn id="30" idx="0"/>
          </p:cNvCxnSpPr>
          <p:nvPr/>
        </p:nvCxnSpPr>
        <p:spPr>
          <a:xfrm flipV="1">
            <a:off x="1139521" y="4024481"/>
            <a:ext cx="206403" cy="86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10001;p124">
            <a:extLst>
              <a:ext uri="{FF2B5EF4-FFF2-40B4-BE49-F238E27FC236}">
                <a16:creationId xmlns:a16="http://schemas.microsoft.com/office/drawing/2014/main" id="{4BC9ECD9-1FF0-44D2-8D92-BBBB9EE5A3B0}"/>
              </a:ext>
            </a:extLst>
          </p:cNvPr>
          <p:cNvCxnSpPr>
            <a:cxnSpLocks/>
            <a:stCxn id="30" idx="2"/>
            <a:endCxn id="64" idx="1"/>
          </p:cNvCxnSpPr>
          <p:nvPr/>
        </p:nvCxnSpPr>
        <p:spPr>
          <a:xfrm>
            <a:off x="1549567" y="4024481"/>
            <a:ext cx="618838" cy="1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001;p124">
            <a:extLst>
              <a:ext uri="{FF2B5EF4-FFF2-40B4-BE49-F238E27FC236}">
                <a16:creationId xmlns:a16="http://schemas.microsoft.com/office/drawing/2014/main" id="{791E466E-FF63-440F-9488-D3A998F8AA05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599441" y="1578954"/>
            <a:ext cx="309282" cy="634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BE1C58A1-A15B-4DE6-801C-D667376BB19A}"/>
              </a:ext>
            </a:extLst>
          </p:cNvPr>
          <p:cNvCxnSpPr>
            <a:cxnSpLocks/>
            <a:stCxn id="5" idx="0"/>
            <a:endCxn id="198" idx="0"/>
          </p:cNvCxnSpPr>
          <p:nvPr/>
        </p:nvCxnSpPr>
        <p:spPr>
          <a:xfrm>
            <a:off x="7266561" y="2889987"/>
            <a:ext cx="363510" cy="4949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7573343A-2B04-46DF-90A7-7C9282ECD03C}"/>
              </a:ext>
            </a:extLst>
          </p:cNvPr>
          <p:cNvCxnSpPr>
            <a:cxnSpLocks/>
            <a:stCxn id="5" idx="0"/>
            <a:endCxn id="72" idx="0"/>
          </p:cNvCxnSpPr>
          <p:nvPr/>
        </p:nvCxnSpPr>
        <p:spPr>
          <a:xfrm flipV="1">
            <a:off x="7266561" y="2371706"/>
            <a:ext cx="363716" cy="5182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70E25E07-FD03-4255-B1EB-CB05603A4EC9}"/>
              </a:ext>
            </a:extLst>
          </p:cNvPr>
          <p:cNvCxnSpPr>
            <a:cxnSpLocks/>
            <a:stCxn id="200" idx="2"/>
            <a:endCxn id="90" idx="2"/>
          </p:cNvCxnSpPr>
          <p:nvPr/>
        </p:nvCxnSpPr>
        <p:spPr>
          <a:xfrm flipV="1">
            <a:off x="8877474" y="2899924"/>
            <a:ext cx="374398" cy="485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73B54961-0D12-483F-BF92-9CE41C8F5E74}"/>
              </a:ext>
            </a:extLst>
          </p:cNvPr>
          <p:cNvCxnSpPr>
            <a:cxnSpLocks/>
            <a:stCxn id="191" idx="2"/>
            <a:endCxn id="90" idx="2"/>
          </p:cNvCxnSpPr>
          <p:nvPr/>
        </p:nvCxnSpPr>
        <p:spPr>
          <a:xfrm>
            <a:off x="8877680" y="2371706"/>
            <a:ext cx="374192" cy="5282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oogle Shape;10001;p124">
            <a:extLst>
              <a:ext uri="{FF2B5EF4-FFF2-40B4-BE49-F238E27FC236}">
                <a16:creationId xmlns:a16="http://schemas.microsoft.com/office/drawing/2014/main" id="{B287AB6D-78A5-4A1E-BA8B-53D15E298DB7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9484242" y="2892680"/>
            <a:ext cx="17108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0001;p124">
            <a:extLst>
              <a:ext uri="{FF2B5EF4-FFF2-40B4-BE49-F238E27FC236}">
                <a16:creationId xmlns:a16="http://schemas.microsoft.com/office/drawing/2014/main" id="{B4065F3A-5ECE-449B-8E11-580677FD9D7F}"/>
              </a:ext>
            </a:extLst>
          </p:cNvPr>
          <p:cNvCxnSpPr>
            <a:cxnSpLocks/>
            <a:stCxn id="63" idx="2"/>
            <a:endCxn id="249" idx="1"/>
          </p:cNvCxnSpPr>
          <p:nvPr/>
        </p:nvCxnSpPr>
        <p:spPr>
          <a:xfrm>
            <a:off x="10472491" y="2892680"/>
            <a:ext cx="237503" cy="46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9989;p124">
            <a:extLst>
              <a:ext uri="{FF2B5EF4-FFF2-40B4-BE49-F238E27FC236}">
                <a16:creationId xmlns:a16="http://schemas.microsoft.com/office/drawing/2014/main" id="{DDB64D3A-8999-408B-BD10-9824D8DE6F65}"/>
              </a:ext>
            </a:extLst>
          </p:cNvPr>
          <p:cNvSpPr/>
          <p:nvPr/>
        </p:nvSpPr>
        <p:spPr>
          <a:xfrm rot="16200000">
            <a:off x="7678409" y="2218612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Fourier Processing</a:t>
            </a:r>
            <a:endParaRPr lang="en" altLang="zh-CN" sz="1000" b="1" dirty="0"/>
          </a:p>
        </p:txBody>
      </p:sp>
      <p:sp>
        <p:nvSpPr>
          <p:cNvPr id="191" name="Google Shape;9989;p124">
            <a:extLst>
              <a:ext uri="{FF2B5EF4-FFF2-40B4-BE49-F238E27FC236}">
                <a16:creationId xmlns:a16="http://schemas.microsoft.com/office/drawing/2014/main" id="{3F067FD5-3562-4AB4-A49A-2AFC19D0B342}"/>
              </a:ext>
            </a:extLst>
          </p:cNvPr>
          <p:cNvSpPr/>
          <p:nvPr/>
        </p:nvSpPr>
        <p:spPr>
          <a:xfrm rot="16200000">
            <a:off x="8247217" y="2218612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Fourier Processing</a:t>
            </a:r>
            <a:endParaRPr lang="en" altLang="zh-CN" sz="1000" b="1" dirty="0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15D6C8DF-C186-4AA1-8726-3EE55437915F}"/>
              </a:ext>
            </a:extLst>
          </p:cNvPr>
          <p:cNvCxnSpPr>
            <a:cxnSpLocks/>
            <a:stCxn id="190" idx="2"/>
            <a:endCxn id="191" idx="0"/>
          </p:cNvCxnSpPr>
          <p:nvPr/>
        </p:nvCxnSpPr>
        <p:spPr>
          <a:xfrm>
            <a:off x="8308872" y="2371706"/>
            <a:ext cx="26261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Google Shape;9989;p124">
            <a:extLst>
              <a:ext uri="{FF2B5EF4-FFF2-40B4-BE49-F238E27FC236}">
                <a16:creationId xmlns:a16="http://schemas.microsoft.com/office/drawing/2014/main" id="{B4E5741A-CA45-40DF-B694-3559D2823A39}"/>
              </a:ext>
            </a:extLst>
          </p:cNvPr>
          <p:cNvSpPr/>
          <p:nvPr/>
        </p:nvSpPr>
        <p:spPr>
          <a:xfrm rot="16200000">
            <a:off x="7305797" y="3231853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Spatial Processing</a:t>
            </a:r>
            <a:endParaRPr lang="en" sz="1000" b="1" dirty="0"/>
          </a:p>
        </p:txBody>
      </p:sp>
      <p:sp>
        <p:nvSpPr>
          <p:cNvPr id="199" name="Google Shape;9989;p124">
            <a:extLst>
              <a:ext uri="{FF2B5EF4-FFF2-40B4-BE49-F238E27FC236}">
                <a16:creationId xmlns:a16="http://schemas.microsoft.com/office/drawing/2014/main" id="{AEEA7209-6AD8-4577-AFBF-7640CF328644}"/>
              </a:ext>
            </a:extLst>
          </p:cNvPr>
          <p:cNvSpPr/>
          <p:nvPr/>
        </p:nvSpPr>
        <p:spPr>
          <a:xfrm rot="16200000">
            <a:off x="7678203" y="3231853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Spatial Processing</a:t>
            </a:r>
            <a:endParaRPr lang="en" sz="1000" b="1" dirty="0"/>
          </a:p>
        </p:txBody>
      </p:sp>
      <p:sp>
        <p:nvSpPr>
          <p:cNvPr id="200" name="Google Shape;9989;p124">
            <a:extLst>
              <a:ext uri="{FF2B5EF4-FFF2-40B4-BE49-F238E27FC236}">
                <a16:creationId xmlns:a16="http://schemas.microsoft.com/office/drawing/2014/main" id="{AF3AC352-49FA-4814-A2C5-71701F165F78}"/>
              </a:ext>
            </a:extLst>
          </p:cNvPr>
          <p:cNvSpPr/>
          <p:nvPr/>
        </p:nvSpPr>
        <p:spPr>
          <a:xfrm rot="16200000">
            <a:off x="8247011" y="3231853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Spatial Processing</a:t>
            </a:r>
            <a:endParaRPr lang="en" sz="1000" b="1" dirty="0"/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35E302A2-8C11-4F4F-AE2E-156BFA7C98D3}"/>
              </a:ext>
            </a:extLst>
          </p:cNvPr>
          <p:cNvCxnSpPr>
            <a:cxnSpLocks/>
            <a:stCxn id="199" idx="2"/>
            <a:endCxn id="200" idx="0"/>
          </p:cNvCxnSpPr>
          <p:nvPr/>
        </p:nvCxnSpPr>
        <p:spPr>
          <a:xfrm>
            <a:off x="8308666" y="3384947"/>
            <a:ext cx="26261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Google Shape;8410;p96">
            <a:extLst>
              <a:ext uri="{FF2B5EF4-FFF2-40B4-BE49-F238E27FC236}">
                <a16:creationId xmlns:a16="http://schemas.microsoft.com/office/drawing/2014/main" id="{B57BFC5C-C743-45A4-A55B-453BE3A685BB}"/>
              </a:ext>
            </a:extLst>
          </p:cNvPr>
          <p:cNvSpPr txBox="1"/>
          <p:nvPr/>
        </p:nvSpPr>
        <p:spPr>
          <a:xfrm>
            <a:off x="187041" y="4053386"/>
            <a:ext cx="1027610" cy="22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</a:rPr>
              <a:t>Input Infrared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A72C46D-7A45-47C3-853D-61CAC827F450}"/>
              </a:ext>
            </a:extLst>
          </p:cNvPr>
          <p:cNvSpPr txBox="1"/>
          <p:nvPr/>
        </p:nvSpPr>
        <p:spPr>
          <a:xfrm>
            <a:off x="6970184" y="937489"/>
            <a:ext cx="4034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Spatial and Texture Reconstruction Stage</a:t>
            </a:r>
            <a:endParaRPr lang="zh-CN" altLang="en-US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94A6D7-A74B-4990-8405-D445E35DECB3}"/>
              </a:ext>
            </a:extLst>
          </p:cNvPr>
          <p:cNvSpPr txBox="1"/>
          <p:nvPr/>
        </p:nvSpPr>
        <p:spPr>
          <a:xfrm>
            <a:off x="1031471" y="868909"/>
            <a:ext cx="3267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Infrared and Visible Fusion Stage</a:t>
            </a:r>
            <a:endParaRPr lang="zh-CN" altLang="en-US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EDE8596B-16BE-40AD-8374-DC8DB2597DE0}"/>
              </a:ext>
            </a:extLst>
          </p:cNvPr>
          <p:cNvSpPr/>
          <p:nvPr/>
        </p:nvSpPr>
        <p:spPr>
          <a:xfrm>
            <a:off x="141199" y="833718"/>
            <a:ext cx="11541286" cy="3922527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Google Shape;8856;p107">
            <a:extLst>
              <a:ext uri="{FF2B5EF4-FFF2-40B4-BE49-F238E27FC236}">
                <a16:creationId xmlns:a16="http://schemas.microsoft.com/office/drawing/2014/main" id="{7F790993-9DAD-45D6-AE2F-255E140C3069}"/>
              </a:ext>
            </a:extLst>
          </p:cNvPr>
          <p:cNvSpPr/>
          <p:nvPr/>
        </p:nvSpPr>
        <p:spPr>
          <a:xfrm rot="10800000">
            <a:off x="6113310" y="4073701"/>
            <a:ext cx="131939" cy="480928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6733;p68">
            <a:extLst>
              <a:ext uri="{FF2B5EF4-FFF2-40B4-BE49-F238E27FC236}">
                <a16:creationId xmlns:a16="http://schemas.microsoft.com/office/drawing/2014/main" id="{7E6BFECD-FD71-4B97-BF4E-83EE8C5EE7C9}"/>
              </a:ext>
            </a:extLst>
          </p:cNvPr>
          <p:cNvSpPr/>
          <p:nvPr/>
        </p:nvSpPr>
        <p:spPr>
          <a:xfrm>
            <a:off x="10514424" y="4065924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90A20C39-7635-4096-9CF4-CAF5FCEE8F82}"/>
              </a:ext>
            </a:extLst>
          </p:cNvPr>
          <p:cNvSpPr/>
          <p:nvPr/>
        </p:nvSpPr>
        <p:spPr>
          <a:xfrm>
            <a:off x="9571991" y="4200442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236" name="图片 235">
            <a:extLst>
              <a:ext uri="{FF2B5EF4-FFF2-40B4-BE49-F238E27FC236}">
                <a16:creationId xmlns:a16="http://schemas.microsoft.com/office/drawing/2014/main" id="{2669FE6F-E341-4EDA-A276-0194A741689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00" y="2950588"/>
            <a:ext cx="885975" cy="664481"/>
          </a:xfrm>
          <a:prstGeom prst="rect">
            <a:avLst/>
          </a:prstGeom>
        </p:spPr>
      </p:pic>
      <p:pic>
        <p:nvPicPr>
          <p:cNvPr id="238" name="图片 237">
            <a:extLst>
              <a:ext uri="{FF2B5EF4-FFF2-40B4-BE49-F238E27FC236}">
                <a16:creationId xmlns:a16="http://schemas.microsoft.com/office/drawing/2014/main" id="{AD6B32A9-D8E8-4D41-A858-B18F905984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175" y="2068932"/>
            <a:ext cx="889570" cy="667178"/>
          </a:xfrm>
          <a:prstGeom prst="rect">
            <a:avLst/>
          </a:prstGeom>
        </p:spPr>
      </p:pic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1C09DF61-E150-4857-B148-23C9C0D87B30}"/>
              </a:ext>
            </a:extLst>
          </p:cNvPr>
          <p:cNvSpPr/>
          <p:nvPr/>
        </p:nvSpPr>
        <p:spPr>
          <a:xfrm>
            <a:off x="8661440" y="4216216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3408BEA9-833B-4163-9510-B35DD5BEF442}"/>
              </a:ext>
            </a:extLst>
          </p:cNvPr>
          <p:cNvSpPr/>
          <p:nvPr/>
        </p:nvSpPr>
        <p:spPr>
          <a:xfrm>
            <a:off x="7549665" y="4230437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\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7" name="Google Shape;8410;p96">
            <a:extLst>
              <a:ext uri="{FF2B5EF4-FFF2-40B4-BE49-F238E27FC236}">
                <a16:creationId xmlns:a16="http://schemas.microsoft.com/office/drawing/2014/main" id="{2ECA1ED6-E278-41E8-8E6A-28A5F2034F59}"/>
              </a:ext>
            </a:extLst>
          </p:cNvPr>
          <p:cNvSpPr txBox="1"/>
          <p:nvPr/>
        </p:nvSpPr>
        <p:spPr>
          <a:xfrm>
            <a:off x="8832727" y="4131468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Mul</a:t>
            </a:r>
            <a:endParaRPr sz="1200" b="1" dirty="0"/>
          </a:p>
        </p:txBody>
      </p:sp>
      <p:sp>
        <p:nvSpPr>
          <p:cNvPr id="248" name="Google Shape;8410;p96">
            <a:extLst>
              <a:ext uri="{FF2B5EF4-FFF2-40B4-BE49-F238E27FC236}">
                <a16:creationId xmlns:a16="http://schemas.microsoft.com/office/drawing/2014/main" id="{32ABDC51-D656-4452-8A50-EF7B5EED242B}"/>
              </a:ext>
            </a:extLst>
          </p:cNvPr>
          <p:cNvSpPr txBox="1"/>
          <p:nvPr/>
        </p:nvSpPr>
        <p:spPr>
          <a:xfrm>
            <a:off x="7781167" y="4154328"/>
            <a:ext cx="89039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Division</a:t>
            </a:r>
            <a:endParaRPr sz="1200" b="1" dirty="0"/>
          </a:p>
        </p:txBody>
      </p:sp>
      <p:pic>
        <p:nvPicPr>
          <p:cNvPr id="249" name="图片 248">
            <a:extLst>
              <a:ext uri="{FF2B5EF4-FFF2-40B4-BE49-F238E27FC236}">
                <a16:creationId xmlns:a16="http://schemas.microsoft.com/office/drawing/2014/main" id="{38861EA0-CF01-42FE-AF19-8906BBC88E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4" y="2542952"/>
            <a:ext cx="944880" cy="708660"/>
          </a:xfrm>
          <a:prstGeom prst="rect">
            <a:avLst/>
          </a:prstGeom>
        </p:spPr>
      </p:pic>
      <p:pic>
        <p:nvPicPr>
          <p:cNvPr id="250" name="图片 249">
            <a:extLst>
              <a:ext uri="{FF2B5EF4-FFF2-40B4-BE49-F238E27FC236}">
                <a16:creationId xmlns:a16="http://schemas.microsoft.com/office/drawing/2014/main" id="{51D0E558-38A0-405F-A354-C19CADF2C0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81" y="2650695"/>
            <a:ext cx="632460" cy="474345"/>
          </a:xfrm>
          <a:prstGeom prst="rect">
            <a:avLst/>
          </a:prstGeom>
        </p:spPr>
      </p:pic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36153681-849C-428B-9560-90D5A9846973}"/>
              </a:ext>
            </a:extLst>
          </p:cNvPr>
          <p:cNvCxnSpPr>
            <a:cxnSpLocks/>
            <a:endCxn id="59" idx="0"/>
          </p:cNvCxnSpPr>
          <p:nvPr/>
        </p:nvCxnSpPr>
        <p:spPr>
          <a:xfrm rot="16200000" flipH="1">
            <a:off x="2971146" y="1693001"/>
            <a:ext cx="764888" cy="441061"/>
          </a:xfrm>
          <a:prstGeom prst="bentConnector3">
            <a:avLst>
              <a:gd name="adj1" fmla="val 181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oogle Shape;10001;p124">
            <a:extLst>
              <a:ext uri="{FF2B5EF4-FFF2-40B4-BE49-F238E27FC236}">
                <a16:creationId xmlns:a16="http://schemas.microsoft.com/office/drawing/2014/main" id="{073DC5AF-5F7A-473A-A2B5-51DED29B7C4F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3147237" y="2410276"/>
            <a:ext cx="312584" cy="642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DB3DD867-C0FF-40CD-B542-547431D0FDBB}"/>
              </a:ext>
            </a:extLst>
          </p:cNvPr>
          <p:cNvCxnSpPr>
            <a:cxnSpLocks/>
            <a:stCxn id="34" idx="5"/>
            <a:endCxn id="65" idx="4"/>
          </p:cNvCxnSpPr>
          <p:nvPr/>
        </p:nvCxnSpPr>
        <p:spPr>
          <a:xfrm flipV="1">
            <a:off x="3098406" y="3392237"/>
            <a:ext cx="468840" cy="604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连接符: 肘形 313">
            <a:extLst>
              <a:ext uri="{FF2B5EF4-FFF2-40B4-BE49-F238E27FC236}">
                <a16:creationId xmlns:a16="http://schemas.microsoft.com/office/drawing/2014/main" id="{885C49C5-80D2-4C97-9F47-4E4D3376427C}"/>
              </a:ext>
            </a:extLst>
          </p:cNvPr>
          <p:cNvCxnSpPr>
            <a:cxnSpLocks/>
            <a:stCxn id="238" idx="3"/>
            <a:endCxn id="75" idx="0"/>
          </p:cNvCxnSpPr>
          <p:nvPr/>
        </p:nvCxnSpPr>
        <p:spPr>
          <a:xfrm>
            <a:off x="4817745" y="2402521"/>
            <a:ext cx="317461" cy="4901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连接符: 肘形 316">
            <a:extLst>
              <a:ext uri="{FF2B5EF4-FFF2-40B4-BE49-F238E27FC236}">
                <a16:creationId xmlns:a16="http://schemas.microsoft.com/office/drawing/2014/main" id="{0339B55F-A3C9-4D0C-8F6E-CC96C59E2415}"/>
              </a:ext>
            </a:extLst>
          </p:cNvPr>
          <p:cNvCxnSpPr>
            <a:cxnSpLocks/>
            <a:stCxn id="236" idx="3"/>
            <a:endCxn id="75" idx="0"/>
          </p:cNvCxnSpPr>
          <p:nvPr/>
        </p:nvCxnSpPr>
        <p:spPr>
          <a:xfrm flipV="1">
            <a:off x="4820975" y="2892679"/>
            <a:ext cx="314231" cy="3901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oogle Shape;10001;p124">
            <a:extLst>
              <a:ext uri="{FF2B5EF4-FFF2-40B4-BE49-F238E27FC236}">
                <a16:creationId xmlns:a16="http://schemas.microsoft.com/office/drawing/2014/main" id="{C87A0794-7B68-42C7-8D1A-247A38D8CD56}"/>
              </a:ext>
            </a:extLst>
          </p:cNvPr>
          <p:cNvCxnSpPr>
            <a:cxnSpLocks/>
            <a:stCxn id="65" idx="6"/>
            <a:endCxn id="236" idx="1"/>
          </p:cNvCxnSpPr>
          <p:nvPr/>
        </p:nvCxnSpPr>
        <p:spPr>
          <a:xfrm>
            <a:off x="3681546" y="3277937"/>
            <a:ext cx="253454" cy="489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10001;p124">
            <a:extLst>
              <a:ext uri="{FF2B5EF4-FFF2-40B4-BE49-F238E27FC236}">
                <a16:creationId xmlns:a16="http://schemas.microsoft.com/office/drawing/2014/main" id="{B1C0DE76-3C9B-4950-8A29-A1AD4640F86C}"/>
              </a:ext>
            </a:extLst>
          </p:cNvPr>
          <p:cNvCxnSpPr>
            <a:cxnSpLocks/>
            <a:stCxn id="59" idx="6"/>
            <a:endCxn id="238" idx="1"/>
          </p:cNvCxnSpPr>
          <p:nvPr/>
        </p:nvCxnSpPr>
        <p:spPr>
          <a:xfrm flipV="1">
            <a:off x="3688421" y="2402521"/>
            <a:ext cx="239754" cy="775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8410;p96">
            <a:extLst>
              <a:ext uri="{FF2B5EF4-FFF2-40B4-BE49-F238E27FC236}">
                <a16:creationId xmlns:a16="http://schemas.microsoft.com/office/drawing/2014/main" id="{22DD9CC2-CD02-4161-A092-E641B5483610}"/>
              </a:ext>
            </a:extLst>
          </p:cNvPr>
          <p:cNvSpPr txBox="1"/>
          <p:nvPr/>
        </p:nvSpPr>
        <p:spPr>
          <a:xfrm rot="16200000">
            <a:off x="3079672" y="1688149"/>
            <a:ext cx="685927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sigmoid</a:t>
            </a:r>
            <a:endParaRPr sz="12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329" name="图片 328">
            <a:extLst>
              <a:ext uri="{FF2B5EF4-FFF2-40B4-BE49-F238E27FC236}">
                <a16:creationId xmlns:a16="http://schemas.microsoft.com/office/drawing/2014/main" id="{494EAEDB-8C5F-4FB3-B0F9-49D296BE5F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563" y="2525232"/>
            <a:ext cx="933303" cy="699977"/>
          </a:xfrm>
          <a:prstGeom prst="rect">
            <a:avLst/>
          </a:prstGeom>
        </p:spPr>
      </p:pic>
      <p:sp>
        <p:nvSpPr>
          <p:cNvPr id="208" name="Google Shape;8410;p96">
            <a:extLst>
              <a:ext uri="{FF2B5EF4-FFF2-40B4-BE49-F238E27FC236}">
                <a16:creationId xmlns:a16="http://schemas.microsoft.com/office/drawing/2014/main" id="{4ABCCF5C-4DAA-4D33-A53E-F0291BAAF770}"/>
              </a:ext>
            </a:extLst>
          </p:cNvPr>
          <p:cNvSpPr txBox="1"/>
          <p:nvPr/>
        </p:nvSpPr>
        <p:spPr>
          <a:xfrm>
            <a:off x="231740" y="2922661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</a:rPr>
              <a:t>Input visible</a:t>
            </a:r>
            <a:endParaRPr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477C450-F01D-4825-BA60-4CA6BE98FBB8}"/>
              </a:ext>
            </a:extLst>
          </p:cNvPr>
          <p:cNvSpPr/>
          <p:nvPr/>
        </p:nvSpPr>
        <p:spPr>
          <a:xfrm>
            <a:off x="87406" y="839538"/>
            <a:ext cx="5716877" cy="3772803"/>
          </a:xfrm>
          <a:prstGeom prst="roundRect">
            <a:avLst/>
          </a:prstGeom>
          <a:solidFill>
            <a:schemeClr val="bg2"/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204BDDB4-C010-48A0-9859-95D75DE8A441}"/>
              </a:ext>
            </a:extLst>
          </p:cNvPr>
          <p:cNvSpPr/>
          <p:nvPr/>
        </p:nvSpPr>
        <p:spPr>
          <a:xfrm>
            <a:off x="5769935" y="839338"/>
            <a:ext cx="5912550" cy="37797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C6FF907B-FCFB-414C-85C2-67432A535389}"/>
              </a:ext>
            </a:extLst>
          </p:cNvPr>
          <p:cNvSpPr/>
          <p:nvPr/>
        </p:nvSpPr>
        <p:spPr>
          <a:xfrm rot="5400000">
            <a:off x="6562422" y="2391691"/>
            <a:ext cx="613400" cy="794877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zh-CN" sz="1200" b="1" dirty="0">
                <a:solidFill>
                  <a:schemeClr val="tx1"/>
                </a:solidFill>
              </a:rPr>
              <a:t>Encoder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09916C4F-7D3F-49B6-805F-F1A478166C3B}"/>
              </a:ext>
            </a:extLst>
          </p:cNvPr>
          <p:cNvSpPr/>
          <p:nvPr/>
        </p:nvSpPr>
        <p:spPr>
          <a:xfrm rot="16200000">
            <a:off x="9789055" y="2383242"/>
            <a:ext cx="549710" cy="817161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altLang="zh-CN" sz="12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Decoder</a:t>
            </a:r>
            <a:endParaRPr lang="zh-CN" altLang="en-US" sz="1200" b="1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2" name="Google Shape;9989;p124">
            <a:extLst>
              <a:ext uri="{FF2B5EF4-FFF2-40B4-BE49-F238E27FC236}">
                <a16:creationId xmlns:a16="http://schemas.microsoft.com/office/drawing/2014/main" id="{ED44B48C-1DD6-4676-A181-5CAF8CA8A394}"/>
              </a:ext>
            </a:extLst>
          </p:cNvPr>
          <p:cNvSpPr/>
          <p:nvPr/>
        </p:nvSpPr>
        <p:spPr>
          <a:xfrm rot="16200000">
            <a:off x="7306003" y="2117755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Fourier </a:t>
            </a:r>
            <a:r>
              <a:rPr lang="en-US" altLang="zh-CN" sz="1000" b="1" dirty="0"/>
              <a:t>Processing</a:t>
            </a:r>
            <a:endParaRPr lang="en" sz="1000" b="1" dirty="0"/>
          </a:p>
        </p:txBody>
      </p:sp>
      <p:sp>
        <p:nvSpPr>
          <p:cNvPr id="38" name="Google Shape;8975;p108">
            <a:extLst>
              <a:ext uri="{FF2B5EF4-FFF2-40B4-BE49-F238E27FC236}">
                <a16:creationId xmlns:a16="http://schemas.microsoft.com/office/drawing/2014/main" id="{85558664-F896-44F6-A0AB-5D14CAF53BA0}"/>
              </a:ext>
            </a:extLst>
          </p:cNvPr>
          <p:cNvSpPr/>
          <p:nvPr/>
        </p:nvSpPr>
        <p:spPr>
          <a:xfrm rot="16200000">
            <a:off x="1183493" y="2690001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39" name="Google Shape;6733;p68">
            <a:extLst>
              <a:ext uri="{FF2B5EF4-FFF2-40B4-BE49-F238E27FC236}">
                <a16:creationId xmlns:a16="http://schemas.microsoft.com/office/drawing/2014/main" id="{63070C5A-CB31-4FB6-9D99-E7C556AAACF1}"/>
              </a:ext>
            </a:extLst>
          </p:cNvPr>
          <p:cNvSpPr/>
          <p:nvPr/>
        </p:nvSpPr>
        <p:spPr>
          <a:xfrm>
            <a:off x="2905919" y="2964614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DCB54EF9-7F09-42F8-80C9-D2F5B76E6E70}"/>
              </a:ext>
            </a:extLst>
          </p:cNvPr>
          <p:cNvCxnSpPr>
            <a:cxnSpLocks/>
            <a:stCxn id="38" idx="2"/>
            <a:endCxn id="62" idx="1"/>
          </p:cNvCxnSpPr>
          <p:nvPr/>
        </p:nvCxnSpPr>
        <p:spPr>
          <a:xfrm>
            <a:off x="1549567" y="2791822"/>
            <a:ext cx="618838" cy="401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oogle Shape;10001;p124">
            <a:extLst>
              <a:ext uri="{FF2B5EF4-FFF2-40B4-BE49-F238E27FC236}">
                <a16:creationId xmlns:a16="http://schemas.microsoft.com/office/drawing/2014/main" id="{96355540-4ADD-4F1C-ACB3-873F36730603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2561715" y="2314628"/>
            <a:ext cx="31595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D19F2D1C-0023-4485-950C-68506DBFD51E}"/>
              </a:ext>
            </a:extLst>
          </p:cNvPr>
          <p:cNvCxnSpPr>
            <a:cxnSpLocks/>
            <a:stCxn id="38" idx="2"/>
            <a:endCxn id="61" idx="1"/>
          </p:cNvCxnSpPr>
          <p:nvPr/>
        </p:nvCxnSpPr>
        <p:spPr>
          <a:xfrm flipV="1">
            <a:off x="1549567" y="2314628"/>
            <a:ext cx="618838" cy="4771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6733;p68">
            <a:extLst>
              <a:ext uri="{FF2B5EF4-FFF2-40B4-BE49-F238E27FC236}">
                <a16:creationId xmlns:a16="http://schemas.microsoft.com/office/drawing/2014/main" id="{ADB00D5A-FA2F-4CF1-99A8-E78EFCD422D0}"/>
              </a:ext>
            </a:extLst>
          </p:cNvPr>
          <p:cNvSpPr/>
          <p:nvPr/>
        </p:nvSpPr>
        <p:spPr>
          <a:xfrm>
            <a:off x="2905919" y="2110733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流程图: 接点 58">
            <a:extLst>
              <a:ext uri="{FF2B5EF4-FFF2-40B4-BE49-F238E27FC236}">
                <a16:creationId xmlns:a16="http://schemas.microsoft.com/office/drawing/2014/main" id="{D9EF1FC0-BD2C-4589-AC3D-8DF063BA5EB2}"/>
              </a:ext>
            </a:extLst>
          </p:cNvPr>
          <p:cNvSpPr/>
          <p:nvPr/>
        </p:nvSpPr>
        <p:spPr>
          <a:xfrm>
            <a:off x="3459821" y="2195119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\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10169;p131">
                <a:extLst>
                  <a:ext uri="{FF2B5EF4-FFF2-40B4-BE49-F238E27FC236}">
                    <a16:creationId xmlns:a16="http://schemas.microsoft.com/office/drawing/2014/main" id="{DC0C0326-0956-4F73-9A02-00C81D5EC4E3}"/>
                  </a:ext>
                </a:extLst>
              </p:cNvPr>
              <p:cNvSpPr/>
              <p:nvPr/>
            </p:nvSpPr>
            <p:spPr>
              <a:xfrm>
                <a:off x="2168405" y="2154990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1" name="Google Shape;10169;p131">
                <a:extLst>
                  <a:ext uri="{FF2B5EF4-FFF2-40B4-BE49-F238E27FC236}">
                    <a16:creationId xmlns:a16="http://schemas.microsoft.com/office/drawing/2014/main" id="{DC0C0326-0956-4F73-9A02-00C81D5EC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5" y="2154990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3"/>
                <a:stretch>
                  <a:fillRect l="-10606" b="-3704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Google Shape;10169;p131">
                <a:extLst>
                  <a:ext uri="{FF2B5EF4-FFF2-40B4-BE49-F238E27FC236}">
                    <a16:creationId xmlns:a16="http://schemas.microsoft.com/office/drawing/2014/main" id="{92E804E2-FC85-4B25-A3C3-C103D00C9A49}"/>
                  </a:ext>
                </a:extLst>
              </p:cNvPr>
              <p:cNvSpPr/>
              <p:nvPr/>
            </p:nvSpPr>
            <p:spPr>
              <a:xfrm>
                <a:off x="2168405" y="3033524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62" name="Google Shape;10169;p131">
                <a:extLst>
                  <a:ext uri="{FF2B5EF4-FFF2-40B4-BE49-F238E27FC236}">
                    <a16:creationId xmlns:a16="http://schemas.microsoft.com/office/drawing/2014/main" id="{92E804E2-FC85-4B25-A3C3-C103D00C9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405" y="3033524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10606" b="-3704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222B6188-BC94-4F3F-A41D-4C43246C09BB}"/>
              </a:ext>
            </a:extLst>
          </p:cNvPr>
          <p:cNvSpPr/>
          <p:nvPr/>
        </p:nvSpPr>
        <p:spPr>
          <a:xfrm>
            <a:off x="3452946" y="3062780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5" name="Google Shape;8975;p108">
            <a:extLst>
              <a:ext uri="{FF2B5EF4-FFF2-40B4-BE49-F238E27FC236}">
                <a16:creationId xmlns:a16="http://schemas.microsoft.com/office/drawing/2014/main" id="{31F8834F-C871-47EF-9AE1-D865C1513C5F}"/>
              </a:ext>
            </a:extLst>
          </p:cNvPr>
          <p:cNvSpPr/>
          <p:nvPr/>
        </p:nvSpPr>
        <p:spPr>
          <a:xfrm rot="16200000">
            <a:off x="4972775" y="2690001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IFFT</a:t>
            </a:r>
            <a:endParaRPr sz="1200" b="1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3F0D6672-D3CE-47EE-BFA2-87600B21D53B}"/>
              </a:ext>
            </a:extLst>
          </p:cNvPr>
          <p:cNvSpPr/>
          <p:nvPr/>
        </p:nvSpPr>
        <p:spPr>
          <a:xfrm>
            <a:off x="5974080" y="3898833"/>
            <a:ext cx="5547360" cy="50496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8E75FF9F-0496-47B8-A335-FA9C13EF9DD4}"/>
              </a:ext>
            </a:extLst>
          </p:cNvPr>
          <p:cNvSpPr/>
          <p:nvPr/>
        </p:nvSpPr>
        <p:spPr>
          <a:xfrm>
            <a:off x="9251872" y="2684767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8" name="Google Shape;8410;p96">
            <a:extLst>
              <a:ext uri="{FF2B5EF4-FFF2-40B4-BE49-F238E27FC236}">
                <a16:creationId xmlns:a16="http://schemas.microsoft.com/office/drawing/2014/main" id="{32B97A6A-9C8D-4307-8855-CD90F1E054C8}"/>
              </a:ext>
            </a:extLst>
          </p:cNvPr>
          <p:cNvSpPr txBox="1"/>
          <p:nvPr/>
        </p:nvSpPr>
        <p:spPr>
          <a:xfrm>
            <a:off x="6200991" y="3992131"/>
            <a:ext cx="131232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Fourier Process</a:t>
            </a:r>
          </a:p>
        </p:txBody>
      </p:sp>
      <p:sp>
        <p:nvSpPr>
          <p:cNvPr id="99" name="Google Shape;8410;p96">
            <a:extLst>
              <a:ext uri="{FF2B5EF4-FFF2-40B4-BE49-F238E27FC236}">
                <a16:creationId xmlns:a16="http://schemas.microsoft.com/office/drawing/2014/main" id="{7E998DB0-8AD1-44F5-94E8-D908F0EDC416}"/>
              </a:ext>
            </a:extLst>
          </p:cNvPr>
          <p:cNvSpPr txBox="1"/>
          <p:nvPr/>
        </p:nvSpPr>
        <p:spPr>
          <a:xfrm>
            <a:off x="9754747" y="3970092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</a:t>
            </a:r>
            <a:r>
              <a:rPr lang="en-US" altLang="zh-CN" sz="1200" b="1" dirty="0" err="1"/>
              <a:t>Concat</a:t>
            </a:r>
            <a:endParaRPr sz="1200" b="1" dirty="0"/>
          </a:p>
        </p:txBody>
      </p:sp>
      <p:sp>
        <p:nvSpPr>
          <p:cNvPr id="101" name="Google Shape;8410;p96">
            <a:extLst>
              <a:ext uri="{FF2B5EF4-FFF2-40B4-BE49-F238E27FC236}">
                <a16:creationId xmlns:a16="http://schemas.microsoft.com/office/drawing/2014/main" id="{700649DC-6EB8-4F65-990A-A00AEF9E201B}"/>
              </a:ext>
            </a:extLst>
          </p:cNvPr>
          <p:cNvSpPr txBox="1"/>
          <p:nvPr/>
        </p:nvSpPr>
        <p:spPr>
          <a:xfrm>
            <a:off x="10641272" y="3956444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Conv 3x3</a:t>
            </a:r>
            <a:endParaRPr sz="1200" b="1" dirty="0"/>
          </a:p>
        </p:txBody>
      </p: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D87AFD94-8E46-4049-AC71-76C42D229781}"/>
              </a:ext>
            </a:extLst>
          </p:cNvPr>
          <p:cNvCxnSpPr>
            <a:cxnSpLocks/>
          </p:cNvCxnSpPr>
          <p:nvPr/>
        </p:nvCxnSpPr>
        <p:spPr>
          <a:xfrm>
            <a:off x="2568385" y="3185085"/>
            <a:ext cx="30255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0001;p124">
            <a:extLst>
              <a:ext uri="{FF2B5EF4-FFF2-40B4-BE49-F238E27FC236}">
                <a16:creationId xmlns:a16="http://schemas.microsoft.com/office/drawing/2014/main" id="{E8BEBA3C-B0F7-4E09-BF40-4D6D6086B613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3154326" y="3177080"/>
            <a:ext cx="29862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0001;p124">
            <a:extLst>
              <a:ext uri="{FF2B5EF4-FFF2-40B4-BE49-F238E27FC236}">
                <a16:creationId xmlns:a16="http://schemas.microsoft.com/office/drawing/2014/main" id="{2FA42208-49FD-494F-89CC-9BEC41703C91}"/>
              </a:ext>
            </a:extLst>
          </p:cNvPr>
          <p:cNvCxnSpPr>
            <a:cxnSpLocks/>
            <a:stCxn id="75" idx="2"/>
            <a:endCxn id="250" idx="1"/>
          </p:cNvCxnSpPr>
          <p:nvPr/>
        </p:nvCxnSpPr>
        <p:spPr>
          <a:xfrm flipV="1">
            <a:off x="5338849" y="2787011"/>
            <a:ext cx="248732" cy="481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0001;p124">
            <a:extLst>
              <a:ext uri="{FF2B5EF4-FFF2-40B4-BE49-F238E27FC236}">
                <a16:creationId xmlns:a16="http://schemas.microsoft.com/office/drawing/2014/main" id="{71409FEC-ECF2-4090-B57B-1D79D871D0AF}"/>
              </a:ext>
            </a:extLst>
          </p:cNvPr>
          <p:cNvCxnSpPr>
            <a:cxnSpLocks/>
            <a:stCxn id="250" idx="3"/>
            <a:endCxn id="5" idx="2"/>
          </p:cNvCxnSpPr>
          <p:nvPr/>
        </p:nvCxnSpPr>
        <p:spPr>
          <a:xfrm>
            <a:off x="6220041" y="2787011"/>
            <a:ext cx="251643" cy="211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10001;p124">
            <a:extLst>
              <a:ext uri="{FF2B5EF4-FFF2-40B4-BE49-F238E27FC236}">
                <a16:creationId xmlns:a16="http://schemas.microsoft.com/office/drawing/2014/main" id="{0DACFF50-B31B-48FD-94AC-0C18E7F64A94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1139521" y="2791822"/>
            <a:ext cx="206403" cy="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连接符: 肘形 156">
            <a:extLst>
              <a:ext uri="{FF2B5EF4-FFF2-40B4-BE49-F238E27FC236}">
                <a16:creationId xmlns:a16="http://schemas.microsoft.com/office/drawing/2014/main" id="{BE1C58A1-A15B-4DE6-801C-D667376BB19A}"/>
              </a:ext>
            </a:extLst>
          </p:cNvPr>
          <p:cNvCxnSpPr>
            <a:cxnSpLocks/>
            <a:stCxn id="5" idx="0"/>
            <a:endCxn id="198" idx="0"/>
          </p:cNvCxnSpPr>
          <p:nvPr/>
        </p:nvCxnSpPr>
        <p:spPr>
          <a:xfrm>
            <a:off x="7266561" y="2789130"/>
            <a:ext cx="363510" cy="4949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7573343A-2B04-46DF-90A7-7C9282ECD03C}"/>
              </a:ext>
            </a:extLst>
          </p:cNvPr>
          <p:cNvCxnSpPr>
            <a:cxnSpLocks/>
            <a:stCxn id="5" idx="0"/>
            <a:endCxn id="72" idx="0"/>
          </p:cNvCxnSpPr>
          <p:nvPr/>
        </p:nvCxnSpPr>
        <p:spPr>
          <a:xfrm flipV="1">
            <a:off x="7266561" y="2270849"/>
            <a:ext cx="363716" cy="5182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70E25E07-FD03-4255-B1EB-CB05603A4EC9}"/>
              </a:ext>
            </a:extLst>
          </p:cNvPr>
          <p:cNvCxnSpPr>
            <a:cxnSpLocks/>
            <a:stCxn id="200" idx="2"/>
            <a:endCxn id="90" idx="2"/>
          </p:cNvCxnSpPr>
          <p:nvPr/>
        </p:nvCxnSpPr>
        <p:spPr>
          <a:xfrm flipV="1">
            <a:off x="8877474" y="2799067"/>
            <a:ext cx="374398" cy="485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连接符: 肘形 159">
            <a:extLst>
              <a:ext uri="{FF2B5EF4-FFF2-40B4-BE49-F238E27FC236}">
                <a16:creationId xmlns:a16="http://schemas.microsoft.com/office/drawing/2014/main" id="{73B54961-0D12-483F-BF92-9CE41C8F5E74}"/>
              </a:ext>
            </a:extLst>
          </p:cNvPr>
          <p:cNvCxnSpPr>
            <a:cxnSpLocks/>
            <a:stCxn id="191" idx="2"/>
            <a:endCxn id="90" idx="2"/>
          </p:cNvCxnSpPr>
          <p:nvPr/>
        </p:nvCxnSpPr>
        <p:spPr>
          <a:xfrm>
            <a:off x="8877680" y="2270849"/>
            <a:ext cx="374192" cy="5282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oogle Shape;10001;p124">
            <a:extLst>
              <a:ext uri="{FF2B5EF4-FFF2-40B4-BE49-F238E27FC236}">
                <a16:creationId xmlns:a16="http://schemas.microsoft.com/office/drawing/2014/main" id="{B287AB6D-78A5-4A1E-BA8B-53D15E298DB7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9484242" y="2791823"/>
            <a:ext cx="17108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0001;p124">
            <a:extLst>
              <a:ext uri="{FF2B5EF4-FFF2-40B4-BE49-F238E27FC236}">
                <a16:creationId xmlns:a16="http://schemas.microsoft.com/office/drawing/2014/main" id="{B4065F3A-5ECE-449B-8E11-580677FD9D7F}"/>
              </a:ext>
            </a:extLst>
          </p:cNvPr>
          <p:cNvCxnSpPr>
            <a:cxnSpLocks/>
            <a:stCxn id="63" idx="2"/>
            <a:endCxn id="249" idx="1"/>
          </p:cNvCxnSpPr>
          <p:nvPr/>
        </p:nvCxnSpPr>
        <p:spPr>
          <a:xfrm>
            <a:off x="10472491" y="2791823"/>
            <a:ext cx="237503" cy="46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" name="Google Shape;9989;p124">
            <a:extLst>
              <a:ext uri="{FF2B5EF4-FFF2-40B4-BE49-F238E27FC236}">
                <a16:creationId xmlns:a16="http://schemas.microsoft.com/office/drawing/2014/main" id="{DDB64D3A-8999-408B-BD10-9824D8DE6F65}"/>
              </a:ext>
            </a:extLst>
          </p:cNvPr>
          <p:cNvSpPr/>
          <p:nvPr/>
        </p:nvSpPr>
        <p:spPr>
          <a:xfrm rot="16200000">
            <a:off x="7678409" y="2117755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Fourier Processing</a:t>
            </a:r>
            <a:endParaRPr lang="en" altLang="zh-CN" sz="1000" b="1" dirty="0"/>
          </a:p>
        </p:txBody>
      </p:sp>
      <p:sp>
        <p:nvSpPr>
          <p:cNvPr id="191" name="Google Shape;9989;p124">
            <a:extLst>
              <a:ext uri="{FF2B5EF4-FFF2-40B4-BE49-F238E27FC236}">
                <a16:creationId xmlns:a16="http://schemas.microsoft.com/office/drawing/2014/main" id="{3F067FD5-3562-4AB4-A49A-2AFC19D0B342}"/>
              </a:ext>
            </a:extLst>
          </p:cNvPr>
          <p:cNvSpPr/>
          <p:nvPr/>
        </p:nvSpPr>
        <p:spPr>
          <a:xfrm rot="16200000">
            <a:off x="8247217" y="2117755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Fourier Processing</a:t>
            </a:r>
            <a:endParaRPr lang="en" altLang="zh-CN" sz="1000" b="1" dirty="0"/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15D6C8DF-C186-4AA1-8726-3EE55437915F}"/>
              </a:ext>
            </a:extLst>
          </p:cNvPr>
          <p:cNvCxnSpPr>
            <a:cxnSpLocks/>
            <a:stCxn id="190" idx="2"/>
            <a:endCxn id="191" idx="0"/>
          </p:cNvCxnSpPr>
          <p:nvPr/>
        </p:nvCxnSpPr>
        <p:spPr>
          <a:xfrm>
            <a:off x="8308872" y="2270849"/>
            <a:ext cx="26261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Google Shape;9989;p124">
            <a:extLst>
              <a:ext uri="{FF2B5EF4-FFF2-40B4-BE49-F238E27FC236}">
                <a16:creationId xmlns:a16="http://schemas.microsoft.com/office/drawing/2014/main" id="{B4E5741A-CA45-40DF-B694-3559D2823A39}"/>
              </a:ext>
            </a:extLst>
          </p:cNvPr>
          <p:cNvSpPr/>
          <p:nvPr/>
        </p:nvSpPr>
        <p:spPr>
          <a:xfrm rot="16200000">
            <a:off x="7305797" y="3130996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Spatial Processing</a:t>
            </a:r>
            <a:endParaRPr lang="en" sz="1000" b="1" dirty="0"/>
          </a:p>
        </p:txBody>
      </p:sp>
      <p:sp>
        <p:nvSpPr>
          <p:cNvPr id="199" name="Google Shape;9989;p124">
            <a:extLst>
              <a:ext uri="{FF2B5EF4-FFF2-40B4-BE49-F238E27FC236}">
                <a16:creationId xmlns:a16="http://schemas.microsoft.com/office/drawing/2014/main" id="{AEEA7209-6AD8-4577-AFBF-7640CF328644}"/>
              </a:ext>
            </a:extLst>
          </p:cNvPr>
          <p:cNvSpPr/>
          <p:nvPr/>
        </p:nvSpPr>
        <p:spPr>
          <a:xfrm rot="16200000">
            <a:off x="7678203" y="3130996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Spatial Processing</a:t>
            </a:r>
            <a:endParaRPr lang="en" sz="1000" b="1" dirty="0"/>
          </a:p>
        </p:txBody>
      </p:sp>
      <p:sp>
        <p:nvSpPr>
          <p:cNvPr id="200" name="Google Shape;9989;p124">
            <a:extLst>
              <a:ext uri="{FF2B5EF4-FFF2-40B4-BE49-F238E27FC236}">
                <a16:creationId xmlns:a16="http://schemas.microsoft.com/office/drawing/2014/main" id="{AF3AC352-49FA-4814-A2C5-71701F165F78}"/>
              </a:ext>
            </a:extLst>
          </p:cNvPr>
          <p:cNvSpPr/>
          <p:nvPr/>
        </p:nvSpPr>
        <p:spPr>
          <a:xfrm rot="16200000">
            <a:off x="8247011" y="3130996"/>
            <a:ext cx="954737" cy="306189"/>
          </a:xfrm>
          <a:prstGeom prst="roundRect">
            <a:avLst>
              <a:gd name="adj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00" b="1" dirty="0"/>
              <a:t>Spatial Processing</a:t>
            </a:r>
            <a:endParaRPr lang="en" sz="1000" b="1" dirty="0"/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35E302A2-8C11-4F4F-AE2E-156BFA7C98D3}"/>
              </a:ext>
            </a:extLst>
          </p:cNvPr>
          <p:cNvCxnSpPr>
            <a:cxnSpLocks/>
            <a:stCxn id="199" idx="2"/>
            <a:endCxn id="200" idx="0"/>
          </p:cNvCxnSpPr>
          <p:nvPr/>
        </p:nvCxnSpPr>
        <p:spPr>
          <a:xfrm>
            <a:off x="8308666" y="3284090"/>
            <a:ext cx="262619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0A72C46D-7A45-47C3-853D-61CAC827F450}"/>
              </a:ext>
            </a:extLst>
          </p:cNvPr>
          <p:cNvSpPr txBox="1"/>
          <p:nvPr/>
        </p:nvSpPr>
        <p:spPr>
          <a:xfrm>
            <a:off x="6970184" y="937489"/>
            <a:ext cx="4034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Spatial and Texture Reconstruction Stage</a:t>
            </a:r>
            <a:endParaRPr lang="zh-CN" altLang="en-US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94A6D7-A74B-4990-8405-D445E35DECB3}"/>
              </a:ext>
            </a:extLst>
          </p:cNvPr>
          <p:cNvSpPr txBox="1"/>
          <p:nvPr/>
        </p:nvSpPr>
        <p:spPr>
          <a:xfrm>
            <a:off x="1448331" y="942867"/>
            <a:ext cx="32675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latin typeface="仿宋" panose="02010609060101010101" pitchFamily="49" charset="-122"/>
                <a:ea typeface="仿宋" panose="02010609060101010101" pitchFamily="49" charset="-122"/>
              </a:rPr>
              <a:t>Infrared and Visible Fusion Stage</a:t>
            </a:r>
            <a:endParaRPr lang="zh-CN" altLang="en-US" sz="1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EDE8596B-16BE-40AD-8374-DC8DB2597DE0}"/>
              </a:ext>
            </a:extLst>
          </p:cNvPr>
          <p:cNvSpPr/>
          <p:nvPr/>
        </p:nvSpPr>
        <p:spPr>
          <a:xfrm>
            <a:off x="87406" y="833719"/>
            <a:ext cx="11595079" cy="379879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Google Shape;8856;p107">
            <a:extLst>
              <a:ext uri="{FF2B5EF4-FFF2-40B4-BE49-F238E27FC236}">
                <a16:creationId xmlns:a16="http://schemas.microsoft.com/office/drawing/2014/main" id="{7F790993-9DAD-45D6-AE2F-255E140C3069}"/>
              </a:ext>
            </a:extLst>
          </p:cNvPr>
          <p:cNvSpPr/>
          <p:nvPr/>
        </p:nvSpPr>
        <p:spPr>
          <a:xfrm rot="10800000">
            <a:off x="6113310" y="3912325"/>
            <a:ext cx="131939" cy="480928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4" name="Google Shape;6733;p68">
            <a:extLst>
              <a:ext uri="{FF2B5EF4-FFF2-40B4-BE49-F238E27FC236}">
                <a16:creationId xmlns:a16="http://schemas.microsoft.com/office/drawing/2014/main" id="{7E6BFECD-FD71-4B97-BF4E-83EE8C5EE7C9}"/>
              </a:ext>
            </a:extLst>
          </p:cNvPr>
          <p:cNvSpPr/>
          <p:nvPr/>
        </p:nvSpPr>
        <p:spPr>
          <a:xfrm>
            <a:off x="10514424" y="3904548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" name="流程图: 接点 229">
            <a:extLst>
              <a:ext uri="{FF2B5EF4-FFF2-40B4-BE49-F238E27FC236}">
                <a16:creationId xmlns:a16="http://schemas.microsoft.com/office/drawing/2014/main" id="{90A20C39-7635-4096-9CF4-CAF5FCEE8F82}"/>
              </a:ext>
            </a:extLst>
          </p:cNvPr>
          <p:cNvSpPr/>
          <p:nvPr/>
        </p:nvSpPr>
        <p:spPr>
          <a:xfrm>
            <a:off x="9571991" y="4039066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5" name="流程图: 接点 244">
            <a:extLst>
              <a:ext uri="{FF2B5EF4-FFF2-40B4-BE49-F238E27FC236}">
                <a16:creationId xmlns:a16="http://schemas.microsoft.com/office/drawing/2014/main" id="{1C09DF61-E150-4857-B148-23C9C0D87B30}"/>
              </a:ext>
            </a:extLst>
          </p:cNvPr>
          <p:cNvSpPr/>
          <p:nvPr/>
        </p:nvSpPr>
        <p:spPr>
          <a:xfrm>
            <a:off x="8661440" y="4054840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46" name="流程图: 接点 245">
            <a:extLst>
              <a:ext uri="{FF2B5EF4-FFF2-40B4-BE49-F238E27FC236}">
                <a16:creationId xmlns:a16="http://schemas.microsoft.com/office/drawing/2014/main" id="{3408BEA9-833B-4163-9510-B35DD5BEF442}"/>
              </a:ext>
            </a:extLst>
          </p:cNvPr>
          <p:cNvSpPr/>
          <p:nvPr/>
        </p:nvSpPr>
        <p:spPr>
          <a:xfrm>
            <a:off x="7549665" y="4069061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\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7" name="Google Shape;8410;p96">
            <a:extLst>
              <a:ext uri="{FF2B5EF4-FFF2-40B4-BE49-F238E27FC236}">
                <a16:creationId xmlns:a16="http://schemas.microsoft.com/office/drawing/2014/main" id="{2ECA1ED6-E278-41E8-8E6A-28A5F2034F59}"/>
              </a:ext>
            </a:extLst>
          </p:cNvPr>
          <p:cNvSpPr txBox="1"/>
          <p:nvPr/>
        </p:nvSpPr>
        <p:spPr>
          <a:xfrm>
            <a:off x="8832727" y="3970092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Mul</a:t>
            </a:r>
            <a:endParaRPr sz="1200" b="1" dirty="0"/>
          </a:p>
        </p:txBody>
      </p:sp>
      <p:sp>
        <p:nvSpPr>
          <p:cNvPr id="248" name="Google Shape;8410;p96">
            <a:extLst>
              <a:ext uri="{FF2B5EF4-FFF2-40B4-BE49-F238E27FC236}">
                <a16:creationId xmlns:a16="http://schemas.microsoft.com/office/drawing/2014/main" id="{32ABDC51-D656-4452-8A50-EF7B5EED242B}"/>
              </a:ext>
            </a:extLst>
          </p:cNvPr>
          <p:cNvSpPr txBox="1"/>
          <p:nvPr/>
        </p:nvSpPr>
        <p:spPr>
          <a:xfrm>
            <a:off x="7781167" y="3992952"/>
            <a:ext cx="89039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/>
              <a:t>: Division</a:t>
            </a:r>
            <a:endParaRPr sz="1200" b="1" dirty="0"/>
          </a:p>
        </p:txBody>
      </p:sp>
      <p:pic>
        <p:nvPicPr>
          <p:cNvPr id="249" name="图片 248">
            <a:extLst>
              <a:ext uri="{FF2B5EF4-FFF2-40B4-BE49-F238E27FC236}">
                <a16:creationId xmlns:a16="http://schemas.microsoft.com/office/drawing/2014/main" id="{38861EA0-CF01-42FE-AF19-8906BBC88E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994" y="2442095"/>
            <a:ext cx="944880" cy="708660"/>
          </a:xfrm>
          <a:prstGeom prst="rect">
            <a:avLst/>
          </a:prstGeom>
        </p:spPr>
      </p:pic>
      <p:pic>
        <p:nvPicPr>
          <p:cNvPr id="250" name="图片 249">
            <a:extLst>
              <a:ext uri="{FF2B5EF4-FFF2-40B4-BE49-F238E27FC236}">
                <a16:creationId xmlns:a16="http://schemas.microsoft.com/office/drawing/2014/main" id="{51D0E558-38A0-405F-A354-C19CADF2C0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81" y="2549838"/>
            <a:ext cx="632460" cy="474345"/>
          </a:xfrm>
          <a:prstGeom prst="rect">
            <a:avLst/>
          </a:prstGeom>
        </p:spPr>
      </p:pic>
      <p:cxnSp>
        <p:nvCxnSpPr>
          <p:cNvPr id="280" name="Google Shape;10001;p124">
            <a:extLst>
              <a:ext uri="{FF2B5EF4-FFF2-40B4-BE49-F238E27FC236}">
                <a16:creationId xmlns:a16="http://schemas.microsoft.com/office/drawing/2014/main" id="{073DC5AF-5F7A-473A-A2B5-51DED29B7C4F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3147237" y="2309419"/>
            <a:ext cx="312584" cy="642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连接符: 肘形 286">
            <a:extLst>
              <a:ext uri="{FF2B5EF4-FFF2-40B4-BE49-F238E27FC236}">
                <a16:creationId xmlns:a16="http://schemas.microsoft.com/office/drawing/2014/main" id="{DB3DD867-C0FF-40CD-B542-547431D0FDBB}"/>
              </a:ext>
            </a:extLst>
          </p:cNvPr>
          <p:cNvCxnSpPr>
            <a:cxnSpLocks/>
            <a:stCxn id="107" idx="5"/>
            <a:endCxn id="65" idx="4"/>
          </p:cNvCxnSpPr>
          <p:nvPr/>
        </p:nvCxnSpPr>
        <p:spPr>
          <a:xfrm flipV="1">
            <a:off x="3233548" y="3291380"/>
            <a:ext cx="333698" cy="75525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连接符: 肘形 313">
            <a:extLst>
              <a:ext uri="{FF2B5EF4-FFF2-40B4-BE49-F238E27FC236}">
                <a16:creationId xmlns:a16="http://schemas.microsoft.com/office/drawing/2014/main" id="{885C49C5-80D2-4C97-9F47-4E4D3376427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4817745" y="2301664"/>
            <a:ext cx="317461" cy="4901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连接符: 肘形 316">
            <a:extLst>
              <a:ext uri="{FF2B5EF4-FFF2-40B4-BE49-F238E27FC236}">
                <a16:creationId xmlns:a16="http://schemas.microsoft.com/office/drawing/2014/main" id="{0339B55F-A3C9-4D0C-8F6E-CC96C59E2415}"/>
              </a:ext>
            </a:extLst>
          </p:cNvPr>
          <p:cNvCxnSpPr>
            <a:cxnSpLocks/>
            <a:endCxn id="75" idx="0"/>
          </p:cNvCxnSpPr>
          <p:nvPr/>
        </p:nvCxnSpPr>
        <p:spPr>
          <a:xfrm flipV="1">
            <a:off x="4820975" y="2791822"/>
            <a:ext cx="314231" cy="3901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oogle Shape;10001;p124">
            <a:extLst>
              <a:ext uri="{FF2B5EF4-FFF2-40B4-BE49-F238E27FC236}">
                <a16:creationId xmlns:a16="http://schemas.microsoft.com/office/drawing/2014/main" id="{C87A0794-7B68-42C7-8D1A-247A38D8CD56}"/>
              </a:ext>
            </a:extLst>
          </p:cNvPr>
          <p:cNvCxnSpPr>
            <a:cxnSpLocks/>
            <a:stCxn id="65" idx="6"/>
          </p:cNvCxnSpPr>
          <p:nvPr/>
        </p:nvCxnSpPr>
        <p:spPr>
          <a:xfrm>
            <a:off x="3681546" y="3177080"/>
            <a:ext cx="253454" cy="489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10001;p124">
            <a:extLst>
              <a:ext uri="{FF2B5EF4-FFF2-40B4-BE49-F238E27FC236}">
                <a16:creationId xmlns:a16="http://schemas.microsoft.com/office/drawing/2014/main" id="{B1C0DE76-3C9B-4950-8A29-A1AD4640F86C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3688421" y="2301664"/>
            <a:ext cx="239754" cy="775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9" name="图片 328">
            <a:extLst>
              <a:ext uri="{FF2B5EF4-FFF2-40B4-BE49-F238E27FC236}">
                <a16:creationId xmlns:a16="http://schemas.microsoft.com/office/drawing/2014/main" id="{494EAEDB-8C5F-4FB3-B0F9-49D296BE5F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63" y="2424375"/>
            <a:ext cx="933303" cy="699977"/>
          </a:xfrm>
          <a:prstGeom prst="rect">
            <a:avLst/>
          </a:prstGeom>
        </p:spPr>
      </p:pic>
      <p:sp>
        <p:nvSpPr>
          <p:cNvPr id="208" name="Google Shape;8410;p96">
            <a:extLst>
              <a:ext uri="{FF2B5EF4-FFF2-40B4-BE49-F238E27FC236}">
                <a16:creationId xmlns:a16="http://schemas.microsoft.com/office/drawing/2014/main" id="{4ABCCF5C-4DAA-4D33-A53E-F0291BAAF770}"/>
              </a:ext>
            </a:extLst>
          </p:cNvPr>
          <p:cNvSpPr txBox="1"/>
          <p:nvPr/>
        </p:nvSpPr>
        <p:spPr>
          <a:xfrm>
            <a:off x="231740" y="2821804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</a:rPr>
              <a:t>Input visible</a:t>
            </a:r>
            <a:endParaRPr sz="1000" b="1" dirty="0">
              <a:solidFill>
                <a:schemeClr val="bg1"/>
              </a:solidFill>
            </a:endParaRP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035651A4-7014-4533-8354-DC46F961C5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5" y="1164237"/>
            <a:ext cx="930323" cy="697742"/>
          </a:xfrm>
          <a:prstGeom prst="rect">
            <a:avLst/>
          </a:prstGeom>
        </p:spPr>
      </p:pic>
      <p:sp>
        <p:nvSpPr>
          <p:cNvPr id="88" name="Google Shape;8975;p108">
            <a:extLst>
              <a:ext uri="{FF2B5EF4-FFF2-40B4-BE49-F238E27FC236}">
                <a16:creationId xmlns:a16="http://schemas.microsoft.com/office/drawing/2014/main" id="{204AAD3D-FBE2-452C-A0A5-055307CC184A}"/>
              </a:ext>
            </a:extLst>
          </p:cNvPr>
          <p:cNvSpPr/>
          <p:nvPr/>
        </p:nvSpPr>
        <p:spPr>
          <a:xfrm rot="16200000">
            <a:off x="1181252" y="1432709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91" name="Google Shape;6733;p68">
            <a:extLst>
              <a:ext uri="{FF2B5EF4-FFF2-40B4-BE49-F238E27FC236}">
                <a16:creationId xmlns:a16="http://schemas.microsoft.com/office/drawing/2014/main" id="{A9EDF56E-F89F-49F6-B315-9DF9F5901FA5}"/>
              </a:ext>
            </a:extLst>
          </p:cNvPr>
          <p:cNvSpPr/>
          <p:nvPr/>
        </p:nvSpPr>
        <p:spPr>
          <a:xfrm>
            <a:off x="2903678" y="1341687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Google Shape;10169;p131">
                <a:extLst>
                  <a:ext uri="{FF2B5EF4-FFF2-40B4-BE49-F238E27FC236}">
                    <a16:creationId xmlns:a16="http://schemas.microsoft.com/office/drawing/2014/main" id="{AE2AE121-F00A-4615-8CDD-3D97F2D6C7BF}"/>
                  </a:ext>
                </a:extLst>
              </p:cNvPr>
              <p:cNvSpPr/>
              <p:nvPr/>
            </p:nvSpPr>
            <p:spPr>
              <a:xfrm>
                <a:off x="2166164" y="1375041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1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92" name="Google Shape;10169;p131">
                <a:extLst>
                  <a:ext uri="{FF2B5EF4-FFF2-40B4-BE49-F238E27FC236}">
                    <a16:creationId xmlns:a16="http://schemas.microsoft.com/office/drawing/2014/main" id="{AE2AE121-F00A-4615-8CDD-3D97F2D6C7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64" y="1375041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l="-4478" b="-9259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Google Shape;10001;p124">
            <a:extLst>
              <a:ext uri="{FF2B5EF4-FFF2-40B4-BE49-F238E27FC236}">
                <a16:creationId xmlns:a16="http://schemas.microsoft.com/office/drawing/2014/main" id="{8EEEA357-4CEF-4114-BD25-379D0234E99D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2559474" y="1534679"/>
            <a:ext cx="31595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10001;p124">
            <a:extLst>
              <a:ext uri="{FF2B5EF4-FFF2-40B4-BE49-F238E27FC236}">
                <a16:creationId xmlns:a16="http://schemas.microsoft.com/office/drawing/2014/main" id="{7B333EBF-978F-43FE-8637-6DC4F72564C8}"/>
              </a:ext>
            </a:extLst>
          </p:cNvPr>
          <p:cNvCxnSpPr>
            <a:cxnSpLocks/>
            <a:endCxn id="88" idx="0"/>
          </p:cNvCxnSpPr>
          <p:nvPr/>
        </p:nvCxnSpPr>
        <p:spPr>
          <a:xfrm flipV="1">
            <a:off x="1137280" y="1534530"/>
            <a:ext cx="206403" cy="86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10001;p124">
            <a:extLst>
              <a:ext uri="{FF2B5EF4-FFF2-40B4-BE49-F238E27FC236}">
                <a16:creationId xmlns:a16="http://schemas.microsoft.com/office/drawing/2014/main" id="{B405EA45-734D-413D-9981-5B9F957DF37C}"/>
              </a:ext>
            </a:extLst>
          </p:cNvPr>
          <p:cNvCxnSpPr>
            <a:cxnSpLocks/>
            <a:stCxn id="88" idx="2"/>
            <a:endCxn id="92" idx="1"/>
          </p:cNvCxnSpPr>
          <p:nvPr/>
        </p:nvCxnSpPr>
        <p:spPr>
          <a:xfrm>
            <a:off x="1547326" y="1534530"/>
            <a:ext cx="618838" cy="1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8410;p96">
            <a:extLst>
              <a:ext uri="{FF2B5EF4-FFF2-40B4-BE49-F238E27FC236}">
                <a16:creationId xmlns:a16="http://schemas.microsoft.com/office/drawing/2014/main" id="{EFCE6FCF-1A25-47CD-A4D6-A9A5354872F0}"/>
              </a:ext>
            </a:extLst>
          </p:cNvPr>
          <p:cNvSpPr txBox="1"/>
          <p:nvPr/>
        </p:nvSpPr>
        <p:spPr>
          <a:xfrm>
            <a:off x="184800" y="1563435"/>
            <a:ext cx="1027610" cy="22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bg1"/>
                </a:solidFill>
              </a:rPr>
              <a:t>Input Infrared</a:t>
            </a:r>
            <a:endParaRPr sz="1000" b="1" dirty="0">
              <a:solidFill>
                <a:schemeClr val="bg1"/>
              </a:solidFill>
            </a:endParaRPr>
          </a:p>
        </p:txBody>
      </p:sp>
      <p:sp>
        <p:nvSpPr>
          <p:cNvPr id="107" name="Google Shape;6733;p68">
            <a:extLst>
              <a:ext uri="{FF2B5EF4-FFF2-40B4-BE49-F238E27FC236}">
                <a16:creationId xmlns:a16="http://schemas.microsoft.com/office/drawing/2014/main" id="{DE5E4403-69F9-4A56-A94F-996F3F63212D}"/>
              </a:ext>
            </a:extLst>
          </p:cNvPr>
          <p:cNvSpPr/>
          <p:nvPr/>
        </p:nvSpPr>
        <p:spPr>
          <a:xfrm>
            <a:off x="3041061" y="3881412"/>
            <a:ext cx="192487" cy="482400"/>
          </a:xfrm>
          <a:prstGeom prst="cube">
            <a:avLst>
              <a:gd name="adj" fmla="val 78947"/>
            </a:avLst>
          </a:prstGeom>
          <a:solidFill>
            <a:schemeClr val="accent2">
              <a:lumMod val="60000"/>
              <a:lumOff val="40000"/>
              <a:alpha val="3966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8410;p96">
            <a:extLst>
              <a:ext uri="{FF2B5EF4-FFF2-40B4-BE49-F238E27FC236}">
                <a16:creationId xmlns:a16="http://schemas.microsoft.com/office/drawing/2014/main" id="{2DA835C3-9D78-4DA2-8E29-20CE07590EE0}"/>
              </a:ext>
            </a:extLst>
          </p:cNvPr>
          <p:cNvSpPr txBox="1"/>
          <p:nvPr/>
        </p:nvSpPr>
        <p:spPr>
          <a:xfrm rot="16200000">
            <a:off x="3272413" y="3487809"/>
            <a:ext cx="685927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2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sigmoid</a:t>
            </a:r>
            <a:endParaRPr sz="12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6C7B8274-4245-44F4-BD94-AB20EC44758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51" y="2819723"/>
            <a:ext cx="889570" cy="667178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C4DFBF88-FE41-45F6-9708-6C69D4FD4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036" y="1953259"/>
            <a:ext cx="885975" cy="664481"/>
          </a:xfrm>
          <a:prstGeom prst="rect">
            <a:avLst/>
          </a:prstGeom>
        </p:spPr>
      </p:pic>
      <p:sp>
        <p:nvSpPr>
          <p:cNvPr id="116" name="Google Shape;8975;p108">
            <a:extLst>
              <a:ext uri="{FF2B5EF4-FFF2-40B4-BE49-F238E27FC236}">
                <a16:creationId xmlns:a16="http://schemas.microsoft.com/office/drawing/2014/main" id="{A5679E3B-99DC-445B-99DC-05D93C8F44F6}"/>
              </a:ext>
            </a:extLst>
          </p:cNvPr>
          <p:cNvSpPr/>
          <p:nvPr/>
        </p:nvSpPr>
        <p:spPr>
          <a:xfrm rot="16200000">
            <a:off x="1771578" y="4032466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Google Shape;10169;p131">
                <a:extLst>
                  <a:ext uri="{FF2B5EF4-FFF2-40B4-BE49-F238E27FC236}">
                    <a16:creationId xmlns:a16="http://schemas.microsoft.com/office/drawing/2014/main" id="{55FFA95A-6487-40BD-88FF-685CCB629647}"/>
                  </a:ext>
                </a:extLst>
              </p:cNvPr>
              <p:cNvSpPr/>
              <p:nvPr/>
            </p:nvSpPr>
            <p:spPr>
              <a:xfrm>
                <a:off x="2416279" y="3971905"/>
                <a:ext cx="393310" cy="319275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</m:oMath>
                  </m:oMathPara>
                </a14:m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17" name="Google Shape;10169;p131">
                <a:extLst>
                  <a:ext uri="{FF2B5EF4-FFF2-40B4-BE49-F238E27FC236}">
                    <a16:creationId xmlns:a16="http://schemas.microsoft.com/office/drawing/2014/main" id="{55FFA95A-6487-40BD-88FF-685CCB629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279" y="3971905"/>
                <a:ext cx="393310" cy="319275"/>
              </a:xfrm>
              <a:prstGeom prst="roundRect">
                <a:avLst>
                  <a:gd name="adj" fmla="val 16667"/>
                </a:avLst>
              </a:prstGeom>
              <a:blipFill>
                <a:blip r:embed="rId12"/>
                <a:stretch>
                  <a:fillRect l="-8955" b="-3704"/>
                </a:stretch>
              </a:blip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梯形 117">
            <a:extLst>
              <a:ext uri="{FF2B5EF4-FFF2-40B4-BE49-F238E27FC236}">
                <a16:creationId xmlns:a16="http://schemas.microsoft.com/office/drawing/2014/main" id="{D3AACE64-2E07-4B1B-9A80-81121ACC19D9}"/>
              </a:ext>
            </a:extLst>
          </p:cNvPr>
          <p:cNvSpPr/>
          <p:nvPr/>
        </p:nvSpPr>
        <p:spPr>
          <a:xfrm rot="5400000">
            <a:off x="847724" y="3850006"/>
            <a:ext cx="533398" cy="521972"/>
          </a:xfrm>
          <a:prstGeom prst="trapezoid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0" name="梯形 119">
            <a:extLst>
              <a:ext uri="{FF2B5EF4-FFF2-40B4-BE49-F238E27FC236}">
                <a16:creationId xmlns:a16="http://schemas.microsoft.com/office/drawing/2014/main" id="{0FA9210B-A44F-4305-A438-01700610E6BA}"/>
              </a:ext>
            </a:extLst>
          </p:cNvPr>
          <p:cNvSpPr/>
          <p:nvPr/>
        </p:nvSpPr>
        <p:spPr>
          <a:xfrm rot="16200000">
            <a:off x="1095375" y="3850005"/>
            <a:ext cx="533398" cy="521972"/>
          </a:xfrm>
          <a:prstGeom prst="trapezoid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21" name="Google Shape;8410;p96">
            <a:extLst>
              <a:ext uri="{FF2B5EF4-FFF2-40B4-BE49-F238E27FC236}">
                <a16:creationId xmlns:a16="http://schemas.microsoft.com/office/drawing/2014/main" id="{0498B19D-2E97-496A-9F52-09B2BA96EDAE}"/>
              </a:ext>
            </a:extLst>
          </p:cNvPr>
          <p:cNvSpPr txBox="1"/>
          <p:nvPr/>
        </p:nvSpPr>
        <p:spPr>
          <a:xfrm>
            <a:off x="779361" y="3871567"/>
            <a:ext cx="91989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CN" sz="1000" b="1" dirty="0"/>
              <a:t>Pre-trained Model</a:t>
            </a:r>
          </a:p>
        </p:txBody>
      </p: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AEC3934D-2B5E-4BCB-80DD-E0885AF95938}"/>
              </a:ext>
            </a:extLst>
          </p:cNvPr>
          <p:cNvCxnSpPr>
            <a:cxnSpLocks/>
            <a:stCxn id="329" idx="2"/>
            <a:endCxn id="118" idx="2"/>
          </p:cNvCxnSpPr>
          <p:nvPr/>
        </p:nvCxnSpPr>
        <p:spPr>
          <a:xfrm rot="16200000" flipH="1">
            <a:off x="269506" y="3527061"/>
            <a:ext cx="986640" cy="18122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oogle Shape;10001;p124">
            <a:extLst>
              <a:ext uri="{FF2B5EF4-FFF2-40B4-BE49-F238E27FC236}">
                <a16:creationId xmlns:a16="http://schemas.microsoft.com/office/drawing/2014/main" id="{1CB52FF8-9674-4C86-8638-42929DD9214D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1642110" y="4134287"/>
            <a:ext cx="29189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0001;p124">
            <a:extLst>
              <a:ext uri="{FF2B5EF4-FFF2-40B4-BE49-F238E27FC236}">
                <a16:creationId xmlns:a16="http://schemas.microsoft.com/office/drawing/2014/main" id="{D73EBC54-68C3-4C3D-9AD3-6DB3FF7E530F}"/>
              </a:ext>
            </a:extLst>
          </p:cNvPr>
          <p:cNvCxnSpPr>
            <a:cxnSpLocks/>
            <a:stCxn id="116" idx="2"/>
            <a:endCxn id="117" idx="1"/>
          </p:cNvCxnSpPr>
          <p:nvPr/>
        </p:nvCxnSpPr>
        <p:spPr>
          <a:xfrm flipV="1">
            <a:off x="2137652" y="4131543"/>
            <a:ext cx="278627" cy="274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0001;p124">
            <a:extLst>
              <a:ext uri="{FF2B5EF4-FFF2-40B4-BE49-F238E27FC236}">
                <a16:creationId xmlns:a16="http://schemas.microsoft.com/office/drawing/2014/main" id="{013D6505-74DF-4A83-85C4-DFE20C54A7BD}"/>
              </a:ext>
            </a:extLst>
          </p:cNvPr>
          <p:cNvCxnSpPr>
            <a:cxnSpLocks/>
          </p:cNvCxnSpPr>
          <p:nvPr/>
        </p:nvCxnSpPr>
        <p:spPr>
          <a:xfrm>
            <a:off x="2796540" y="4141907"/>
            <a:ext cx="22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EC1A2052-5A3A-44EC-AC69-F7F3692DED61}"/>
              </a:ext>
            </a:extLst>
          </p:cNvPr>
          <p:cNvCxnSpPr>
            <a:cxnSpLocks/>
            <a:stCxn id="91" idx="5"/>
            <a:endCxn id="59" idx="0"/>
          </p:cNvCxnSpPr>
          <p:nvPr/>
        </p:nvCxnSpPr>
        <p:spPr>
          <a:xfrm>
            <a:off x="3096165" y="1506906"/>
            <a:ext cx="477956" cy="6882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26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C26BA7-F25E-4C30-AF07-304AE0BF7B80}"/>
              </a:ext>
            </a:extLst>
          </p:cNvPr>
          <p:cNvSpPr/>
          <p:nvPr/>
        </p:nvSpPr>
        <p:spPr>
          <a:xfrm>
            <a:off x="2629786" y="4160876"/>
            <a:ext cx="4933507" cy="1293945"/>
          </a:xfrm>
          <a:prstGeom prst="rect">
            <a:avLst/>
          </a:prstGeom>
          <a:noFill/>
          <a:ln w="285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5939767-82C9-4BC4-B5E5-6F127917B97B}"/>
              </a:ext>
            </a:extLst>
          </p:cNvPr>
          <p:cNvSpPr/>
          <p:nvPr/>
        </p:nvSpPr>
        <p:spPr>
          <a:xfrm>
            <a:off x="2643963" y="1960413"/>
            <a:ext cx="4933507" cy="21366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72" name="Google Shape;8975;p108">
            <a:extLst>
              <a:ext uri="{FF2B5EF4-FFF2-40B4-BE49-F238E27FC236}">
                <a16:creationId xmlns:a16="http://schemas.microsoft.com/office/drawing/2014/main" id="{6C087F3F-DF04-4D28-B56C-3EA607618BC7}"/>
              </a:ext>
            </a:extLst>
          </p:cNvPr>
          <p:cNvSpPr/>
          <p:nvPr/>
        </p:nvSpPr>
        <p:spPr>
          <a:xfrm rot="16200000">
            <a:off x="2954114" y="4796620"/>
            <a:ext cx="562588" cy="23478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</a:t>
            </a:r>
            <a:endParaRPr sz="1000" b="1" dirty="0"/>
          </a:p>
        </p:txBody>
      </p:sp>
      <p:sp>
        <p:nvSpPr>
          <p:cNvPr id="78" name="Google Shape;8975;p108">
            <a:extLst>
              <a:ext uri="{FF2B5EF4-FFF2-40B4-BE49-F238E27FC236}">
                <a16:creationId xmlns:a16="http://schemas.microsoft.com/office/drawing/2014/main" id="{A08DF60A-7610-4F88-A25D-016AFDC26EB8}"/>
              </a:ext>
            </a:extLst>
          </p:cNvPr>
          <p:cNvSpPr/>
          <p:nvPr/>
        </p:nvSpPr>
        <p:spPr>
          <a:xfrm rot="16200000">
            <a:off x="3582912" y="4805481"/>
            <a:ext cx="815162" cy="217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onv3X3</a:t>
            </a:r>
            <a:endParaRPr sz="1000" b="1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213A3E7-E3E4-4F2B-B6C6-06F3602B88F6}"/>
              </a:ext>
            </a:extLst>
          </p:cNvPr>
          <p:cNvSpPr txBox="1"/>
          <p:nvPr/>
        </p:nvSpPr>
        <p:spPr>
          <a:xfrm>
            <a:off x="3697129" y="4155604"/>
            <a:ext cx="3095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</a:rPr>
              <a:t>(b)Spatial Processing(SP) Block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0" name="Google Shape;8975;p108">
            <a:extLst>
              <a:ext uri="{FF2B5EF4-FFF2-40B4-BE49-F238E27FC236}">
                <a16:creationId xmlns:a16="http://schemas.microsoft.com/office/drawing/2014/main" id="{C018927C-5D16-4E8E-8CFB-1017099D1E91}"/>
              </a:ext>
            </a:extLst>
          </p:cNvPr>
          <p:cNvSpPr/>
          <p:nvPr/>
        </p:nvSpPr>
        <p:spPr>
          <a:xfrm rot="16200000">
            <a:off x="4329136" y="4805481"/>
            <a:ext cx="815162" cy="217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/>
              <a:t>Relu</a:t>
            </a:r>
            <a:endParaRPr sz="1000" b="1" dirty="0"/>
          </a:p>
        </p:txBody>
      </p:sp>
      <p:sp>
        <p:nvSpPr>
          <p:cNvPr id="81" name="Google Shape;8975;p108">
            <a:extLst>
              <a:ext uri="{FF2B5EF4-FFF2-40B4-BE49-F238E27FC236}">
                <a16:creationId xmlns:a16="http://schemas.microsoft.com/office/drawing/2014/main" id="{FB1E6E9B-A84F-4D2C-9820-DE430285433B}"/>
              </a:ext>
            </a:extLst>
          </p:cNvPr>
          <p:cNvSpPr/>
          <p:nvPr/>
        </p:nvSpPr>
        <p:spPr>
          <a:xfrm rot="16200000">
            <a:off x="5075360" y="4805481"/>
            <a:ext cx="815162" cy="2170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onv3X3</a:t>
            </a:r>
            <a:endParaRPr sz="1000" b="1" dirty="0"/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EA601C1D-FFBD-40A5-85A9-6CCFD63DF5B2}"/>
              </a:ext>
            </a:extLst>
          </p:cNvPr>
          <p:cNvSpPr/>
          <p:nvPr/>
        </p:nvSpPr>
        <p:spPr>
          <a:xfrm>
            <a:off x="6120634" y="4799711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86" name="Google Shape;8975;p108">
            <a:extLst>
              <a:ext uri="{FF2B5EF4-FFF2-40B4-BE49-F238E27FC236}">
                <a16:creationId xmlns:a16="http://schemas.microsoft.com/office/drawing/2014/main" id="{B1486251-A6F6-4A36-B711-31A951C6C7F8}"/>
              </a:ext>
            </a:extLst>
          </p:cNvPr>
          <p:cNvSpPr/>
          <p:nvPr/>
        </p:nvSpPr>
        <p:spPr>
          <a:xfrm rot="16200000">
            <a:off x="6632978" y="4816113"/>
            <a:ext cx="686635" cy="1957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Output</a:t>
            </a:r>
            <a:endParaRPr sz="1000" b="1" dirty="0"/>
          </a:p>
        </p:txBody>
      </p:sp>
      <p:cxnSp>
        <p:nvCxnSpPr>
          <p:cNvPr id="87" name="Google Shape;10001;p124">
            <a:extLst>
              <a:ext uri="{FF2B5EF4-FFF2-40B4-BE49-F238E27FC236}">
                <a16:creationId xmlns:a16="http://schemas.microsoft.com/office/drawing/2014/main" id="{23C2056E-00D4-41A6-ABF7-362495471422}"/>
              </a:ext>
            </a:extLst>
          </p:cNvPr>
          <p:cNvCxnSpPr>
            <a:cxnSpLocks/>
            <a:stCxn id="72" idx="2"/>
            <a:endCxn id="78" idx="0"/>
          </p:cNvCxnSpPr>
          <p:nvPr/>
        </p:nvCxnSpPr>
        <p:spPr>
          <a:xfrm>
            <a:off x="3352800" y="4914012"/>
            <a:ext cx="52916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10001;p124">
            <a:extLst>
              <a:ext uri="{FF2B5EF4-FFF2-40B4-BE49-F238E27FC236}">
                <a16:creationId xmlns:a16="http://schemas.microsoft.com/office/drawing/2014/main" id="{2289C8F2-A3A4-4025-ACFA-6427E9201B60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>
          <a:xfrm>
            <a:off x="4099024" y="4914012"/>
            <a:ext cx="52916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10001;p124">
            <a:extLst>
              <a:ext uri="{FF2B5EF4-FFF2-40B4-BE49-F238E27FC236}">
                <a16:creationId xmlns:a16="http://schemas.microsoft.com/office/drawing/2014/main" id="{18C21914-93DC-4572-8FEC-8A2CC4243B0F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4845248" y="4914012"/>
            <a:ext cx="52916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" name="Google Shape;10001;p124">
            <a:extLst>
              <a:ext uri="{FF2B5EF4-FFF2-40B4-BE49-F238E27FC236}">
                <a16:creationId xmlns:a16="http://schemas.microsoft.com/office/drawing/2014/main" id="{59BD0813-2EE3-4F6A-808B-80094419346D}"/>
              </a:ext>
            </a:extLst>
          </p:cNvPr>
          <p:cNvCxnSpPr>
            <a:cxnSpLocks/>
            <a:stCxn id="81" idx="2"/>
            <a:endCxn id="85" idx="2"/>
          </p:cNvCxnSpPr>
          <p:nvPr/>
        </p:nvCxnSpPr>
        <p:spPr>
          <a:xfrm flipV="1">
            <a:off x="5591472" y="4914011"/>
            <a:ext cx="529162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10001;p124">
            <a:extLst>
              <a:ext uri="{FF2B5EF4-FFF2-40B4-BE49-F238E27FC236}">
                <a16:creationId xmlns:a16="http://schemas.microsoft.com/office/drawing/2014/main" id="{104BD38F-9D16-4254-B302-A3966DB52542}"/>
              </a:ext>
            </a:extLst>
          </p:cNvPr>
          <p:cNvCxnSpPr>
            <a:cxnSpLocks/>
            <a:stCxn id="85" idx="6"/>
            <a:endCxn id="86" idx="0"/>
          </p:cNvCxnSpPr>
          <p:nvPr/>
        </p:nvCxnSpPr>
        <p:spPr>
          <a:xfrm>
            <a:off x="6349234" y="4914011"/>
            <a:ext cx="529163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DCC2D800-8AA8-40C9-846D-32B3AAF46D61}"/>
              </a:ext>
            </a:extLst>
          </p:cNvPr>
          <p:cNvCxnSpPr>
            <a:cxnSpLocks/>
            <a:stCxn id="72" idx="1"/>
            <a:endCxn id="85" idx="4"/>
          </p:cNvCxnSpPr>
          <p:nvPr/>
        </p:nvCxnSpPr>
        <p:spPr>
          <a:xfrm rot="5400000" flipH="1" flipV="1">
            <a:off x="4651673" y="3612046"/>
            <a:ext cx="166995" cy="2999525"/>
          </a:xfrm>
          <a:prstGeom prst="bentConnector3">
            <a:avLst>
              <a:gd name="adj1" fmla="val -1236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FE6322D9-6D3A-4750-8628-C309BEAB9D6E}"/>
              </a:ext>
            </a:extLst>
          </p:cNvPr>
          <p:cNvSpPr txBox="1"/>
          <p:nvPr/>
        </p:nvSpPr>
        <p:spPr>
          <a:xfrm>
            <a:off x="3725484" y="1940496"/>
            <a:ext cx="3095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</a:rPr>
              <a:t>(a)Fourier Processing(FP) Block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8" name="Google Shape;8975;p108">
            <a:extLst>
              <a:ext uri="{FF2B5EF4-FFF2-40B4-BE49-F238E27FC236}">
                <a16:creationId xmlns:a16="http://schemas.microsoft.com/office/drawing/2014/main" id="{8EA3EC74-A249-40F0-97BD-11C2091FA820}"/>
              </a:ext>
            </a:extLst>
          </p:cNvPr>
          <p:cNvSpPr/>
          <p:nvPr/>
        </p:nvSpPr>
        <p:spPr>
          <a:xfrm rot="16200000">
            <a:off x="2603244" y="2971367"/>
            <a:ext cx="562588" cy="234783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</a:t>
            </a:r>
            <a:endParaRPr sz="1000" b="1" dirty="0"/>
          </a:p>
        </p:txBody>
      </p:sp>
      <p:sp>
        <p:nvSpPr>
          <p:cNvPr id="99" name="Google Shape;8975;p108">
            <a:extLst>
              <a:ext uri="{FF2B5EF4-FFF2-40B4-BE49-F238E27FC236}">
                <a16:creationId xmlns:a16="http://schemas.microsoft.com/office/drawing/2014/main" id="{099BA33F-76F2-4CD5-9ED7-E4532EB884E8}"/>
              </a:ext>
            </a:extLst>
          </p:cNvPr>
          <p:cNvSpPr/>
          <p:nvPr/>
        </p:nvSpPr>
        <p:spPr>
          <a:xfrm rot="16200000">
            <a:off x="4382594" y="2491226"/>
            <a:ext cx="753141" cy="204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onv1X1</a:t>
            </a:r>
            <a:endParaRPr sz="1000" b="1" dirty="0"/>
          </a:p>
        </p:txBody>
      </p:sp>
      <p:sp>
        <p:nvSpPr>
          <p:cNvPr id="102" name="Google Shape;8975;p108">
            <a:extLst>
              <a:ext uri="{FF2B5EF4-FFF2-40B4-BE49-F238E27FC236}">
                <a16:creationId xmlns:a16="http://schemas.microsoft.com/office/drawing/2014/main" id="{EBF8A9E1-558A-49C7-8292-5AECAA9C3F93}"/>
              </a:ext>
            </a:extLst>
          </p:cNvPr>
          <p:cNvSpPr/>
          <p:nvPr/>
        </p:nvSpPr>
        <p:spPr>
          <a:xfrm rot="16200000">
            <a:off x="5032545" y="2481566"/>
            <a:ext cx="746052" cy="2238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/>
              <a:t>Relu</a:t>
            </a:r>
            <a:endParaRPr sz="1000" b="1" dirty="0"/>
          </a:p>
        </p:txBody>
      </p:sp>
      <p:sp>
        <p:nvSpPr>
          <p:cNvPr id="103" name="Google Shape;8975;p108">
            <a:extLst>
              <a:ext uri="{FF2B5EF4-FFF2-40B4-BE49-F238E27FC236}">
                <a16:creationId xmlns:a16="http://schemas.microsoft.com/office/drawing/2014/main" id="{F9EEFEFD-9530-4A7C-BD1D-F908FA55F43C}"/>
              </a:ext>
            </a:extLst>
          </p:cNvPr>
          <p:cNvSpPr/>
          <p:nvPr/>
        </p:nvSpPr>
        <p:spPr>
          <a:xfrm rot="16200000">
            <a:off x="5687639" y="2486083"/>
            <a:ext cx="738964" cy="214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onv1X1</a:t>
            </a:r>
            <a:endParaRPr sz="1000" b="1" dirty="0"/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BF30083D-8CA8-4FC8-8A66-F913EB792EDE}"/>
              </a:ext>
            </a:extLst>
          </p:cNvPr>
          <p:cNvSpPr/>
          <p:nvPr/>
        </p:nvSpPr>
        <p:spPr>
          <a:xfrm>
            <a:off x="6597482" y="2974458"/>
            <a:ext cx="228600" cy="228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6" name="Google Shape;8975;p108">
            <a:extLst>
              <a:ext uri="{FF2B5EF4-FFF2-40B4-BE49-F238E27FC236}">
                <a16:creationId xmlns:a16="http://schemas.microsoft.com/office/drawing/2014/main" id="{8BC92210-EFD9-434F-B09A-A59B80063B8C}"/>
              </a:ext>
            </a:extLst>
          </p:cNvPr>
          <p:cNvSpPr/>
          <p:nvPr/>
        </p:nvSpPr>
        <p:spPr>
          <a:xfrm rot="16200000">
            <a:off x="7012217" y="2990860"/>
            <a:ext cx="686635" cy="195797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Output</a:t>
            </a:r>
            <a:endParaRPr sz="1000" b="1" dirty="0"/>
          </a:p>
        </p:txBody>
      </p:sp>
      <p:cxnSp>
        <p:nvCxnSpPr>
          <p:cNvPr id="111" name="Google Shape;10001;p124">
            <a:extLst>
              <a:ext uri="{FF2B5EF4-FFF2-40B4-BE49-F238E27FC236}">
                <a16:creationId xmlns:a16="http://schemas.microsoft.com/office/drawing/2014/main" id="{0BBCC08B-61BF-4A3C-BB35-DF0CACBFAC39}"/>
              </a:ext>
            </a:extLst>
          </p:cNvPr>
          <p:cNvCxnSpPr>
            <a:cxnSpLocks/>
            <a:stCxn id="105" idx="6"/>
            <a:endCxn id="106" idx="0"/>
          </p:cNvCxnSpPr>
          <p:nvPr/>
        </p:nvCxnSpPr>
        <p:spPr>
          <a:xfrm>
            <a:off x="6826082" y="3088758"/>
            <a:ext cx="431554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0FFC4A6E-9A47-4F2D-A32C-E50DD8E7670A}"/>
              </a:ext>
            </a:extLst>
          </p:cNvPr>
          <p:cNvCxnSpPr>
            <a:cxnSpLocks/>
            <a:stCxn id="98" idx="1"/>
            <a:endCxn id="105" idx="4"/>
          </p:cNvCxnSpPr>
          <p:nvPr/>
        </p:nvCxnSpPr>
        <p:spPr>
          <a:xfrm rot="5400000" flipH="1" flipV="1">
            <a:off x="4714662" y="1372934"/>
            <a:ext cx="166995" cy="3827243"/>
          </a:xfrm>
          <a:prstGeom prst="bentConnector3">
            <a:avLst>
              <a:gd name="adj1" fmla="val -36558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Google Shape;8975;p108">
            <a:extLst>
              <a:ext uri="{FF2B5EF4-FFF2-40B4-BE49-F238E27FC236}">
                <a16:creationId xmlns:a16="http://schemas.microsoft.com/office/drawing/2014/main" id="{E550AEB8-E5FC-4010-9F60-8CC3FA3657D8}"/>
              </a:ext>
            </a:extLst>
          </p:cNvPr>
          <p:cNvSpPr/>
          <p:nvPr/>
        </p:nvSpPr>
        <p:spPr>
          <a:xfrm rot="16200000">
            <a:off x="3731672" y="2468191"/>
            <a:ext cx="834655" cy="250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Amplitude</a:t>
            </a:r>
            <a:endParaRPr sz="1000" b="1" dirty="0"/>
          </a:p>
        </p:txBody>
      </p:sp>
      <p:sp>
        <p:nvSpPr>
          <p:cNvPr id="114" name="Google Shape;8975;p108">
            <a:extLst>
              <a:ext uri="{FF2B5EF4-FFF2-40B4-BE49-F238E27FC236}">
                <a16:creationId xmlns:a16="http://schemas.microsoft.com/office/drawing/2014/main" id="{5D3E6932-06BD-4601-B413-1EEFE27215FD}"/>
              </a:ext>
            </a:extLst>
          </p:cNvPr>
          <p:cNvSpPr/>
          <p:nvPr/>
        </p:nvSpPr>
        <p:spPr>
          <a:xfrm rot="16200000">
            <a:off x="4385434" y="3416252"/>
            <a:ext cx="753141" cy="204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onv1X1</a:t>
            </a:r>
            <a:endParaRPr sz="1000" b="1" dirty="0"/>
          </a:p>
        </p:txBody>
      </p:sp>
      <p:sp>
        <p:nvSpPr>
          <p:cNvPr id="115" name="Google Shape;8975;p108">
            <a:extLst>
              <a:ext uri="{FF2B5EF4-FFF2-40B4-BE49-F238E27FC236}">
                <a16:creationId xmlns:a16="http://schemas.microsoft.com/office/drawing/2014/main" id="{F88BB4C9-E9B7-4557-8355-6DBA680F4D18}"/>
              </a:ext>
            </a:extLst>
          </p:cNvPr>
          <p:cNvSpPr/>
          <p:nvPr/>
        </p:nvSpPr>
        <p:spPr>
          <a:xfrm rot="16200000">
            <a:off x="5034676" y="3406592"/>
            <a:ext cx="746052" cy="2238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err="1"/>
              <a:t>Relu</a:t>
            </a:r>
            <a:endParaRPr sz="1000" b="1" dirty="0"/>
          </a:p>
        </p:txBody>
      </p:sp>
      <p:sp>
        <p:nvSpPr>
          <p:cNvPr id="116" name="Google Shape;8975;p108">
            <a:extLst>
              <a:ext uri="{FF2B5EF4-FFF2-40B4-BE49-F238E27FC236}">
                <a16:creationId xmlns:a16="http://schemas.microsoft.com/office/drawing/2014/main" id="{9ED965A2-67A4-4D92-9EBA-09A74760EA5C}"/>
              </a:ext>
            </a:extLst>
          </p:cNvPr>
          <p:cNvSpPr/>
          <p:nvPr/>
        </p:nvSpPr>
        <p:spPr>
          <a:xfrm rot="16200000">
            <a:off x="5689061" y="3411109"/>
            <a:ext cx="738964" cy="214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C</a:t>
            </a:r>
            <a:r>
              <a:rPr lang="en" sz="1000" b="1" dirty="0"/>
              <a:t>onv1X1</a:t>
            </a:r>
            <a:endParaRPr sz="1000" b="1" dirty="0"/>
          </a:p>
        </p:txBody>
      </p:sp>
      <p:sp>
        <p:nvSpPr>
          <p:cNvPr id="118" name="Google Shape;8975;p108">
            <a:extLst>
              <a:ext uri="{FF2B5EF4-FFF2-40B4-BE49-F238E27FC236}">
                <a16:creationId xmlns:a16="http://schemas.microsoft.com/office/drawing/2014/main" id="{DA2978E3-BB90-4C6A-8790-FFE9238F3544}"/>
              </a:ext>
            </a:extLst>
          </p:cNvPr>
          <p:cNvSpPr/>
          <p:nvPr/>
        </p:nvSpPr>
        <p:spPr>
          <a:xfrm rot="16200000">
            <a:off x="3735221" y="3393217"/>
            <a:ext cx="834655" cy="2505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/>
              <a:t>Phase</a:t>
            </a:r>
            <a:endParaRPr sz="1000" b="1" dirty="0"/>
          </a:p>
        </p:txBody>
      </p:sp>
      <p:sp>
        <p:nvSpPr>
          <p:cNvPr id="121" name="Google Shape;8975;p108">
            <a:extLst>
              <a:ext uri="{FF2B5EF4-FFF2-40B4-BE49-F238E27FC236}">
                <a16:creationId xmlns:a16="http://schemas.microsoft.com/office/drawing/2014/main" id="{17DA1DF6-A5E0-4419-A1D9-0C38F23D4822}"/>
              </a:ext>
            </a:extLst>
          </p:cNvPr>
          <p:cNvSpPr/>
          <p:nvPr/>
        </p:nvSpPr>
        <p:spPr>
          <a:xfrm rot="16200000">
            <a:off x="3189502" y="2986937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cxnSp>
        <p:nvCxnSpPr>
          <p:cNvPr id="122" name="Google Shape;10001;p124">
            <a:extLst>
              <a:ext uri="{FF2B5EF4-FFF2-40B4-BE49-F238E27FC236}">
                <a16:creationId xmlns:a16="http://schemas.microsoft.com/office/drawing/2014/main" id="{7F40A469-4C8D-4408-B6FB-207F94A6A3C9}"/>
              </a:ext>
            </a:extLst>
          </p:cNvPr>
          <p:cNvCxnSpPr>
            <a:cxnSpLocks/>
            <a:stCxn id="98" idx="2"/>
            <a:endCxn id="121" idx="0"/>
          </p:cNvCxnSpPr>
          <p:nvPr/>
        </p:nvCxnSpPr>
        <p:spPr>
          <a:xfrm flipV="1">
            <a:off x="3001930" y="3088758"/>
            <a:ext cx="350003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5D417646-80FF-4BE8-9ED2-CF4A7705B33D}"/>
              </a:ext>
            </a:extLst>
          </p:cNvPr>
          <p:cNvCxnSpPr>
            <a:cxnSpLocks/>
            <a:stCxn id="121" idx="2"/>
            <a:endCxn id="113" idx="0"/>
          </p:cNvCxnSpPr>
          <p:nvPr/>
        </p:nvCxnSpPr>
        <p:spPr>
          <a:xfrm flipV="1">
            <a:off x="3555576" y="2593466"/>
            <a:ext cx="468149" cy="4952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肘形 136">
            <a:extLst>
              <a:ext uri="{FF2B5EF4-FFF2-40B4-BE49-F238E27FC236}">
                <a16:creationId xmlns:a16="http://schemas.microsoft.com/office/drawing/2014/main" id="{BFFD70E4-FBC2-41F0-A3E0-9AEECC8DA976}"/>
              </a:ext>
            </a:extLst>
          </p:cNvPr>
          <p:cNvCxnSpPr>
            <a:cxnSpLocks/>
            <a:stCxn id="121" idx="2"/>
            <a:endCxn id="118" idx="0"/>
          </p:cNvCxnSpPr>
          <p:nvPr/>
        </p:nvCxnSpPr>
        <p:spPr>
          <a:xfrm>
            <a:off x="3555576" y="3088758"/>
            <a:ext cx="471698" cy="4297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333518EF-9C74-47A1-93CF-5700C22BB1FC}"/>
              </a:ext>
            </a:extLst>
          </p:cNvPr>
          <p:cNvCxnSpPr>
            <a:cxnSpLocks/>
            <a:stCxn id="103" idx="2"/>
            <a:endCxn id="105" idx="2"/>
          </p:cNvCxnSpPr>
          <p:nvPr/>
        </p:nvCxnSpPr>
        <p:spPr>
          <a:xfrm>
            <a:off x="6164505" y="2593467"/>
            <a:ext cx="432977" cy="4952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连接符: 肘形 142">
            <a:extLst>
              <a:ext uri="{FF2B5EF4-FFF2-40B4-BE49-F238E27FC236}">
                <a16:creationId xmlns:a16="http://schemas.microsoft.com/office/drawing/2014/main" id="{B09EC78F-C7D6-428F-BE84-BF1DAD162788}"/>
              </a:ext>
            </a:extLst>
          </p:cNvPr>
          <p:cNvCxnSpPr>
            <a:cxnSpLocks/>
            <a:stCxn id="116" idx="2"/>
            <a:endCxn id="105" idx="2"/>
          </p:cNvCxnSpPr>
          <p:nvPr/>
        </p:nvCxnSpPr>
        <p:spPr>
          <a:xfrm flipV="1">
            <a:off x="6165927" y="3088758"/>
            <a:ext cx="431555" cy="4297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oogle Shape;10001;p124">
            <a:extLst>
              <a:ext uri="{FF2B5EF4-FFF2-40B4-BE49-F238E27FC236}">
                <a16:creationId xmlns:a16="http://schemas.microsoft.com/office/drawing/2014/main" id="{15FBEA4D-E199-4C43-A864-0C6DA9BE4C57}"/>
              </a:ext>
            </a:extLst>
          </p:cNvPr>
          <p:cNvCxnSpPr>
            <a:cxnSpLocks/>
            <a:stCxn id="113" idx="2"/>
            <a:endCxn id="99" idx="0"/>
          </p:cNvCxnSpPr>
          <p:nvPr/>
        </p:nvCxnSpPr>
        <p:spPr>
          <a:xfrm>
            <a:off x="4274275" y="2593466"/>
            <a:ext cx="38264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0001;p124">
            <a:extLst>
              <a:ext uri="{FF2B5EF4-FFF2-40B4-BE49-F238E27FC236}">
                <a16:creationId xmlns:a16="http://schemas.microsoft.com/office/drawing/2014/main" id="{14073DE7-F5CD-445B-A84C-2C945FFA0117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>
            <a:off x="4861405" y="2593466"/>
            <a:ext cx="432265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0001;p124">
            <a:extLst>
              <a:ext uri="{FF2B5EF4-FFF2-40B4-BE49-F238E27FC236}">
                <a16:creationId xmlns:a16="http://schemas.microsoft.com/office/drawing/2014/main" id="{F1725A07-6EC6-4874-ADFE-D5D40745DFF6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5517472" y="2593467"/>
            <a:ext cx="43226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0001;p124">
            <a:extLst>
              <a:ext uri="{FF2B5EF4-FFF2-40B4-BE49-F238E27FC236}">
                <a16:creationId xmlns:a16="http://schemas.microsoft.com/office/drawing/2014/main" id="{CC06548E-5C7F-42EA-88B7-0840832965FE}"/>
              </a:ext>
            </a:extLst>
          </p:cNvPr>
          <p:cNvCxnSpPr>
            <a:cxnSpLocks/>
            <a:stCxn id="118" idx="2"/>
            <a:endCxn id="114" idx="0"/>
          </p:cNvCxnSpPr>
          <p:nvPr/>
        </p:nvCxnSpPr>
        <p:spPr>
          <a:xfrm>
            <a:off x="4277824" y="3518492"/>
            <a:ext cx="38194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0001;p124">
            <a:extLst>
              <a:ext uri="{FF2B5EF4-FFF2-40B4-BE49-F238E27FC236}">
                <a16:creationId xmlns:a16="http://schemas.microsoft.com/office/drawing/2014/main" id="{09A76017-BCC2-4A55-9377-FF099E7FBD8E}"/>
              </a:ext>
            </a:extLst>
          </p:cNvPr>
          <p:cNvCxnSpPr>
            <a:cxnSpLocks/>
            <a:stCxn id="114" idx="2"/>
            <a:endCxn id="115" idx="0"/>
          </p:cNvCxnSpPr>
          <p:nvPr/>
        </p:nvCxnSpPr>
        <p:spPr>
          <a:xfrm>
            <a:off x="4864245" y="3518492"/>
            <a:ext cx="431556" cy="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0001;p124">
            <a:extLst>
              <a:ext uri="{FF2B5EF4-FFF2-40B4-BE49-F238E27FC236}">
                <a16:creationId xmlns:a16="http://schemas.microsoft.com/office/drawing/2014/main" id="{99A1D232-F7FA-4146-957C-8AAA58C3AC2A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5519603" y="3518493"/>
            <a:ext cx="43155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1336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74185877-0614-4E47-BCBF-FF010C2F195A}"/>
              </a:ext>
            </a:extLst>
          </p:cNvPr>
          <p:cNvCxnSpPr>
            <a:cxnSpLocks/>
            <a:stCxn id="8067" idx="6"/>
          </p:cNvCxnSpPr>
          <p:nvPr/>
        </p:nvCxnSpPr>
        <p:spPr>
          <a:xfrm>
            <a:off x="10414747" y="2837329"/>
            <a:ext cx="746311" cy="25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A2F2F27-C9BE-4AE8-87B4-D1ECC4E6743D}"/>
              </a:ext>
            </a:extLst>
          </p:cNvPr>
          <p:cNvSpPr/>
          <p:nvPr/>
        </p:nvSpPr>
        <p:spPr>
          <a:xfrm>
            <a:off x="4892723" y="1217600"/>
            <a:ext cx="5555642" cy="346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C6FD8-FD3C-404A-80CF-0679AF880BD2}"/>
              </a:ext>
            </a:extLst>
          </p:cNvPr>
          <p:cNvSpPr/>
          <p:nvPr/>
        </p:nvSpPr>
        <p:spPr>
          <a:xfrm>
            <a:off x="1798289" y="1219842"/>
            <a:ext cx="3002311" cy="34724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4" name="Google Shape;8064;p85"/>
          <p:cNvSpPr txBox="1"/>
          <p:nvPr/>
        </p:nvSpPr>
        <p:spPr>
          <a:xfrm>
            <a:off x="7929438" y="1253266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2331474" y="1117802"/>
            <a:ext cx="2102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HVI T</a:t>
            </a:r>
            <a:r>
              <a:rPr lang="en-US" altLang="zh-CN" sz="1600" dirty="0">
                <a:latin typeface="Times New Roman"/>
                <a:ea typeface="Times New Roman"/>
                <a:cs typeface="Times New Roman"/>
                <a:sym typeface="Times New Roman"/>
              </a:rPr>
              <a:t>rans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5479643" y="2815825"/>
            <a:ext cx="2612303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6419938" y="2850283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>
            <a:off x="7792563" y="2583964"/>
            <a:ext cx="225415" cy="847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2X</a:t>
            </a:r>
            <a:endParaRPr sz="1200" b="1" dirty="0">
              <a:solidFill>
                <a:schemeClr val="accent1"/>
              </a:solidFill>
            </a:endParaRPr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7807574" y="2906122"/>
            <a:ext cx="2612302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7659555" y="2884012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67" name="Google Shape;8410;p96"/>
          <p:cNvSpPr txBox="1"/>
          <p:nvPr/>
        </p:nvSpPr>
        <p:spPr>
          <a:xfrm>
            <a:off x="3748223" y="2171319"/>
            <a:ext cx="1091910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HV Map</a:t>
            </a:r>
            <a:endParaRPr sz="1000" b="1" dirty="0"/>
          </a:p>
        </p:txBody>
      </p:sp>
      <p:sp>
        <p:nvSpPr>
          <p:cNvPr id="170" name="Google Shape;8410;p96"/>
          <p:cNvSpPr txBox="1"/>
          <p:nvPr/>
        </p:nvSpPr>
        <p:spPr>
          <a:xfrm>
            <a:off x="1922354" y="3091364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172" name="Google Shape;8410;p96"/>
          <p:cNvSpPr txBox="1"/>
          <p:nvPr/>
        </p:nvSpPr>
        <p:spPr>
          <a:xfrm>
            <a:off x="1882013" y="4293613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Infrared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57" name="Google Shape;8410;p96">
            <a:extLst>
              <a:ext uri="{FF2B5EF4-FFF2-40B4-BE49-F238E27FC236}">
                <a16:creationId xmlns:a16="http://schemas.microsoft.com/office/drawing/2014/main" id="{81EF4A03-8F24-42CB-A358-947A0D35C3D4}"/>
              </a:ext>
            </a:extLst>
          </p:cNvPr>
          <p:cNvSpPr txBox="1"/>
          <p:nvPr/>
        </p:nvSpPr>
        <p:spPr>
          <a:xfrm>
            <a:off x="5521485" y="2434735"/>
            <a:ext cx="88331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HV Feature</a:t>
            </a:r>
          </a:p>
          <a:p>
            <a:endParaRPr sz="1000" b="1" dirty="0"/>
          </a:p>
        </p:txBody>
      </p:sp>
      <p:sp>
        <p:nvSpPr>
          <p:cNvPr id="58" name="Google Shape;8410;p96">
            <a:extLst>
              <a:ext uri="{FF2B5EF4-FFF2-40B4-BE49-F238E27FC236}">
                <a16:creationId xmlns:a16="http://schemas.microsoft.com/office/drawing/2014/main" id="{C598BC07-344D-43EB-91B0-9C2BFE9ADAD9}"/>
              </a:ext>
            </a:extLst>
          </p:cNvPr>
          <p:cNvSpPr txBox="1"/>
          <p:nvPr/>
        </p:nvSpPr>
        <p:spPr>
          <a:xfrm>
            <a:off x="5365412" y="4036587"/>
            <a:ext cx="112967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err="1"/>
              <a:t>Itensity</a:t>
            </a:r>
            <a:r>
              <a:rPr lang="en-US" altLang="zh-CN" sz="1000" b="1" dirty="0"/>
              <a:t> Feature</a:t>
            </a:r>
          </a:p>
          <a:p>
            <a:endParaRPr sz="10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13C348-9746-4C02-8E06-088B29B31B22}"/>
              </a:ext>
            </a:extLst>
          </p:cNvPr>
          <p:cNvSpPr/>
          <p:nvPr/>
        </p:nvSpPr>
        <p:spPr>
          <a:xfrm>
            <a:off x="6372760" y="20320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7DA17BA-46DA-48ED-9DD3-06E5633F3B81}"/>
              </a:ext>
            </a:extLst>
          </p:cNvPr>
          <p:cNvSpPr/>
          <p:nvPr/>
        </p:nvSpPr>
        <p:spPr>
          <a:xfrm>
            <a:off x="6883976" y="257791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8D03048-5BD6-4434-B5F3-74B5CD36C73F}"/>
              </a:ext>
            </a:extLst>
          </p:cNvPr>
          <p:cNvSpPr/>
          <p:nvPr/>
        </p:nvSpPr>
        <p:spPr>
          <a:xfrm>
            <a:off x="7436452" y="27646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C547F98-FFD9-4F9D-8F32-A5600FE6ED91}"/>
              </a:ext>
            </a:extLst>
          </p:cNvPr>
          <p:cNvSpPr/>
          <p:nvPr/>
        </p:nvSpPr>
        <p:spPr>
          <a:xfrm>
            <a:off x="8098324" y="2771362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30BF29A-BA66-478B-9512-5E058A45DD14}"/>
              </a:ext>
            </a:extLst>
          </p:cNvPr>
          <p:cNvSpPr/>
          <p:nvPr/>
        </p:nvSpPr>
        <p:spPr>
          <a:xfrm>
            <a:off x="8709034" y="259808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9506A75-778C-4EEF-93F6-555958159A11}"/>
              </a:ext>
            </a:extLst>
          </p:cNvPr>
          <p:cNvSpPr/>
          <p:nvPr/>
        </p:nvSpPr>
        <p:spPr>
          <a:xfrm>
            <a:off x="9236940" y="228080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CD43224-C1B4-4EC8-A71E-46DC1905C7BE}"/>
              </a:ext>
            </a:extLst>
          </p:cNvPr>
          <p:cNvSpPr/>
          <p:nvPr/>
        </p:nvSpPr>
        <p:spPr>
          <a:xfrm>
            <a:off x="6373906" y="366432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B22C72BF-D9F7-4FC5-9E86-8CAFC821EF6E}"/>
              </a:ext>
            </a:extLst>
          </p:cNvPr>
          <p:cNvSpPr/>
          <p:nvPr/>
        </p:nvSpPr>
        <p:spPr>
          <a:xfrm>
            <a:off x="6885122" y="332158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C77EBC5-FE6F-4968-956D-AAAC2AEF8EF5}"/>
              </a:ext>
            </a:extLst>
          </p:cNvPr>
          <p:cNvSpPr/>
          <p:nvPr/>
        </p:nvSpPr>
        <p:spPr>
          <a:xfrm>
            <a:off x="7430723" y="3178296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D50A3C2-2621-4A0C-8E31-D3C9EF05B1C6}"/>
              </a:ext>
            </a:extLst>
          </p:cNvPr>
          <p:cNvSpPr/>
          <p:nvPr/>
        </p:nvSpPr>
        <p:spPr>
          <a:xfrm>
            <a:off x="8092595" y="318501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39A6096-B953-4265-8601-AC4764B033D4}"/>
              </a:ext>
            </a:extLst>
          </p:cNvPr>
          <p:cNvSpPr/>
          <p:nvPr/>
        </p:nvSpPr>
        <p:spPr>
          <a:xfrm>
            <a:off x="8710180" y="334175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D3CDAD-562A-454C-849B-74B46A80651C}"/>
              </a:ext>
            </a:extLst>
          </p:cNvPr>
          <p:cNvSpPr/>
          <p:nvPr/>
        </p:nvSpPr>
        <p:spPr>
          <a:xfrm>
            <a:off x="9224639" y="365759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DF607C-F461-48A9-B026-0660DBB99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8" y="2493030"/>
            <a:ext cx="811866" cy="685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13216E-08BA-472C-A732-320C637E2C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03" y="1516110"/>
            <a:ext cx="810499" cy="683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E80C49-87AC-4E50-8823-64AE52D255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59" y="3690660"/>
            <a:ext cx="804968" cy="67291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F9E64D7E-16D2-476E-846E-C85ADD8693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4" y="1641615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DFBFC11-9071-4932-A424-7AD7CA4D21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28" y="1706608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1444AF-3A9B-4736-9F21-39357F942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7" y="1778326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954A22E-2D90-4022-BE20-125FE027E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8" y="3183311"/>
            <a:ext cx="811866" cy="68508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A219B492-DCC6-4934-93BB-10E1B7CEE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24" y="3264835"/>
            <a:ext cx="804968" cy="672912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4D4FF35-C5B0-401C-8903-07BC75495C32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2904564" y="2835573"/>
            <a:ext cx="920564" cy="6902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7F983F-31A7-413D-9846-23285C277E26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 flipV="1">
            <a:off x="2896827" y="3525854"/>
            <a:ext cx="928301" cy="5012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6734;p68">
            <a:extLst>
              <a:ext uri="{FF2B5EF4-FFF2-40B4-BE49-F238E27FC236}">
                <a16:creationId xmlns:a16="http://schemas.microsoft.com/office/drawing/2014/main" id="{74FAC3FE-7310-46B0-B14B-04BE4920AB8D}"/>
              </a:ext>
            </a:extLst>
          </p:cNvPr>
          <p:cNvSpPr/>
          <p:nvPr/>
        </p:nvSpPr>
        <p:spPr>
          <a:xfrm>
            <a:off x="2029039" y="1631760"/>
            <a:ext cx="1110850" cy="526493"/>
          </a:xfrm>
          <a:prstGeom prst="cube">
            <a:avLst>
              <a:gd name="adj" fmla="val 43894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HVT</a:t>
            </a:r>
            <a:endParaRPr sz="1400" b="1" dirty="0"/>
          </a:p>
        </p:txBody>
      </p:sp>
      <p:cxnSp>
        <p:nvCxnSpPr>
          <p:cNvPr id="93" name="Google Shape;10001;p124">
            <a:extLst>
              <a:ext uri="{FF2B5EF4-FFF2-40B4-BE49-F238E27FC236}">
                <a16:creationId xmlns:a16="http://schemas.microsoft.com/office/drawing/2014/main" id="{EF46F3CE-B85A-47F2-8C5E-9EFECD5269C7}"/>
              </a:ext>
            </a:extLst>
          </p:cNvPr>
          <p:cNvCxnSpPr/>
          <p:nvPr/>
        </p:nvCxnSpPr>
        <p:spPr>
          <a:xfrm>
            <a:off x="3220509" y="1854157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001;p124">
            <a:extLst>
              <a:ext uri="{FF2B5EF4-FFF2-40B4-BE49-F238E27FC236}">
                <a16:creationId xmlns:a16="http://schemas.microsoft.com/office/drawing/2014/main" id="{81B500C1-EFC4-476D-A2D4-7D74585E9CE1}"/>
              </a:ext>
            </a:extLst>
          </p:cNvPr>
          <p:cNvCxnSpPr/>
          <p:nvPr/>
        </p:nvCxnSpPr>
        <p:spPr>
          <a:xfrm>
            <a:off x="4739539" y="1978180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6733;p68">
            <a:extLst>
              <a:ext uri="{FF2B5EF4-FFF2-40B4-BE49-F238E27FC236}">
                <a16:creationId xmlns:a16="http://schemas.microsoft.com/office/drawing/2014/main" id="{ECA4FF80-195E-4159-943D-DC3AF372A993}"/>
              </a:ext>
            </a:extLst>
          </p:cNvPr>
          <p:cNvSpPr/>
          <p:nvPr/>
        </p:nvSpPr>
        <p:spPr>
          <a:xfrm>
            <a:off x="9582524" y="1916206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733;p68">
            <a:extLst>
              <a:ext uri="{FF2B5EF4-FFF2-40B4-BE49-F238E27FC236}">
                <a16:creationId xmlns:a16="http://schemas.microsoft.com/office/drawing/2014/main" id="{BB1D398E-33A5-43CE-BA55-1236E2EAEFE3}"/>
              </a:ext>
            </a:extLst>
          </p:cNvPr>
          <p:cNvSpPr/>
          <p:nvPr/>
        </p:nvSpPr>
        <p:spPr>
          <a:xfrm>
            <a:off x="9585512" y="3272118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975;p108">
            <a:extLst>
              <a:ext uri="{FF2B5EF4-FFF2-40B4-BE49-F238E27FC236}">
                <a16:creationId xmlns:a16="http://schemas.microsoft.com/office/drawing/2014/main" id="{4C18CA16-5A0E-496D-95F4-834601ECFF59}"/>
              </a:ext>
            </a:extLst>
          </p:cNvPr>
          <p:cNvSpPr/>
          <p:nvPr/>
        </p:nvSpPr>
        <p:spPr>
          <a:xfrm rot="5400000">
            <a:off x="10328218" y="2710459"/>
            <a:ext cx="1000058" cy="2622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PHVIT</a:t>
            </a:r>
            <a:endParaRPr sz="12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FB67ACC7-928D-495F-890D-F6F476F6E913}"/>
              </a:ext>
            </a:extLst>
          </p:cNvPr>
          <p:cNvCxnSpPr/>
          <p:nvPr/>
        </p:nvCxnSpPr>
        <p:spPr>
          <a:xfrm>
            <a:off x="4750745" y="364337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5089AC48-8263-43E1-8B89-96C2AE072EC2}"/>
              </a:ext>
            </a:extLst>
          </p:cNvPr>
          <p:cNvCxnSpPr>
            <a:cxnSpLocks/>
          </p:cNvCxnSpPr>
          <p:nvPr/>
        </p:nvCxnSpPr>
        <p:spPr>
          <a:xfrm>
            <a:off x="6936380" y="1798127"/>
            <a:ext cx="205970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0001;p124">
            <a:extLst>
              <a:ext uri="{FF2B5EF4-FFF2-40B4-BE49-F238E27FC236}">
                <a16:creationId xmlns:a16="http://schemas.microsoft.com/office/drawing/2014/main" id="{44560103-6671-4C97-9DF9-89D5E9D7905F}"/>
              </a:ext>
            </a:extLst>
          </p:cNvPr>
          <p:cNvCxnSpPr>
            <a:cxnSpLocks/>
          </p:cNvCxnSpPr>
          <p:nvPr/>
        </p:nvCxnSpPr>
        <p:spPr>
          <a:xfrm>
            <a:off x="7503458" y="2360662"/>
            <a:ext cx="9144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8410;p96">
            <a:extLst>
              <a:ext uri="{FF2B5EF4-FFF2-40B4-BE49-F238E27FC236}">
                <a16:creationId xmlns:a16="http://schemas.microsoft.com/office/drawing/2014/main" id="{9E8BD914-0E0F-4F92-BED9-9A0360F4BD82}"/>
              </a:ext>
            </a:extLst>
          </p:cNvPr>
          <p:cNvSpPr txBox="1"/>
          <p:nvPr/>
        </p:nvSpPr>
        <p:spPr>
          <a:xfrm>
            <a:off x="7396857" y="1510172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3" name="Google Shape;8410;p96">
            <a:extLst>
              <a:ext uri="{FF2B5EF4-FFF2-40B4-BE49-F238E27FC236}">
                <a16:creationId xmlns:a16="http://schemas.microsoft.com/office/drawing/2014/main" id="{9702C1C5-FD4F-4964-89F1-9DBA1651646C}"/>
              </a:ext>
            </a:extLst>
          </p:cNvPr>
          <p:cNvSpPr txBox="1"/>
          <p:nvPr/>
        </p:nvSpPr>
        <p:spPr>
          <a:xfrm>
            <a:off x="7381168" y="2039089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4" name="Google Shape;8100;p85">
            <a:extLst>
              <a:ext uri="{FF2B5EF4-FFF2-40B4-BE49-F238E27FC236}">
                <a16:creationId xmlns:a16="http://schemas.microsoft.com/office/drawing/2014/main" id="{95403BC6-1901-4901-8446-FDE58166C396}"/>
              </a:ext>
            </a:extLst>
          </p:cNvPr>
          <p:cNvSpPr txBox="1"/>
          <p:nvPr/>
        </p:nvSpPr>
        <p:spPr>
          <a:xfrm>
            <a:off x="6427694" y="1115560"/>
            <a:ext cx="2757475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Enhancement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Fusion Network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7" name="流程图: 接点 8066">
            <a:extLst>
              <a:ext uri="{FF2B5EF4-FFF2-40B4-BE49-F238E27FC236}">
                <a16:creationId xmlns:a16="http://schemas.microsoft.com/office/drawing/2014/main" id="{45C81246-8BBD-474F-A7B1-10470E313173}"/>
              </a:ext>
            </a:extLst>
          </p:cNvPr>
          <p:cNvSpPr/>
          <p:nvPr/>
        </p:nvSpPr>
        <p:spPr>
          <a:xfrm>
            <a:off x="10186147" y="272302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DE5C5D5A-8C2F-4FFB-B5FB-2EABF61E5044}"/>
              </a:ext>
            </a:extLst>
          </p:cNvPr>
          <p:cNvSpPr/>
          <p:nvPr/>
        </p:nvSpPr>
        <p:spPr>
          <a:xfrm>
            <a:off x="10708341" y="179294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cxnSp>
        <p:nvCxnSpPr>
          <p:cNvPr id="142" name="Google Shape;10001;p124">
            <a:extLst>
              <a:ext uri="{FF2B5EF4-FFF2-40B4-BE49-F238E27FC236}">
                <a16:creationId xmlns:a16="http://schemas.microsoft.com/office/drawing/2014/main" id="{71BF0E6C-66A6-486D-BEAE-EA87DB3A8510}"/>
              </a:ext>
            </a:extLst>
          </p:cNvPr>
          <p:cNvCxnSpPr>
            <a:cxnSpLocks/>
            <a:stCxn id="141" idx="4"/>
            <a:endCxn id="104" idx="1"/>
          </p:cNvCxnSpPr>
          <p:nvPr/>
        </p:nvCxnSpPr>
        <p:spPr>
          <a:xfrm>
            <a:off x="10822641" y="2021541"/>
            <a:ext cx="5606" cy="31999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2E4E379E-3E62-41E2-9637-2DD774E334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2" y="3248305"/>
            <a:ext cx="811866" cy="685085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6B42CEF5-434E-4258-9255-4F96419A8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18" y="3329829"/>
            <a:ext cx="804968" cy="672912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C42196E0-679A-45FA-BC94-173932A826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5" y="3414993"/>
            <a:ext cx="804968" cy="672912"/>
          </a:xfrm>
          <a:prstGeom prst="rect">
            <a:avLst/>
          </a:prstGeom>
        </p:spPr>
      </p:pic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CDF2E6B4-52B2-4944-BB0B-A10DAFF9A3C2}"/>
              </a:ext>
            </a:extLst>
          </p:cNvPr>
          <p:cNvSpPr/>
          <p:nvPr/>
        </p:nvSpPr>
        <p:spPr>
          <a:xfrm>
            <a:off x="3437814" y="341697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82" name="Google Shape;6733;p68">
            <a:extLst>
              <a:ext uri="{FF2B5EF4-FFF2-40B4-BE49-F238E27FC236}">
                <a16:creationId xmlns:a16="http://schemas.microsoft.com/office/drawing/2014/main" id="{D21A9E1D-9C2E-4B82-985E-4039163987B8}"/>
              </a:ext>
            </a:extLst>
          </p:cNvPr>
          <p:cNvSpPr/>
          <p:nvPr/>
        </p:nvSpPr>
        <p:spPr>
          <a:xfrm>
            <a:off x="4927015" y="1715677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733;p68">
            <a:extLst>
              <a:ext uri="{FF2B5EF4-FFF2-40B4-BE49-F238E27FC236}">
                <a16:creationId xmlns:a16="http://schemas.microsoft.com/office/drawing/2014/main" id="{3A88BF24-D26B-4398-960C-6F7B7967733D}"/>
              </a:ext>
            </a:extLst>
          </p:cNvPr>
          <p:cNvSpPr/>
          <p:nvPr/>
        </p:nvSpPr>
        <p:spPr>
          <a:xfrm>
            <a:off x="4929289" y="3382979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F1A4A1DD-1BC5-46EE-8EE3-8EEEC908D14A}"/>
              </a:ext>
            </a:extLst>
          </p:cNvPr>
          <p:cNvCxnSpPr>
            <a:cxnSpLocks/>
            <a:stCxn id="100" idx="5"/>
            <a:endCxn id="8067" idx="2"/>
          </p:cNvCxnSpPr>
          <p:nvPr/>
        </p:nvCxnSpPr>
        <p:spPr>
          <a:xfrm>
            <a:off x="9898530" y="2201603"/>
            <a:ext cx="287617" cy="635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6B2D4F2-0F34-453C-BF7E-42D87516F19B}"/>
              </a:ext>
            </a:extLst>
          </p:cNvPr>
          <p:cNvCxnSpPr>
            <a:cxnSpLocks/>
            <a:stCxn id="101" idx="5"/>
            <a:endCxn id="8067" idx="2"/>
          </p:cNvCxnSpPr>
          <p:nvPr/>
        </p:nvCxnSpPr>
        <p:spPr>
          <a:xfrm flipV="1">
            <a:off x="9901518" y="2837329"/>
            <a:ext cx="284629" cy="72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8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9581</TotalTime>
  <Words>270</Words>
  <Application>Microsoft Office PowerPoint</Application>
  <PresentationFormat>宽屏</PresentationFormat>
  <Paragraphs>127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仿宋</vt:lpstr>
      <vt:lpstr>华文隶书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1490417502@qq.com</cp:lastModifiedBy>
  <cp:revision>136</cp:revision>
  <dcterms:created xsi:type="dcterms:W3CDTF">2025-07-04T07:30:31Z</dcterms:created>
  <dcterms:modified xsi:type="dcterms:W3CDTF">2025-09-15T08:28:14Z</dcterms:modified>
</cp:coreProperties>
</file>