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F7C05-AD7F-4FFA-A0C0-1536BA5A251F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E2B5-2FEB-4525-9184-99D996DDF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a4a25ee6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a4a25ee6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visuals can represent a multi-directional array (3D)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56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7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17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789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4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1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0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2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7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6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7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08A0-1351-474F-B2A3-B5A922791B5E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7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662" y="3947797"/>
            <a:ext cx="3462214" cy="1725611"/>
          </a:xfrm>
          <a:prstGeom prst="rect">
            <a:avLst/>
          </a:prstGeom>
        </p:spPr>
      </p:pic>
      <p:sp>
        <p:nvSpPr>
          <p:cNvPr id="72" name="Google Shape;10207;p134"/>
          <p:cNvSpPr/>
          <p:nvPr/>
        </p:nvSpPr>
        <p:spPr>
          <a:xfrm rot="5400000">
            <a:off x="7989610" y="3312856"/>
            <a:ext cx="1253432" cy="29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60" y="3316584"/>
            <a:ext cx="3826128" cy="1773362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190500"/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10" y="1267316"/>
            <a:ext cx="1226171" cy="776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36" y="330328"/>
            <a:ext cx="1220289" cy="837454"/>
          </a:xfrm>
          <a:prstGeom prst="rect">
            <a:avLst/>
          </a:prstGeom>
        </p:spPr>
      </p:pic>
      <p:sp>
        <p:nvSpPr>
          <p:cNvPr id="19" name="Google Shape;9986;p124"/>
          <p:cNvSpPr/>
          <p:nvPr/>
        </p:nvSpPr>
        <p:spPr>
          <a:xfrm>
            <a:off x="2047273" y="452197"/>
            <a:ext cx="2096645" cy="141285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C78D8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9989;p124"/>
          <p:cNvSpPr/>
          <p:nvPr/>
        </p:nvSpPr>
        <p:spPr>
          <a:xfrm>
            <a:off x="2382236" y="859366"/>
            <a:ext cx="1391417" cy="634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HVI-Fuser</a:t>
            </a:r>
            <a:endParaRPr dirty="0"/>
          </a:p>
        </p:txBody>
      </p:sp>
      <p:cxnSp>
        <p:nvCxnSpPr>
          <p:cNvPr id="27" name="Google Shape;10001;p124"/>
          <p:cNvCxnSpPr>
            <a:stCxn id="22" idx="3"/>
            <a:endCxn id="28" idx="1"/>
          </p:cNvCxnSpPr>
          <p:nvPr/>
        </p:nvCxnSpPr>
        <p:spPr>
          <a:xfrm>
            <a:off x="3773653" y="1176616"/>
            <a:ext cx="53326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922" y="783928"/>
            <a:ext cx="1144404" cy="785376"/>
          </a:xfrm>
          <a:prstGeom prst="rect">
            <a:avLst/>
          </a:prstGeom>
        </p:spPr>
      </p:pic>
      <p:sp>
        <p:nvSpPr>
          <p:cNvPr id="34" name="Google Shape;10204;p134"/>
          <p:cNvSpPr/>
          <p:nvPr/>
        </p:nvSpPr>
        <p:spPr>
          <a:xfrm>
            <a:off x="5698339" y="575963"/>
            <a:ext cx="1739717" cy="118363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Image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Augumention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(flip</a:t>
            </a:r>
            <a:r>
              <a:rPr lang="zh-CN" alt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rotation,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translation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332" y="575963"/>
            <a:ext cx="1639056" cy="1124843"/>
          </a:xfrm>
          <a:prstGeom prst="rect">
            <a:avLst/>
          </a:prstGeom>
        </p:spPr>
      </p:pic>
      <p:sp>
        <p:nvSpPr>
          <p:cNvPr id="37" name="Google Shape;10163;p131"/>
          <p:cNvSpPr/>
          <p:nvPr/>
        </p:nvSpPr>
        <p:spPr>
          <a:xfrm>
            <a:off x="7810988" y="2113203"/>
            <a:ext cx="1676400" cy="134470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C78D8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0169;p131"/>
          <p:cNvSpPr/>
          <p:nvPr/>
        </p:nvSpPr>
        <p:spPr>
          <a:xfrm>
            <a:off x="8221941" y="2286363"/>
            <a:ext cx="772388" cy="310934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altLang="zh-CN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" name="Google Shape;10172;p131"/>
          <p:cNvCxnSpPr/>
          <p:nvPr/>
        </p:nvCxnSpPr>
        <p:spPr>
          <a:xfrm>
            <a:off x="7448567" y="2441830"/>
            <a:ext cx="734398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7" name="Google Shape;10169;p131"/>
          <p:cNvSpPr/>
          <p:nvPr/>
        </p:nvSpPr>
        <p:spPr>
          <a:xfrm>
            <a:off x="8221941" y="3005650"/>
            <a:ext cx="772388" cy="310934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altLang="zh-CN" dirty="0" err="1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10209;p134"/>
          <p:cNvSpPr/>
          <p:nvPr/>
        </p:nvSpPr>
        <p:spPr>
          <a:xfrm rot="5400000">
            <a:off x="8953573" y="1546766"/>
            <a:ext cx="1811581" cy="666000"/>
          </a:xfrm>
          <a:prstGeom prst="curvedDownArrow">
            <a:avLst>
              <a:gd name="adj1" fmla="val 30300"/>
              <a:gd name="adj2" fmla="val 48213"/>
              <a:gd name="adj3" fmla="val 25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10172;p131"/>
          <p:cNvCxnSpPr/>
          <p:nvPr/>
        </p:nvCxnSpPr>
        <p:spPr>
          <a:xfrm flipV="1">
            <a:off x="7491779" y="3135387"/>
            <a:ext cx="719381" cy="780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376" y="2110244"/>
            <a:ext cx="860215" cy="590344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376" y="2767234"/>
            <a:ext cx="867394" cy="549350"/>
          </a:xfrm>
          <a:prstGeom prst="rect">
            <a:avLst/>
          </a:prstGeom>
        </p:spPr>
      </p:pic>
      <p:sp>
        <p:nvSpPr>
          <p:cNvPr id="58" name="Google Shape;9986;p124"/>
          <p:cNvSpPr/>
          <p:nvPr/>
        </p:nvSpPr>
        <p:spPr>
          <a:xfrm>
            <a:off x="4143918" y="2050389"/>
            <a:ext cx="1974880" cy="122166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C78D8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9989;p124"/>
          <p:cNvSpPr/>
          <p:nvPr/>
        </p:nvSpPr>
        <p:spPr>
          <a:xfrm>
            <a:off x="4471506" y="2316122"/>
            <a:ext cx="1391417" cy="6345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HVI-Fuser</a:t>
            </a:r>
            <a:endParaRPr dirty="0"/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506" y="3810338"/>
            <a:ext cx="1457528" cy="1000265"/>
          </a:xfrm>
          <a:prstGeom prst="rect">
            <a:avLst/>
          </a:prstGeom>
        </p:spPr>
      </p:pic>
      <p:sp>
        <p:nvSpPr>
          <p:cNvPr id="66" name="Google Shape;10207;p134"/>
          <p:cNvSpPr/>
          <p:nvPr/>
        </p:nvSpPr>
        <p:spPr>
          <a:xfrm rot="5400000">
            <a:off x="2173949" y="2447747"/>
            <a:ext cx="1253432" cy="29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0207;p134"/>
          <p:cNvSpPr/>
          <p:nvPr/>
        </p:nvSpPr>
        <p:spPr>
          <a:xfrm rot="10800000">
            <a:off x="2825913" y="2556693"/>
            <a:ext cx="1253432" cy="29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10001;p124"/>
          <p:cNvCxnSpPr>
            <a:stCxn id="59" idx="2"/>
            <a:endCxn id="60" idx="0"/>
          </p:cNvCxnSpPr>
          <p:nvPr/>
        </p:nvCxnSpPr>
        <p:spPr>
          <a:xfrm>
            <a:off x="5167215" y="2950622"/>
            <a:ext cx="33055" cy="85971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8234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" name="Google Shape;8028;p85"/>
          <p:cNvSpPr txBox="1"/>
          <p:nvPr/>
        </p:nvSpPr>
        <p:spPr>
          <a:xfrm>
            <a:off x="7790390" y="2096653"/>
            <a:ext cx="9132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Conv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9" name="Google Shape;8029;p85"/>
          <p:cNvSpPr txBox="1"/>
          <p:nvPr/>
        </p:nvSpPr>
        <p:spPr>
          <a:xfrm>
            <a:off x="7790390" y="2757603"/>
            <a:ext cx="9132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Conv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30" name="Google Shape;8030;p85"/>
          <p:cNvSpPr txBox="1"/>
          <p:nvPr/>
        </p:nvSpPr>
        <p:spPr>
          <a:xfrm>
            <a:off x="7790390" y="3094720"/>
            <a:ext cx="9132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Conv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31" name="Google Shape;8031;p85"/>
          <p:cNvSpPr txBox="1"/>
          <p:nvPr/>
        </p:nvSpPr>
        <p:spPr>
          <a:xfrm>
            <a:off x="7790390" y="3418553"/>
            <a:ext cx="9132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Conv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32" name="Google Shape;8032;p85"/>
          <p:cNvSpPr txBox="1"/>
          <p:nvPr/>
        </p:nvSpPr>
        <p:spPr>
          <a:xfrm>
            <a:off x="7790390" y="3758336"/>
            <a:ext cx="9132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Conv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33" name="Google Shape;8033;p85"/>
          <p:cNvSpPr txBox="1"/>
          <p:nvPr/>
        </p:nvSpPr>
        <p:spPr>
          <a:xfrm>
            <a:off x="7790390" y="4079487"/>
            <a:ext cx="9132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Conv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35" name="Google Shape;8035;p85"/>
          <p:cNvSpPr txBox="1"/>
          <p:nvPr/>
        </p:nvSpPr>
        <p:spPr>
          <a:xfrm>
            <a:off x="7790390" y="2427355"/>
            <a:ext cx="9132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Conv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37" name="Google Shape;8037;p85"/>
          <p:cNvSpPr/>
          <p:nvPr/>
        </p:nvSpPr>
        <p:spPr>
          <a:xfrm>
            <a:off x="5436178" y="685147"/>
            <a:ext cx="475600" cy="45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39" name="Google Shape;8039;p85"/>
          <p:cNvSpPr/>
          <p:nvPr/>
        </p:nvSpPr>
        <p:spPr>
          <a:xfrm>
            <a:off x="7197378" y="2951020"/>
            <a:ext cx="400400" cy="5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40" name="Google Shape;8040;p85"/>
          <p:cNvSpPr/>
          <p:nvPr/>
        </p:nvSpPr>
        <p:spPr>
          <a:xfrm>
            <a:off x="7172878" y="3053380"/>
            <a:ext cx="68000" cy="3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42" name="Google Shape;8042;p85"/>
          <p:cNvSpPr/>
          <p:nvPr/>
        </p:nvSpPr>
        <p:spPr>
          <a:xfrm>
            <a:off x="9658878" y="3028353"/>
            <a:ext cx="475600" cy="63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44" name="Google Shape;8044;p85"/>
          <p:cNvSpPr/>
          <p:nvPr/>
        </p:nvSpPr>
        <p:spPr>
          <a:xfrm>
            <a:off x="8670884" y="3003069"/>
            <a:ext cx="475600" cy="5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52" name="Google Shape;8052;p85"/>
          <p:cNvSpPr/>
          <p:nvPr/>
        </p:nvSpPr>
        <p:spPr>
          <a:xfrm>
            <a:off x="4140396" y="1218413"/>
            <a:ext cx="1487200" cy="146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054" name="Google Shape;8054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785" y="961516"/>
            <a:ext cx="940379" cy="921633"/>
          </a:xfrm>
          <a:prstGeom prst="rect">
            <a:avLst/>
          </a:prstGeom>
          <a:noFill/>
          <a:ln>
            <a:noFill/>
          </a:ln>
        </p:spPr>
      </p:pic>
      <p:sp>
        <p:nvSpPr>
          <p:cNvPr id="8055" name="Google Shape;8055;p85"/>
          <p:cNvSpPr/>
          <p:nvPr/>
        </p:nvSpPr>
        <p:spPr>
          <a:xfrm>
            <a:off x="3984229" y="2675547"/>
            <a:ext cx="1487200" cy="143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057" name="Google Shape;8057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785" y="2665841"/>
            <a:ext cx="926263" cy="857757"/>
          </a:xfrm>
          <a:prstGeom prst="rect">
            <a:avLst/>
          </a:prstGeom>
          <a:noFill/>
          <a:ln>
            <a:noFill/>
          </a:ln>
        </p:spPr>
      </p:pic>
      <p:sp>
        <p:nvSpPr>
          <p:cNvPr id="8058" name="Google Shape;8058;p85"/>
          <p:cNvSpPr/>
          <p:nvPr/>
        </p:nvSpPr>
        <p:spPr>
          <a:xfrm>
            <a:off x="3968078" y="4068196"/>
            <a:ext cx="1461600" cy="141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63" name="Google Shape;8063;p85"/>
          <p:cNvSpPr txBox="1"/>
          <p:nvPr/>
        </p:nvSpPr>
        <p:spPr>
          <a:xfrm>
            <a:off x="7645541" y="1919287"/>
            <a:ext cx="9264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8064" name="Google Shape;8064;p85"/>
          <p:cNvSpPr txBox="1"/>
          <p:nvPr/>
        </p:nvSpPr>
        <p:spPr>
          <a:xfrm>
            <a:off x="7645524" y="1598087"/>
            <a:ext cx="926400" cy="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8065" name="Google Shape;8065;p85"/>
          <p:cNvSpPr/>
          <p:nvPr/>
        </p:nvSpPr>
        <p:spPr>
          <a:xfrm>
            <a:off x="7648190" y="2172352"/>
            <a:ext cx="996800" cy="231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00" name="Google Shape;8100;p85"/>
          <p:cNvSpPr txBox="1"/>
          <p:nvPr/>
        </p:nvSpPr>
        <p:spPr>
          <a:xfrm>
            <a:off x="1717689" y="5687577"/>
            <a:ext cx="2102400" cy="46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HVI T</a:t>
            </a:r>
            <a:r>
              <a:rPr lang="en-US" altLang="zh-CN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rans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8975;p108"/>
          <p:cNvSpPr/>
          <p:nvPr/>
        </p:nvSpPr>
        <p:spPr>
          <a:xfrm rot="5400000">
            <a:off x="5449123" y="3214723"/>
            <a:ext cx="2992432" cy="27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0000"/>
                </a:solidFill>
              </a:rPr>
              <a:t>LCA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6" name="Google Shape;8975;p108"/>
          <p:cNvSpPr/>
          <p:nvPr/>
        </p:nvSpPr>
        <p:spPr>
          <a:xfrm rot="5400000">
            <a:off x="6748316" y="3211948"/>
            <a:ext cx="2216679" cy="359198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0000"/>
                </a:solidFill>
              </a:rPr>
              <a:t>LCA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7" name="Google Shape;8975;p108"/>
          <p:cNvSpPr/>
          <p:nvPr/>
        </p:nvSpPr>
        <p:spPr>
          <a:xfrm rot="5400000">
            <a:off x="8183426" y="3183010"/>
            <a:ext cx="1380120" cy="49223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0000"/>
                </a:solidFill>
              </a:rPr>
              <a:t>LCA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9" name="Google Shape;8040;p85"/>
          <p:cNvSpPr/>
          <p:nvPr/>
        </p:nvSpPr>
        <p:spPr>
          <a:xfrm>
            <a:off x="7325278" y="3205780"/>
            <a:ext cx="68000" cy="3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" name="Google Shape;8975;p108"/>
          <p:cNvSpPr/>
          <p:nvPr/>
        </p:nvSpPr>
        <p:spPr>
          <a:xfrm rot="5400000">
            <a:off x="9155379" y="3291575"/>
            <a:ext cx="2992432" cy="27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0000"/>
                </a:solidFill>
              </a:rPr>
              <a:t>LCA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51" name="Google Shape;8975;p108"/>
          <p:cNvSpPr/>
          <p:nvPr/>
        </p:nvSpPr>
        <p:spPr>
          <a:xfrm rot="5400000">
            <a:off x="8693903" y="3238954"/>
            <a:ext cx="2216679" cy="359198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rgbClr val="FF0000"/>
                </a:solidFill>
              </a:rPr>
              <a:t>LCA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52" name="Google Shape;116;p19"/>
          <p:cNvSpPr/>
          <p:nvPr/>
        </p:nvSpPr>
        <p:spPr>
          <a:xfrm>
            <a:off x="4071893" y="1012556"/>
            <a:ext cx="352464" cy="954086"/>
          </a:xfrm>
          <a:prstGeom prst="cube">
            <a:avLst>
              <a:gd name="adj" fmla="val 68741"/>
            </a:avLst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16;p19"/>
          <p:cNvSpPr/>
          <p:nvPr/>
        </p:nvSpPr>
        <p:spPr>
          <a:xfrm>
            <a:off x="4059179" y="2641071"/>
            <a:ext cx="352464" cy="954086"/>
          </a:xfrm>
          <a:prstGeom prst="cube">
            <a:avLst>
              <a:gd name="adj" fmla="val 68741"/>
            </a:avLst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16;p19"/>
          <p:cNvSpPr/>
          <p:nvPr/>
        </p:nvSpPr>
        <p:spPr>
          <a:xfrm>
            <a:off x="4021484" y="4384780"/>
            <a:ext cx="352464" cy="954086"/>
          </a:xfrm>
          <a:prstGeom prst="cube">
            <a:avLst>
              <a:gd name="adj" fmla="val 68741"/>
            </a:avLst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8057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7741" y="4353962"/>
            <a:ext cx="926263" cy="85775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16;p19"/>
          <p:cNvSpPr/>
          <p:nvPr/>
        </p:nvSpPr>
        <p:spPr>
          <a:xfrm>
            <a:off x="11467411" y="1850596"/>
            <a:ext cx="352464" cy="954086"/>
          </a:xfrm>
          <a:prstGeom prst="cube">
            <a:avLst>
              <a:gd name="adj" fmla="val 68741"/>
            </a:avLst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16;p19"/>
          <p:cNvSpPr/>
          <p:nvPr/>
        </p:nvSpPr>
        <p:spPr>
          <a:xfrm>
            <a:off x="11467411" y="3991736"/>
            <a:ext cx="352464" cy="954086"/>
          </a:xfrm>
          <a:prstGeom prst="cube">
            <a:avLst>
              <a:gd name="adj" fmla="val 68741"/>
            </a:avLst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08" y="4409322"/>
            <a:ext cx="1428949" cy="905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681" y="1866445"/>
            <a:ext cx="1457528" cy="1000265"/>
          </a:xfrm>
          <a:prstGeom prst="rect">
            <a:avLst/>
          </a:prstGeom>
        </p:spPr>
      </p:pic>
      <p:sp>
        <p:nvSpPr>
          <p:cNvPr id="160" name="Google Shape;8410;p96"/>
          <p:cNvSpPr txBox="1"/>
          <p:nvPr/>
        </p:nvSpPr>
        <p:spPr>
          <a:xfrm>
            <a:off x="640785" y="2838089"/>
            <a:ext cx="1004184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/>
              <a:t>Input visible</a:t>
            </a:r>
            <a:endParaRPr sz="1000" b="1" dirty="0"/>
          </a:p>
        </p:txBody>
      </p:sp>
      <p:sp>
        <p:nvSpPr>
          <p:cNvPr id="161" name="Google Shape;8410;p96"/>
          <p:cNvSpPr txBox="1"/>
          <p:nvPr/>
        </p:nvSpPr>
        <p:spPr>
          <a:xfrm>
            <a:off x="564805" y="5251377"/>
            <a:ext cx="1057053" cy="26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smtClean="0"/>
              <a:t>Input I</a:t>
            </a:r>
            <a:r>
              <a:rPr lang="en-US" altLang="zh-CN" sz="1000" b="1" dirty="0" err="1" smtClean="0"/>
              <a:t>nfrared</a:t>
            </a:r>
            <a:endParaRPr sz="1000" b="1" dirty="0"/>
          </a:p>
        </p:txBody>
      </p:sp>
      <p:sp>
        <p:nvSpPr>
          <p:cNvPr id="162" name="Google Shape;8410;p96"/>
          <p:cNvSpPr txBox="1"/>
          <p:nvPr/>
        </p:nvSpPr>
        <p:spPr>
          <a:xfrm>
            <a:off x="617674" y="1555804"/>
            <a:ext cx="1004184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b="1" dirty="0" smtClean="0"/>
              <a:t>H</a:t>
            </a:r>
            <a:r>
              <a:rPr lang="en-US" altLang="zh-CN" sz="1000" b="1" dirty="0" smtClean="0"/>
              <a:t>×W×3</a:t>
            </a:r>
            <a:endParaRPr sz="1000" b="1" dirty="0"/>
          </a:p>
        </p:txBody>
      </p:sp>
      <p:sp>
        <p:nvSpPr>
          <p:cNvPr id="163" name="Google Shape;8410;p96"/>
          <p:cNvSpPr txBox="1"/>
          <p:nvPr/>
        </p:nvSpPr>
        <p:spPr>
          <a:xfrm>
            <a:off x="725985" y="4088853"/>
            <a:ext cx="1004184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b="1" dirty="0" smtClean="0"/>
              <a:t>H</a:t>
            </a:r>
            <a:r>
              <a:rPr lang="en-US" altLang="zh-CN" sz="1000" b="1" dirty="0" smtClean="0"/>
              <a:t>×W×1</a:t>
            </a:r>
            <a:endParaRPr sz="1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4219" y="2778492"/>
            <a:ext cx="1037616" cy="6792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1286" y="1293951"/>
            <a:ext cx="1009037" cy="672691"/>
          </a:xfrm>
          <a:prstGeom prst="rect">
            <a:avLst/>
          </a:prstGeom>
        </p:spPr>
      </p:pic>
      <p:sp>
        <p:nvSpPr>
          <p:cNvPr id="167" name="Google Shape;8410;p96"/>
          <p:cNvSpPr txBox="1"/>
          <p:nvPr/>
        </p:nvSpPr>
        <p:spPr>
          <a:xfrm>
            <a:off x="2100775" y="1927453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 smtClean="0"/>
              <a:t>Visible </a:t>
            </a:r>
            <a:r>
              <a:rPr lang="en" sz="1000" b="1" dirty="0" smtClean="0"/>
              <a:t>HV Color Map</a:t>
            </a:r>
            <a:endParaRPr sz="1000" b="1" dirty="0"/>
          </a:p>
        </p:txBody>
      </p:sp>
      <p:sp>
        <p:nvSpPr>
          <p:cNvPr id="168" name="Google Shape;8410;p96"/>
          <p:cNvSpPr txBox="1"/>
          <p:nvPr/>
        </p:nvSpPr>
        <p:spPr>
          <a:xfrm>
            <a:off x="2562367" y="961333"/>
            <a:ext cx="1004184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b="1" dirty="0" smtClean="0"/>
              <a:t>H</a:t>
            </a:r>
            <a:r>
              <a:rPr lang="en-US" altLang="zh-CN" sz="1000" b="1" dirty="0" smtClean="0"/>
              <a:t>×W×2</a:t>
            </a:r>
            <a:endParaRPr sz="1000" b="1" dirty="0"/>
          </a:p>
        </p:txBody>
      </p:sp>
      <p:sp>
        <p:nvSpPr>
          <p:cNvPr id="170" name="Google Shape;8410;p96"/>
          <p:cNvSpPr txBox="1"/>
          <p:nvPr/>
        </p:nvSpPr>
        <p:spPr>
          <a:xfrm>
            <a:off x="2083087" y="3496242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 smtClean="0"/>
              <a:t>Visible </a:t>
            </a:r>
            <a:r>
              <a:rPr lang="en" sz="1000" b="1" dirty="0" smtClean="0"/>
              <a:t>Itensity Map</a:t>
            </a:r>
            <a:endParaRPr sz="1000" b="1" dirty="0"/>
          </a:p>
        </p:txBody>
      </p:sp>
      <p:pic>
        <p:nvPicPr>
          <p:cNvPr id="171" name="图片 1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3950" y="4533162"/>
            <a:ext cx="1089879" cy="690257"/>
          </a:xfrm>
          <a:prstGeom prst="rect">
            <a:avLst/>
          </a:prstGeom>
        </p:spPr>
      </p:pic>
      <p:sp>
        <p:nvSpPr>
          <p:cNvPr id="172" name="Google Shape;8410;p96"/>
          <p:cNvSpPr txBox="1"/>
          <p:nvPr/>
        </p:nvSpPr>
        <p:spPr>
          <a:xfrm>
            <a:off x="2154174" y="5233137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 smtClean="0"/>
              <a:t>Infrared </a:t>
            </a:r>
            <a:r>
              <a:rPr lang="en" sz="1000" b="1" dirty="0" smtClean="0"/>
              <a:t>Itensity Map</a:t>
            </a:r>
            <a:endParaRPr sz="1000" b="1" dirty="0"/>
          </a:p>
        </p:txBody>
      </p:sp>
      <p:sp>
        <p:nvSpPr>
          <p:cNvPr id="173" name="Google Shape;8410;p96"/>
          <p:cNvSpPr txBox="1"/>
          <p:nvPr/>
        </p:nvSpPr>
        <p:spPr>
          <a:xfrm>
            <a:off x="2437182" y="2466500"/>
            <a:ext cx="1004184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b="1" dirty="0" smtClean="0"/>
              <a:t>H</a:t>
            </a:r>
            <a:r>
              <a:rPr lang="en-US" altLang="zh-CN" sz="1000" b="1" dirty="0" smtClean="0"/>
              <a:t>×W×1</a:t>
            </a:r>
            <a:endParaRPr sz="1000" b="1" dirty="0"/>
          </a:p>
        </p:txBody>
      </p:sp>
      <p:sp>
        <p:nvSpPr>
          <p:cNvPr id="174" name="Google Shape;8410;p96"/>
          <p:cNvSpPr txBox="1"/>
          <p:nvPr/>
        </p:nvSpPr>
        <p:spPr>
          <a:xfrm>
            <a:off x="2462532" y="4192311"/>
            <a:ext cx="1004184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b="1" dirty="0" smtClean="0"/>
              <a:t>H</a:t>
            </a:r>
            <a:r>
              <a:rPr lang="en-US" altLang="zh-CN" sz="1000" b="1" dirty="0" smtClean="0"/>
              <a:t>×W×1</a:t>
            </a:r>
            <a:endParaRPr sz="1000" b="1" dirty="0"/>
          </a:p>
        </p:txBody>
      </p:sp>
    </p:spTree>
    <p:extLst>
      <p:ext uri="{BB962C8B-B14F-4D97-AF65-F5344CB8AC3E}">
        <p14:creationId xmlns:p14="http://schemas.microsoft.com/office/powerpoint/2010/main" val="142653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285"/>
            <a:ext cx="1950720" cy="156057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784285"/>
            <a:ext cx="1950720" cy="156057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400" y="784285"/>
            <a:ext cx="1950720" cy="156057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06" y="784284"/>
            <a:ext cx="795814" cy="743343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43" y="784282"/>
            <a:ext cx="795817" cy="743345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26" y="784283"/>
            <a:ext cx="796294" cy="743791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16" name="Google Shape;8410;p96"/>
          <p:cNvSpPr txBox="1"/>
          <p:nvPr/>
        </p:nvSpPr>
        <p:spPr>
          <a:xfrm>
            <a:off x="641103" y="510829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 smtClean="0"/>
              <a:t>Infrared</a:t>
            </a:r>
            <a:endParaRPr sz="1000" b="1" dirty="0"/>
          </a:p>
        </p:txBody>
      </p:sp>
      <p:sp>
        <p:nvSpPr>
          <p:cNvPr id="17" name="Google Shape;8410;p96"/>
          <p:cNvSpPr txBox="1"/>
          <p:nvPr/>
        </p:nvSpPr>
        <p:spPr>
          <a:xfrm>
            <a:off x="2591823" y="510828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 smtClean="0"/>
              <a:t>Visible</a:t>
            </a:r>
            <a:endParaRPr sz="1000" b="1" dirty="0"/>
          </a:p>
        </p:txBody>
      </p:sp>
      <p:sp>
        <p:nvSpPr>
          <p:cNvPr id="18" name="Google Shape;8410;p96"/>
          <p:cNvSpPr txBox="1"/>
          <p:nvPr/>
        </p:nvSpPr>
        <p:spPr>
          <a:xfrm>
            <a:off x="4697254" y="510828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 smtClean="0"/>
              <a:t>EMMA</a:t>
            </a:r>
            <a:endParaRPr sz="1000" b="1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784285"/>
            <a:ext cx="1950720" cy="156057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03" y="784282"/>
            <a:ext cx="795817" cy="743345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21" name="Google Shape;8410;p96"/>
          <p:cNvSpPr txBox="1"/>
          <p:nvPr/>
        </p:nvSpPr>
        <p:spPr>
          <a:xfrm>
            <a:off x="6647014" y="510828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 smtClean="0"/>
              <a:t>EMMA</a:t>
            </a:r>
            <a:endParaRPr sz="1000" b="1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920" y="784281"/>
            <a:ext cx="1950720" cy="156057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863" y="784278"/>
            <a:ext cx="795817" cy="743345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24" name="Google Shape;8410;p96"/>
          <p:cNvSpPr txBox="1"/>
          <p:nvPr/>
        </p:nvSpPr>
        <p:spPr>
          <a:xfrm>
            <a:off x="8596774" y="510824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 smtClean="0"/>
              <a:t>EMMA</a:t>
            </a:r>
            <a:endParaRPr sz="1000" b="1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20" y="784281"/>
            <a:ext cx="1950720" cy="156057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663" y="784278"/>
            <a:ext cx="795817" cy="743345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27" name="Google Shape;8410;p96"/>
          <p:cNvSpPr txBox="1"/>
          <p:nvPr/>
        </p:nvSpPr>
        <p:spPr>
          <a:xfrm>
            <a:off x="10545574" y="510824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 smtClean="0"/>
              <a:t>EMMA</a:t>
            </a:r>
            <a:endParaRPr sz="1000" b="1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8318"/>
            <a:ext cx="1950720" cy="156057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2618318"/>
            <a:ext cx="1950720" cy="156057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400" y="2618318"/>
            <a:ext cx="1950720" cy="1560576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06" y="2618317"/>
            <a:ext cx="795814" cy="743343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43" y="2618315"/>
            <a:ext cx="795817" cy="743345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26" y="2618316"/>
            <a:ext cx="796294" cy="743791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34" name="Google Shape;8410;p96"/>
          <p:cNvSpPr txBox="1"/>
          <p:nvPr/>
        </p:nvSpPr>
        <p:spPr>
          <a:xfrm>
            <a:off x="641103" y="2344862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 smtClean="0"/>
              <a:t>Infrared</a:t>
            </a:r>
            <a:endParaRPr sz="1000" b="1" dirty="0"/>
          </a:p>
        </p:txBody>
      </p:sp>
      <p:sp>
        <p:nvSpPr>
          <p:cNvPr id="35" name="Google Shape;8410;p96"/>
          <p:cNvSpPr txBox="1"/>
          <p:nvPr/>
        </p:nvSpPr>
        <p:spPr>
          <a:xfrm>
            <a:off x="2591823" y="2344861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 smtClean="0"/>
              <a:t>Visible</a:t>
            </a:r>
            <a:endParaRPr sz="1000" b="1" dirty="0"/>
          </a:p>
        </p:txBody>
      </p:sp>
      <p:sp>
        <p:nvSpPr>
          <p:cNvPr id="36" name="Google Shape;8410;p96"/>
          <p:cNvSpPr txBox="1"/>
          <p:nvPr/>
        </p:nvSpPr>
        <p:spPr>
          <a:xfrm>
            <a:off x="4697254" y="2344861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 smtClean="0"/>
              <a:t>EMMA</a:t>
            </a:r>
            <a:endParaRPr sz="1000" b="1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2618318"/>
            <a:ext cx="1950720" cy="156057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03" y="2618315"/>
            <a:ext cx="795817" cy="743345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39" name="Google Shape;8410;p96"/>
          <p:cNvSpPr txBox="1"/>
          <p:nvPr/>
        </p:nvSpPr>
        <p:spPr>
          <a:xfrm>
            <a:off x="6647014" y="2344861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 smtClean="0"/>
              <a:t>EMMA</a:t>
            </a:r>
            <a:endParaRPr sz="1000" b="1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920" y="2618314"/>
            <a:ext cx="1950720" cy="1560576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863" y="2618311"/>
            <a:ext cx="795817" cy="743345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42" name="Google Shape;8410;p96"/>
          <p:cNvSpPr txBox="1"/>
          <p:nvPr/>
        </p:nvSpPr>
        <p:spPr>
          <a:xfrm>
            <a:off x="8596774" y="2344857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 smtClean="0"/>
              <a:t>EMMA</a:t>
            </a:r>
            <a:endParaRPr sz="1000" b="1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720" y="2618314"/>
            <a:ext cx="1950720" cy="156057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663" y="2618311"/>
            <a:ext cx="795817" cy="743345"/>
          </a:xfrm>
          <a:prstGeom prst="rect">
            <a:avLst/>
          </a:prstGeom>
          <a:ln w="12700">
            <a:solidFill>
              <a:srgbClr val="0000FF"/>
            </a:solidFill>
          </a:ln>
        </p:spPr>
      </p:pic>
      <p:sp>
        <p:nvSpPr>
          <p:cNvPr id="45" name="Google Shape;8410;p96"/>
          <p:cNvSpPr txBox="1"/>
          <p:nvPr/>
        </p:nvSpPr>
        <p:spPr>
          <a:xfrm>
            <a:off x="10545574" y="2344857"/>
            <a:ext cx="668513" cy="2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 smtClean="0"/>
              <a:t>Ours</a:t>
            </a:r>
            <a:endParaRPr sz="1000" b="1" dirty="0"/>
          </a:p>
        </p:txBody>
      </p:sp>
    </p:spTree>
    <p:extLst>
      <p:ext uri="{BB962C8B-B14F-4D97-AF65-F5344CB8AC3E}">
        <p14:creationId xmlns:p14="http://schemas.microsoft.com/office/powerpoint/2010/main" val="29550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87</Words>
  <Application>Microsoft Office PowerPoint</Application>
  <PresentationFormat>宽屏</PresentationFormat>
  <Paragraphs>48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15</cp:revision>
  <dcterms:created xsi:type="dcterms:W3CDTF">2025-07-04T07:30:31Z</dcterms:created>
  <dcterms:modified xsi:type="dcterms:W3CDTF">2025-07-12T09:01:57Z</dcterms:modified>
</cp:coreProperties>
</file>