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416" r:id="rId3"/>
    <p:sldId id="257" r:id="rId4"/>
    <p:sldId id="417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4" d="100"/>
          <a:sy n="114" d="100"/>
        </p:scale>
        <p:origin x="69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0F7C05-AD7F-4FFA-A0C0-1536BA5A251F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8AE2B5-2FEB-4525-9184-99D996DDFD2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9162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avsthiago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8" name="Google Shape;8848;g78327f1586_1537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9" name="Google Shape;8849;g78327f1586_1537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</a:t>
            </a:r>
            <a:r>
              <a:rPr lang="en" u="sng">
                <a:solidFill>
                  <a:schemeClr val="hlink"/>
                </a:solidFill>
                <a:hlinkClick r:id="rId3"/>
              </a:rPr>
              <a:t>@avsthiago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84374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a4a25ee6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a4a25ee6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visuals can represent a multi-directional array (3D)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Author: Elvis Saravia (ellfae@gmail.com)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560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0" name="Google Shape;8020;ga4a25ee60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21" name="Google Shape;8021;ga4a25ee60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These visuals can represent a multi-directional array (3D)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Author: Elvis Saravia (ellfae@gmail.com)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79269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4271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7292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4173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87890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754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215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370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624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0775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7960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59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008A0-1351-474F-B2A3-B5A922791B5E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7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008A0-1351-474F-B2A3-B5A922791B5E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AC256-4C7F-4999-A6F0-527F0CAACE0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0178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jpe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7E8A4446-D921-419F-B127-07836F7FBEF0}"/>
              </a:ext>
            </a:extLst>
          </p:cNvPr>
          <p:cNvSpPr/>
          <p:nvPr/>
        </p:nvSpPr>
        <p:spPr>
          <a:xfrm>
            <a:off x="0" y="0"/>
            <a:ext cx="12084682" cy="310627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Google Shape;9989;p124"/>
          <p:cNvSpPr/>
          <p:nvPr/>
        </p:nvSpPr>
        <p:spPr>
          <a:xfrm>
            <a:off x="3865070" y="1248003"/>
            <a:ext cx="1007232" cy="634500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Fourier Process</a:t>
            </a:r>
            <a:endParaRPr lang="en" sz="1400"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 b="1" dirty="0"/>
              <a:t>Block</a:t>
            </a:r>
            <a:endParaRPr sz="1400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7B9A90-1E43-4D4F-88E8-899E7CE8FA6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8994" y="1890899"/>
            <a:ext cx="883404" cy="749248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9B32B5D8-9E8E-4A69-827F-71FE5D6165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4617" y="1203963"/>
            <a:ext cx="852643" cy="722579"/>
          </a:xfrm>
          <a:prstGeom prst="rect">
            <a:avLst/>
          </a:prstGeom>
        </p:spPr>
      </p:pic>
      <p:pic>
        <p:nvPicPr>
          <p:cNvPr id="32" name="图片 31">
            <a:extLst>
              <a:ext uri="{FF2B5EF4-FFF2-40B4-BE49-F238E27FC236}">
                <a16:creationId xmlns:a16="http://schemas.microsoft.com/office/drawing/2014/main" id="{84109C07-A6AD-4275-808E-7440F96C27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251" y="955689"/>
            <a:ext cx="807194" cy="684063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7C3B6477-F527-47AB-9A97-4A25FB8EF3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855" y="1802252"/>
            <a:ext cx="807194" cy="684063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AB44BCA-2974-4017-80B6-212027DD82B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6987" y="478021"/>
            <a:ext cx="788228" cy="667990"/>
          </a:xfrm>
          <a:prstGeom prst="rect">
            <a:avLst/>
          </a:prstGeom>
        </p:spPr>
      </p:pic>
      <p:sp>
        <p:nvSpPr>
          <p:cNvPr id="71" name="文本框 70">
            <a:extLst>
              <a:ext uri="{FF2B5EF4-FFF2-40B4-BE49-F238E27FC236}">
                <a16:creationId xmlns:a16="http://schemas.microsoft.com/office/drawing/2014/main" id="{1FC788DA-F9DC-469D-909E-C5E713343E27}"/>
              </a:ext>
            </a:extLst>
          </p:cNvPr>
          <p:cNvSpPr txBox="1"/>
          <p:nvPr/>
        </p:nvSpPr>
        <p:spPr>
          <a:xfrm>
            <a:off x="3267433" y="0"/>
            <a:ext cx="6094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HVI</a:t>
            </a:r>
            <a:r>
              <a:rPr lang="zh-CN" altLang="en-US" b="1" dirty="0"/>
              <a:t> Multi-Modality </a:t>
            </a:r>
            <a:r>
              <a:rPr lang="en-US" altLang="zh-CN" b="1" dirty="0"/>
              <a:t>I</a:t>
            </a:r>
            <a:r>
              <a:rPr lang="zh-CN" altLang="en-US" b="1" dirty="0"/>
              <a:t>m</a:t>
            </a:r>
            <a:r>
              <a:rPr lang="en-US" altLang="zh-CN" b="1" dirty="0"/>
              <a:t>a</a:t>
            </a:r>
            <a:r>
              <a:rPr lang="zh-CN" altLang="en-US" b="1" dirty="0"/>
              <a:t>ge </a:t>
            </a:r>
            <a:r>
              <a:rPr lang="en-US" altLang="zh-CN" b="1" dirty="0"/>
              <a:t>F</a:t>
            </a:r>
            <a:r>
              <a:rPr lang="zh-CN" altLang="en-US" b="1" dirty="0"/>
              <a:t>usion (</a:t>
            </a:r>
            <a:r>
              <a:rPr lang="en-US" altLang="zh-CN" b="1" dirty="0"/>
              <a:t>H</a:t>
            </a:r>
            <a:r>
              <a:rPr lang="zh-CN" altLang="en-US" b="1" dirty="0"/>
              <a:t>M</a:t>
            </a:r>
            <a:r>
              <a:rPr lang="en-US" altLang="zh-CN" b="1" dirty="0"/>
              <a:t>IF</a:t>
            </a:r>
            <a:r>
              <a:rPr lang="zh-CN" altLang="en-US" b="1" dirty="0"/>
              <a:t>)</a:t>
            </a:r>
          </a:p>
        </p:txBody>
      </p:sp>
      <p:sp>
        <p:nvSpPr>
          <p:cNvPr id="73" name="Google Shape;8410;p96">
            <a:extLst>
              <a:ext uri="{FF2B5EF4-FFF2-40B4-BE49-F238E27FC236}">
                <a16:creationId xmlns:a16="http://schemas.microsoft.com/office/drawing/2014/main" id="{E8F9CF38-823D-4F89-B6A6-CE2927C436FF}"/>
              </a:ext>
            </a:extLst>
          </p:cNvPr>
          <p:cNvSpPr txBox="1"/>
          <p:nvPr/>
        </p:nvSpPr>
        <p:spPr>
          <a:xfrm>
            <a:off x="143823" y="707280"/>
            <a:ext cx="929666" cy="22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/>
              <a:t>Input visible</a:t>
            </a:r>
            <a:endParaRPr sz="1000" b="1" dirty="0"/>
          </a:p>
        </p:txBody>
      </p:sp>
      <p:cxnSp>
        <p:nvCxnSpPr>
          <p:cNvPr id="81" name="Google Shape;10001;p124">
            <a:extLst>
              <a:ext uri="{FF2B5EF4-FFF2-40B4-BE49-F238E27FC236}">
                <a16:creationId xmlns:a16="http://schemas.microsoft.com/office/drawing/2014/main" id="{69799628-0B94-4FC8-A7D0-B2F039EE6FE8}"/>
              </a:ext>
            </a:extLst>
          </p:cNvPr>
          <p:cNvCxnSpPr>
            <a:cxnSpLocks/>
            <a:stCxn id="22" idx="3"/>
            <a:endCxn id="31" idx="1"/>
          </p:cNvCxnSpPr>
          <p:nvPr/>
        </p:nvCxnSpPr>
        <p:spPr>
          <a:xfrm>
            <a:off x="4872302" y="1565253"/>
            <a:ext cx="392315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" name="梯形 4">
            <a:extLst>
              <a:ext uri="{FF2B5EF4-FFF2-40B4-BE49-F238E27FC236}">
                <a16:creationId xmlns:a16="http://schemas.microsoft.com/office/drawing/2014/main" id="{C6FF907B-FCFB-414C-85C2-67432A535389}"/>
              </a:ext>
            </a:extLst>
          </p:cNvPr>
          <p:cNvSpPr/>
          <p:nvPr/>
        </p:nvSpPr>
        <p:spPr>
          <a:xfrm rot="5400000">
            <a:off x="6673126" y="1712366"/>
            <a:ext cx="613400" cy="808429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b="1" dirty="0">
              <a:solidFill>
                <a:schemeClr val="tx1"/>
              </a:solidFill>
            </a:endParaRPr>
          </a:p>
        </p:txBody>
      </p:sp>
      <p:sp>
        <p:nvSpPr>
          <p:cNvPr id="63" name="梯形 62">
            <a:extLst>
              <a:ext uri="{FF2B5EF4-FFF2-40B4-BE49-F238E27FC236}">
                <a16:creationId xmlns:a16="http://schemas.microsoft.com/office/drawing/2014/main" id="{09916C4F-7D3F-49B6-805F-F1A478166C3B}"/>
              </a:ext>
            </a:extLst>
          </p:cNvPr>
          <p:cNvSpPr/>
          <p:nvPr/>
        </p:nvSpPr>
        <p:spPr>
          <a:xfrm rot="16200000">
            <a:off x="10932947" y="1710365"/>
            <a:ext cx="549710" cy="780581"/>
          </a:xfrm>
          <a:prstGeom prst="trapezoid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88A6BE9-78A1-4B73-9893-7240B680619B}"/>
              </a:ext>
            </a:extLst>
          </p:cNvPr>
          <p:cNvSpPr txBox="1"/>
          <p:nvPr/>
        </p:nvSpPr>
        <p:spPr>
          <a:xfrm>
            <a:off x="6530252" y="1952532"/>
            <a:ext cx="84350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Encoder</a:t>
            </a:r>
            <a:endParaRPr lang="zh-CN" altLang="en-US" sz="1400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FDE87036-A2CE-47EF-96F9-95D995BBDC0B}"/>
              </a:ext>
            </a:extLst>
          </p:cNvPr>
          <p:cNvSpPr txBox="1"/>
          <p:nvPr/>
        </p:nvSpPr>
        <p:spPr>
          <a:xfrm>
            <a:off x="10798894" y="1927812"/>
            <a:ext cx="8707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/>
              <a:t>Decoder</a:t>
            </a:r>
            <a:endParaRPr lang="zh-CN" altLang="en-US" sz="1400" b="1" dirty="0"/>
          </a:p>
        </p:txBody>
      </p:sp>
      <p:sp>
        <p:nvSpPr>
          <p:cNvPr id="72" name="Google Shape;9989;p124">
            <a:extLst>
              <a:ext uri="{FF2B5EF4-FFF2-40B4-BE49-F238E27FC236}">
                <a16:creationId xmlns:a16="http://schemas.microsoft.com/office/drawing/2014/main" id="{ED44B48C-1DD6-4676-A181-5CAF8CA8A394}"/>
              </a:ext>
            </a:extLst>
          </p:cNvPr>
          <p:cNvSpPr/>
          <p:nvPr/>
        </p:nvSpPr>
        <p:spPr>
          <a:xfrm>
            <a:off x="7793473" y="1534174"/>
            <a:ext cx="1501255" cy="38235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Fourier </a:t>
            </a:r>
            <a:r>
              <a:rPr lang="en-US" sz="1200" b="1" dirty="0" err="1"/>
              <a:t>Conver</a:t>
            </a:r>
            <a:r>
              <a:rPr lang="en-US" sz="1200" b="1" dirty="0"/>
              <a:t> Branch</a:t>
            </a:r>
            <a:endParaRPr lang="en" sz="1200" b="1" dirty="0"/>
          </a:p>
        </p:txBody>
      </p:sp>
      <p:sp>
        <p:nvSpPr>
          <p:cNvPr id="76" name="Google Shape;9989;p124">
            <a:extLst>
              <a:ext uri="{FF2B5EF4-FFF2-40B4-BE49-F238E27FC236}">
                <a16:creationId xmlns:a16="http://schemas.microsoft.com/office/drawing/2014/main" id="{1273075D-87E6-4B09-9B51-8E4B02229759}"/>
              </a:ext>
            </a:extLst>
          </p:cNvPr>
          <p:cNvSpPr/>
          <p:nvPr/>
        </p:nvSpPr>
        <p:spPr>
          <a:xfrm>
            <a:off x="7802570" y="2343669"/>
            <a:ext cx="1501255" cy="382357"/>
          </a:xfrm>
          <a:prstGeom prst="roundRect">
            <a:avLst>
              <a:gd name="adj" fmla="val 16667"/>
            </a:avLst>
          </a:prstGeom>
          <a:solidFill>
            <a:schemeClr val="accent4">
              <a:lumMod val="20000"/>
              <a:lumOff val="80000"/>
            </a:scheme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Multi-scale </a:t>
            </a:r>
            <a:r>
              <a:rPr lang="en-US" sz="1200" b="1" dirty="0" err="1"/>
              <a:t>Conver</a:t>
            </a:r>
            <a:r>
              <a:rPr lang="en-US" sz="1200" b="1" dirty="0"/>
              <a:t> Branch</a:t>
            </a:r>
            <a:endParaRPr lang="en" sz="1200" b="1" dirty="0"/>
          </a:p>
        </p:txBody>
      </p:sp>
      <p:cxnSp>
        <p:nvCxnSpPr>
          <p:cNvPr id="77" name="连接符: 肘形 76">
            <a:extLst>
              <a:ext uri="{FF2B5EF4-FFF2-40B4-BE49-F238E27FC236}">
                <a16:creationId xmlns:a16="http://schemas.microsoft.com/office/drawing/2014/main" id="{F93F9760-1248-4E14-AB4E-E5B62F2DB04B}"/>
              </a:ext>
            </a:extLst>
          </p:cNvPr>
          <p:cNvCxnSpPr>
            <a:cxnSpLocks/>
            <a:stCxn id="5" idx="0"/>
            <a:endCxn id="72" idx="1"/>
          </p:cNvCxnSpPr>
          <p:nvPr/>
        </p:nvCxnSpPr>
        <p:spPr>
          <a:xfrm flipV="1">
            <a:off x="7384041" y="1725353"/>
            <a:ext cx="409432" cy="39122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连接符: 肘形 78">
            <a:extLst>
              <a:ext uri="{FF2B5EF4-FFF2-40B4-BE49-F238E27FC236}">
                <a16:creationId xmlns:a16="http://schemas.microsoft.com/office/drawing/2014/main" id="{FFB0ADDF-D860-4BF4-A624-8A16E911183B}"/>
              </a:ext>
            </a:extLst>
          </p:cNvPr>
          <p:cNvCxnSpPr>
            <a:cxnSpLocks/>
            <a:stCxn id="5" idx="0"/>
            <a:endCxn id="76" idx="1"/>
          </p:cNvCxnSpPr>
          <p:nvPr/>
        </p:nvCxnSpPr>
        <p:spPr>
          <a:xfrm>
            <a:off x="7384041" y="2116581"/>
            <a:ext cx="418529" cy="418267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E472B30F-5FD2-4E9E-A8D7-1D23414AF70A}"/>
              </a:ext>
            </a:extLst>
          </p:cNvPr>
          <p:cNvCxnSpPr>
            <a:cxnSpLocks/>
            <a:stCxn id="72" idx="3"/>
            <a:endCxn id="63" idx="0"/>
          </p:cNvCxnSpPr>
          <p:nvPr/>
        </p:nvCxnSpPr>
        <p:spPr>
          <a:xfrm>
            <a:off x="9294728" y="1725353"/>
            <a:ext cx="1522784" cy="375303"/>
          </a:xfrm>
          <a:prstGeom prst="bentConnector3">
            <a:avLst>
              <a:gd name="adj1" fmla="val 3013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连接符: 肘形 83">
            <a:extLst>
              <a:ext uri="{FF2B5EF4-FFF2-40B4-BE49-F238E27FC236}">
                <a16:creationId xmlns:a16="http://schemas.microsoft.com/office/drawing/2014/main" id="{744CA3FD-6444-47D0-B121-E4F48EBA214E}"/>
              </a:ext>
            </a:extLst>
          </p:cNvPr>
          <p:cNvCxnSpPr>
            <a:cxnSpLocks/>
            <a:stCxn id="76" idx="3"/>
            <a:endCxn id="63" idx="0"/>
          </p:cNvCxnSpPr>
          <p:nvPr/>
        </p:nvCxnSpPr>
        <p:spPr>
          <a:xfrm flipV="1">
            <a:off x="9303825" y="2100656"/>
            <a:ext cx="1513687" cy="434192"/>
          </a:xfrm>
          <a:prstGeom prst="bentConnector3">
            <a:avLst>
              <a:gd name="adj1" fmla="val 29568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Google Shape;9989;p124">
            <a:extLst>
              <a:ext uri="{FF2B5EF4-FFF2-40B4-BE49-F238E27FC236}">
                <a16:creationId xmlns:a16="http://schemas.microsoft.com/office/drawing/2014/main" id="{895F90D7-C3DF-4C4B-86B7-17310B22D26C}"/>
              </a:ext>
            </a:extLst>
          </p:cNvPr>
          <p:cNvSpPr/>
          <p:nvPr/>
        </p:nvSpPr>
        <p:spPr>
          <a:xfrm>
            <a:off x="9439565" y="1980949"/>
            <a:ext cx="523355" cy="259968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Fuse</a:t>
            </a:r>
            <a:endParaRPr sz="1200" b="1" dirty="0"/>
          </a:p>
        </p:txBody>
      </p:sp>
      <p:sp>
        <p:nvSpPr>
          <p:cNvPr id="95" name="Google Shape;10204;p134">
            <a:extLst>
              <a:ext uri="{FF2B5EF4-FFF2-40B4-BE49-F238E27FC236}">
                <a16:creationId xmlns:a16="http://schemas.microsoft.com/office/drawing/2014/main" id="{12C525B0-1845-4134-8378-02C3E0A44C9B}"/>
              </a:ext>
            </a:extLst>
          </p:cNvPr>
          <p:cNvSpPr/>
          <p:nvPr/>
        </p:nvSpPr>
        <p:spPr>
          <a:xfrm>
            <a:off x="1295752" y="963500"/>
            <a:ext cx="1104548" cy="1450249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Image Augumen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latin typeface="Times New Roman"/>
                <a:ea typeface="Times New Roman"/>
                <a:cs typeface="Times New Roman"/>
                <a:sym typeface="Times New Roman"/>
              </a:rPr>
              <a:t>-tion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(flip</a:t>
            </a:r>
            <a:r>
              <a:rPr lang="zh-CN" alt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，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rotation</a:t>
            </a:r>
            <a:r>
              <a:rPr lang="en-US" sz="1200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r>
              <a:rPr lang="en" sz="12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12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96" name="图片 95">
            <a:extLst>
              <a:ext uri="{FF2B5EF4-FFF2-40B4-BE49-F238E27FC236}">
                <a16:creationId xmlns:a16="http://schemas.microsoft.com/office/drawing/2014/main" id="{95705656-D3BD-4ADF-87F3-DF236D62FB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289" y="819416"/>
            <a:ext cx="883404" cy="74924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268B8F7-9B7E-44A7-8E86-578CA40330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791" y="556756"/>
            <a:ext cx="807194" cy="684063"/>
          </a:xfrm>
          <a:prstGeom prst="rect">
            <a:avLst/>
          </a:prstGeom>
        </p:spPr>
      </p:pic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F8330DB1-E209-41EC-B6D0-CFA73EEDD8EF}"/>
              </a:ext>
            </a:extLst>
          </p:cNvPr>
          <p:cNvCxnSpPr>
            <a:cxnSpLocks/>
            <a:stCxn id="31" idx="3"/>
            <a:endCxn id="20" idx="1"/>
          </p:cNvCxnSpPr>
          <p:nvPr/>
        </p:nvCxnSpPr>
        <p:spPr>
          <a:xfrm>
            <a:off x="6117260" y="1565253"/>
            <a:ext cx="412992" cy="541168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E5B70FD4-9B95-4AEF-9B1A-CF8721876726}"/>
              </a:ext>
            </a:extLst>
          </p:cNvPr>
          <p:cNvCxnSpPr>
            <a:cxnSpLocks/>
            <a:stCxn id="35" idx="3"/>
            <a:endCxn id="43" idx="0"/>
          </p:cNvCxnSpPr>
          <p:nvPr/>
        </p:nvCxnSpPr>
        <p:spPr>
          <a:xfrm>
            <a:off x="8663985" y="898788"/>
            <a:ext cx="1673752" cy="1066473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9989;p124">
            <a:extLst>
              <a:ext uri="{FF2B5EF4-FFF2-40B4-BE49-F238E27FC236}">
                <a16:creationId xmlns:a16="http://schemas.microsoft.com/office/drawing/2014/main" id="{E0281C35-1F03-49D4-9780-62688E2C8FBE}"/>
              </a:ext>
            </a:extLst>
          </p:cNvPr>
          <p:cNvSpPr/>
          <p:nvPr/>
        </p:nvSpPr>
        <p:spPr>
          <a:xfrm>
            <a:off x="10076059" y="1965261"/>
            <a:ext cx="523355" cy="259968"/>
          </a:xfrm>
          <a:prstGeom prst="roundRect">
            <a:avLst>
              <a:gd name="adj" fmla="val 16667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accent3">
                <a:lumMod val="40000"/>
                <a:lumOff val="6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/>
              <a:t>SNR</a:t>
            </a:r>
            <a:endParaRPr sz="1200" b="1" dirty="0"/>
          </a:p>
        </p:txBody>
      </p:sp>
      <p:cxnSp>
        <p:nvCxnSpPr>
          <p:cNvPr id="46" name="连接符: 肘形 45">
            <a:extLst>
              <a:ext uri="{FF2B5EF4-FFF2-40B4-BE49-F238E27FC236}">
                <a16:creationId xmlns:a16="http://schemas.microsoft.com/office/drawing/2014/main" id="{2FDD378F-497B-4878-B871-1A172DCD147A}"/>
              </a:ext>
            </a:extLst>
          </p:cNvPr>
          <p:cNvCxnSpPr>
            <a:cxnSpLocks/>
            <a:stCxn id="66" idx="3"/>
            <a:endCxn id="36" idx="2"/>
          </p:cNvCxnSpPr>
          <p:nvPr/>
        </p:nvCxnSpPr>
        <p:spPr>
          <a:xfrm flipH="1" flipV="1">
            <a:off x="11531101" y="1146011"/>
            <a:ext cx="138544" cy="935690"/>
          </a:xfrm>
          <a:prstGeom prst="bentConnector4">
            <a:avLst>
              <a:gd name="adj1" fmla="val -165002"/>
              <a:gd name="adj2" fmla="val 58223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连接符: 肘形 53">
            <a:extLst>
              <a:ext uri="{FF2B5EF4-FFF2-40B4-BE49-F238E27FC236}">
                <a16:creationId xmlns:a16="http://schemas.microsoft.com/office/drawing/2014/main" id="{6E40DF5B-64DC-478A-979C-65396D796B9F}"/>
              </a:ext>
            </a:extLst>
          </p:cNvPr>
          <p:cNvCxnSpPr>
            <a:cxnSpLocks/>
            <a:stCxn id="31" idx="0"/>
            <a:endCxn id="35" idx="1"/>
          </p:cNvCxnSpPr>
          <p:nvPr/>
        </p:nvCxnSpPr>
        <p:spPr>
          <a:xfrm rot="5400000" flipH="1" flipV="1">
            <a:off x="6621278" y="-31550"/>
            <a:ext cx="305175" cy="2165852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2349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矩形: 圆角 123">
            <a:extLst>
              <a:ext uri="{FF2B5EF4-FFF2-40B4-BE49-F238E27FC236}">
                <a16:creationId xmlns:a16="http://schemas.microsoft.com/office/drawing/2014/main" id="{645F7299-CCD6-446A-AF16-4C57F059CDC3}"/>
              </a:ext>
            </a:extLst>
          </p:cNvPr>
          <p:cNvSpPr/>
          <p:nvPr/>
        </p:nvSpPr>
        <p:spPr>
          <a:xfrm>
            <a:off x="1282889" y="75062"/>
            <a:ext cx="9758149" cy="620290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51" name="Google Shape;8851;p107"/>
          <p:cNvSpPr/>
          <p:nvPr/>
        </p:nvSpPr>
        <p:spPr>
          <a:xfrm>
            <a:off x="2712299" y="1095233"/>
            <a:ext cx="7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2" name="Google Shape;8852;p107"/>
          <p:cNvSpPr/>
          <p:nvPr/>
        </p:nvSpPr>
        <p:spPr>
          <a:xfrm>
            <a:off x="2034848" y="1503824"/>
            <a:ext cx="4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3" name="Google Shape;8853;p107"/>
          <p:cNvSpPr/>
          <p:nvPr/>
        </p:nvSpPr>
        <p:spPr>
          <a:xfrm>
            <a:off x="2101804" y="2404459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4" name="Google Shape;8854;p107"/>
          <p:cNvSpPr/>
          <p:nvPr/>
        </p:nvSpPr>
        <p:spPr>
          <a:xfrm>
            <a:off x="2805457" y="1995868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5" name="Google Shape;8855;p107"/>
          <p:cNvSpPr/>
          <p:nvPr/>
        </p:nvSpPr>
        <p:spPr>
          <a:xfrm rot="5400000">
            <a:off x="2929199" y="3059728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6" name="Google Shape;8856;p107"/>
          <p:cNvSpPr/>
          <p:nvPr/>
        </p:nvSpPr>
        <p:spPr>
          <a:xfrm>
            <a:off x="3215433" y="3223119"/>
            <a:ext cx="1324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7" name="Google Shape;8857;p107"/>
          <p:cNvSpPr/>
          <p:nvPr/>
        </p:nvSpPr>
        <p:spPr>
          <a:xfrm>
            <a:off x="3052195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8" name="Google Shape;8858;p107"/>
          <p:cNvSpPr/>
          <p:nvPr/>
        </p:nvSpPr>
        <p:spPr>
          <a:xfrm>
            <a:off x="3374024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59" name="Google Shape;8859;p107"/>
          <p:cNvSpPr/>
          <p:nvPr/>
        </p:nvSpPr>
        <p:spPr>
          <a:xfrm>
            <a:off x="3532641" y="4404351"/>
            <a:ext cx="1324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0" name="Google Shape;8860;p107"/>
          <p:cNvSpPr/>
          <p:nvPr/>
        </p:nvSpPr>
        <p:spPr>
          <a:xfrm rot="5400000">
            <a:off x="3532587" y="4239839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1" name="Google Shape;8861;p107"/>
          <p:cNvSpPr/>
          <p:nvPr/>
        </p:nvSpPr>
        <p:spPr>
          <a:xfrm>
            <a:off x="3871635" y="4404351"/>
            <a:ext cx="2092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2" name="Google Shape;8862;p107"/>
          <p:cNvSpPr/>
          <p:nvPr/>
        </p:nvSpPr>
        <p:spPr>
          <a:xfrm>
            <a:off x="3702137" y="46047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3" name="Google Shape;8863;p107"/>
          <p:cNvSpPr/>
          <p:nvPr/>
        </p:nvSpPr>
        <p:spPr>
          <a:xfrm>
            <a:off x="4117755" y="46047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4" name="Google Shape;8864;p107"/>
          <p:cNvSpPr/>
          <p:nvPr/>
        </p:nvSpPr>
        <p:spPr>
          <a:xfrm>
            <a:off x="2959864" y="1095233"/>
            <a:ext cx="71200" cy="1894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5" name="Google Shape;8865;p107"/>
          <p:cNvSpPr/>
          <p:nvPr/>
        </p:nvSpPr>
        <p:spPr>
          <a:xfrm>
            <a:off x="2950204" y="3223119"/>
            <a:ext cx="712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6" name="Google Shape;8866;p107"/>
          <p:cNvSpPr/>
          <p:nvPr/>
        </p:nvSpPr>
        <p:spPr>
          <a:xfrm>
            <a:off x="3532641" y="3223119"/>
            <a:ext cx="132400" cy="945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7" name="Google Shape;8867;p107"/>
          <p:cNvSpPr/>
          <p:nvPr/>
        </p:nvSpPr>
        <p:spPr>
          <a:xfrm>
            <a:off x="4287237" y="4404351"/>
            <a:ext cx="209200" cy="4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8" name="Google Shape;8868;p107"/>
          <p:cNvSpPr/>
          <p:nvPr/>
        </p:nvSpPr>
        <p:spPr>
          <a:xfrm rot="5400000">
            <a:off x="4325499" y="4952020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69" name="Google Shape;8869;p107"/>
          <p:cNvSpPr/>
          <p:nvPr/>
        </p:nvSpPr>
        <p:spPr>
          <a:xfrm>
            <a:off x="4287231" y="5099001"/>
            <a:ext cx="2092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0" name="Google Shape;8870;p107"/>
          <p:cNvSpPr/>
          <p:nvPr/>
        </p:nvSpPr>
        <p:spPr>
          <a:xfrm>
            <a:off x="4678836" y="5099001"/>
            <a:ext cx="2848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1" name="Google Shape;8871;p107"/>
          <p:cNvSpPr/>
          <p:nvPr/>
        </p:nvSpPr>
        <p:spPr>
          <a:xfrm>
            <a:off x="4521357" y="522422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2" name="Google Shape;8872;p107"/>
          <p:cNvSpPr/>
          <p:nvPr/>
        </p:nvSpPr>
        <p:spPr>
          <a:xfrm>
            <a:off x="5146108" y="5099001"/>
            <a:ext cx="284800" cy="343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3" name="Google Shape;8873;p107"/>
          <p:cNvSpPr/>
          <p:nvPr/>
        </p:nvSpPr>
        <p:spPr>
          <a:xfrm>
            <a:off x="4988631" y="522422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4" name="Google Shape;8874;p107"/>
          <p:cNvSpPr/>
          <p:nvPr/>
        </p:nvSpPr>
        <p:spPr>
          <a:xfrm>
            <a:off x="5146121" y="5628523"/>
            <a:ext cx="284800" cy="132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5" name="Google Shape;8875;p107"/>
          <p:cNvSpPr/>
          <p:nvPr/>
        </p:nvSpPr>
        <p:spPr>
          <a:xfrm rot="5400000">
            <a:off x="5222229" y="5490148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6" name="Google Shape;8876;p107"/>
          <p:cNvSpPr/>
          <p:nvPr/>
        </p:nvSpPr>
        <p:spPr>
          <a:xfrm>
            <a:off x="5642268" y="5628524"/>
            <a:ext cx="413600" cy="132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7" name="Google Shape;8877;p107"/>
          <p:cNvSpPr/>
          <p:nvPr/>
        </p:nvSpPr>
        <p:spPr>
          <a:xfrm>
            <a:off x="5470347" y="564840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8" name="Google Shape;8878;p107"/>
          <p:cNvSpPr/>
          <p:nvPr/>
        </p:nvSpPr>
        <p:spPr>
          <a:xfrm>
            <a:off x="6267329" y="5628524"/>
            <a:ext cx="413600" cy="1324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79" name="Google Shape;8879;p107"/>
          <p:cNvSpPr/>
          <p:nvPr/>
        </p:nvSpPr>
        <p:spPr>
          <a:xfrm>
            <a:off x="6095408" y="564840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0" name="Google Shape;8880;p107"/>
          <p:cNvSpPr/>
          <p:nvPr/>
        </p:nvSpPr>
        <p:spPr>
          <a:xfrm>
            <a:off x="5983812" y="5098975"/>
            <a:ext cx="284800" cy="343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1" name="Google Shape;8881;p107"/>
          <p:cNvSpPr/>
          <p:nvPr/>
        </p:nvSpPr>
        <p:spPr>
          <a:xfrm>
            <a:off x="6272320" y="5098967"/>
            <a:ext cx="4064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2" name="Google Shape;8882;p107"/>
          <p:cNvSpPr/>
          <p:nvPr/>
        </p:nvSpPr>
        <p:spPr>
          <a:xfrm>
            <a:off x="6914391" y="5098975"/>
            <a:ext cx="2848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3" name="Google Shape;8883;p107"/>
          <p:cNvSpPr/>
          <p:nvPr/>
        </p:nvSpPr>
        <p:spPr>
          <a:xfrm>
            <a:off x="6729757" y="5224167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4" name="Google Shape;8884;p107"/>
          <p:cNvSpPr/>
          <p:nvPr/>
        </p:nvSpPr>
        <p:spPr>
          <a:xfrm>
            <a:off x="7385632" y="5098975"/>
            <a:ext cx="284800" cy="343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5" name="Google Shape;8885;p107"/>
          <p:cNvSpPr/>
          <p:nvPr/>
        </p:nvSpPr>
        <p:spPr>
          <a:xfrm>
            <a:off x="7226159" y="5224200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6" name="Google Shape;8886;p107"/>
          <p:cNvSpPr/>
          <p:nvPr/>
        </p:nvSpPr>
        <p:spPr>
          <a:xfrm rot="5400000" flipH="1">
            <a:off x="6339776" y="5493263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7" name="Google Shape;8887;p107"/>
          <p:cNvSpPr/>
          <p:nvPr/>
        </p:nvSpPr>
        <p:spPr>
          <a:xfrm>
            <a:off x="7385645" y="4404351"/>
            <a:ext cx="2848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8" name="Google Shape;8888;p107"/>
          <p:cNvSpPr/>
          <p:nvPr/>
        </p:nvSpPr>
        <p:spPr>
          <a:xfrm>
            <a:off x="7170535" y="4404351"/>
            <a:ext cx="209200" cy="4936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89" name="Google Shape;8889;p107"/>
          <p:cNvSpPr/>
          <p:nvPr/>
        </p:nvSpPr>
        <p:spPr>
          <a:xfrm rot="5400000" flipH="1">
            <a:off x="7461753" y="4952045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0" name="Google Shape;8890;p107"/>
          <p:cNvSpPr/>
          <p:nvPr/>
        </p:nvSpPr>
        <p:spPr>
          <a:xfrm>
            <a:off x="7887101" y="4404367"/>
            <a:ext cx="2092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1" name="Google Shape;8891;p107"/>
          <p:cNvSpPr/>
          <p:nvPr/>
        </p:nvSpPr>
        <p:spPr>
          <a:xfrm>
            <a:off x="7701760" y="46047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2" name="Google Shape;8892;p107"/>
          <p:cNvSpPr/>
          <p:nvPr/>
        </p:nvSpPr>
        <p:spPr>
          <a:xfrm rot="5400000" flipH="1">
            <a:off x="8405339" y="4239891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3" name="Google Shape;8893;p107"/>
          <p:cNvSpPr/>
          <p:nvPr/>
        </p:nvSpPr>
        <p:spPr>
          <a:xfrm>
            <a:off x="8360452" y="3223133"/>
            <a:ext cx="2092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4" name="Google Shape;8894;p107"/>
          <p:cNvSpPr/>
          <p:nvPr/>
        </p:nvSpPr>
        <p:spPr>
          <a:xfrm>
            <a:off x="8366963" y="4404267"/>
            <a:ext cx="209200" cy="4936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5" name="Google Shape;8895;p107"/>
          <p:cNvSpPr/>
          <p:nvPr/>
        </p:nvSpPr>
        <p:spPr>
          <a:xfrm>
            <a:off x="8160020" y="4585276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6" name="Google Shape;8896;p107"/>
          <p:cNvSpPr/>
          <p:nvPr/>
        </p:nvSpPr>
        <p:spPr>
          <a:xfrm>
            <a:off x="8218479" y="3223119"/>
            <a:ext cx="132400" cy="9452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7" name="Google Shape;8897;p107"/>
          <p:cNvSpPr/>
          <p:nvPr/>
        </p:nvSpPr>
        <p:spPr>
          <a:xfrm>
            <a:off x="8833607" y="3223119"/>
            <a:ext cx="1324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8" name="Google Shape;8898;p107"/>
          <p:cNvSpPr/>
          <p:nvPr/>
        </p:nvSpPr>
        <p:spPr>
          <a:xfrm>
            <a:off x="8654831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899" name="Google Shape;8899;p107"/>
          <p:cNvSpPr/>
          <p:nvPr/>
        </p:nvSpPr>
        <p:spPr>
          <a:xfrm>
            <a:off x="9191167" y="3223119"/>
            <a:ext cx="132400" cy="9452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0" name="Google Shape;8900;p107"/>
          <p:cNvSpPr/>
          <p:nvPr/>
        </p:nvSpPr>
        <p:spPr>
          <a:xfrm>
            <a:off x="9012391" y="3649304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1" name="Google Shape;8901;p107"/>
          <p:cNvSpPr/>
          <p:nvPr/>
        </p:nvSpPr>
        <p:spPr>
          <a:xfrm rot="5400000" flipH="1">
            <a:off x="9191136" y="3059797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2" name="Google Shape;8902;p107"/>
          <p:cNvSpPr/>
          <p:nvPr/>
        </p:nvSpPr>
        <p:spPr>
          <a:xfrm>
            <a:off x="9191167" y="1095233"/>
            <a:ext cx="1324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3" name="Google Shape;8903;p107"/>
          <p:cNvSpPr/>
          <p:nvPr/>
        </p:nvSpPr>
        <p:spPr>
          <a:xfrm>
            <a:off x="9112244" y="1095233"/>
            <a:ext cx="71200" cy="18940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4" name="Google Shape;8904;p107"/>
          <p:cNvSpPr/>
          <p:nvPr/>
        </p:nvSpPr>
        <p:spPr>
          <a:xfrm>
            <a:off x="9853521" y="1095233"/>
            <a:ext cx="7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5" name="Google Shape;8905;p107"/>
          <p:cNvSpPr/>
          <p:nvPr/>
        </p:nvSpPr>
        <p:spPr>
          <a:xfrm>
            <a:off x="9671195" y="1995635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6" name="Google Shape;8906;p107"/>
          <p:cNvSpPr/>
          <p:nvPr/>
        </p:nvSpPr>
        <p:spPr>
          <a:xfrm>
            <a:off x="9995125" y="1995868"/>
            <a:ext cx="132400" cy="92800"/>
          </a:xfrm>
          <a:prstGeom prst="chevron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7" name="Google Shape;8907;p107"/>
          <p:cNvSpPr/>
          <p:nvPr/>
        </p:nvSpPr>
        <p:spPr>
          <a:xfrm>
            <a:off x="10197912" y="1095233"/>
            <a:ext cx="4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8" name="Google Shape;8908;p107"/>
          <p:cNvSpPr/>
          <p:nvPr/>
        </p:nvSpPr>
        <p:spPr>
          <a:xfrm>
            <a:off x="9550091" y="1095233"/>
            <a:ext cx="71200" cy="1894000"/>
          </a:xfrm>
          <a:prstGeom prst="rect">
            <a:avLst/>
          </a:prstGeom>
          <a:solidFill>
            <a:srgbClr val="6AA84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09" name="Google Shape;8909;p107"/>
          <p:cNvSpPr/>
          <p:nvPr/>
        </p:nvSpPr>
        <p:spPr>
          <a:xfrm>
            <a:off x="9370608" y="1995635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910" name="Google Shape;8910;p107"/>
          <p:cNvCxnSpPr/>
          <p:nvPr/>
        </p:nvCxnSpPr>
        <p:spPr>
          <a:xfrm>
            <a:off x="3231300" y="2042027"/>
            <a:ext cx="5695600" cy="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11" name="Google Shape;8911;p107"/>
          <p:cNvCxnSpPr/>
          <p:nvPr/>
        </p:nvCxnSpPr>
        <p:spPr>
          <a:xfrm rot="10800000" flipH="1">
            <a:off x="3838967" y="3675551"/>
            <a:ext cx="4205600" cy="356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12" name="Google Shape;8912;p107"/>
          <p:cNvCxnSpPr/>
          <p:nvPr/>
        </p:nvCxnSpPr>
        <p:spPr>
          <a:xfrm>
            <a:off x="4613091" y="4627267"/>
            <a:ext cx="2440800" cy="88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13" name="Google Shape;8913;p107"/>
          <p:cNvCxnSpPr/>
          <p:nvPr/>
        </p:nvCxnSpPr>
        <p:spPr>
          <a:xfrm rot="10800000" flipH="1">
            <a:off x="5504193" y="5268651"/>
            <a:ext cx="406400" cy="40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15" name="Google Shape;8915;p107"/>
          <p:cNvSpPr txBox="1"/>
          <p:nvPr/>
        </p:nvSpPr>
        <p:spPr>
          <a:xfrm>
            <a:off x="4108833" y="4121304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7" name="Google Shape;8917;p107"/>
          <p:cNvSpPr txBox="1"/>
          <p:nvPr/>
        </p:nvSpPr>
        <p:spPr>
          <a:xfrm>
            <a:off x="2702811" y="867997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8" name="Google Shape;8918;p107"/>
          <p:cNvSpPr txBox="1"/>
          <p:nvPr/>
        </p:nvSpPr>
        <p:spPr>
          <a:xfrm>
            <a:off x="2992033" y="2965531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19" name="Google Shape;8919;p107"/>
          <p:cNvSpPr txBox="1"/>
          <p:nvPr/>
        </p:nvSpPr>
        <p:spPr>
          <a:xfrm>
            <a:off x="3315833" y="2979631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0" name="Google Shape;8920;p107"/>
          <p:cNvSpPr txBox="1"/>
          <p:nvPr/>
        </p:nvSpPr>
        <p:spPr>
          <a:xfrm>
            <a:off x="3693233" y="4121164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1" name="Google Shape;8921;p107"/>
          <p:cNvSpPr txBox="1"/>
          <p:nvPr/>
        </p:nvSpPr>
        <p:spPr>
          <a:xfrm>
            <a:off x="4538267" y="4860836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2" name="Google Shape;8922;p107"/>
          <p:cNvSpPr txBox="1"/>
          <p:nvPr/>
        </p:nvSpPr>
        <p:spPr>
          <a:xfrm>
            <a:off x="5005400" y="486181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3" name="Google Shape;8923;p107"/>
          <p:cNvSpPr txBox="1"/>
          <p:nvPr/>
        </p:nvSpPr>
        <p:spPr>
          <a:xfrm>
            <a:off x="5579397" y="5707848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4" name="Google Shape;8924;p107"/>
          <p:cNvSpPr txBox="1"/>
          <p:nvPr/>
        </p:nvSpPr>
        <p:spPr>
          <a:xfrm>
            <a:off x="6191100" y="571961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256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5" name="Google Shape;8925;p107"/>
          <p:cNvSpPr txBox="1"/>
          <p:nvPr/>
        </p:nvSpPr>
        <p:spPr>
          <a:xfrm>
            <a:off x="5798553" y="4857820"/>
            <a:ext cx="103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128+256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6" name="Google Shape;8926;p107"/>
          <p:cNvSpPr txBox="1"/>
          <p:nvPr/>
        </p:nvSpPr>
        <p:spPr>
          <a:xfrm>
            <a:off x="6752184" y="4857840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7" name="Google Shape;8927;p107"/>
          <p:cNvSpPr txBox="1"/>
          <p:nvPr/>
        </p:nvSpPr>
        <p:spPr>
          <a:xfrm>
            <a:off x="9937897" y="86801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8" name="Google Shape;8928;p107"/>
          <p:cNvSpPr txBox="1"/>
          <p:nvPr/>
        </p:nvSpPr>
        <p:spPr>
          <a:xfrm>
            <a:off x="6979367" y="4160220"/>
            <a:ext cx="8224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64+128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29" name="Google Shape;8929;p107"/>
          <p:cNvSpPr txBox="1"/>
          <p:nvPr/>
        </p:nvSpPr>
        <p:spPr>
          <a:xfrm>
            <a:off x="7692524" y="4164357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0" name="Google Shape;8930;p107"/>
          <p:cNvSpPr txBox="1"/>
          <p:nvPr/>
        </p:nvSpPr>
        <p:spPr>
          <a:xfrm>
            <a:off x="7996811" y="2984193"/>
            <a:ext cx="74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32+64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1" name="Google Shape;8931;p107"/>
          <p:cNvSpPr txBox="1"/>
          <p:nvPr/>
        </p:nvSpPr>
        <p:spPr>
          <a:xfrm>
            <a:off x="8525401" y="2979673"/>
            <a:ext cx="74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2" name="Google Shape;8932;p107"/>
          <p:cNvSpPr txBox="1"/>
          <p:nvPr/>
        </p:nvSpPr>
        <p:spPr>
          <a:xfrm>
            <a:off x="8813877" y="857203"/>
            <a:ext cx="7488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16+32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3" name="Google Shape;8933;p107"/>
          <p:cNvSpPr txBox="1"/>
          <p:nvPr/>
        </p:nvSpPr>
        <p:spPr>
          <a:xfrm>
            <a:off x="9293927" y="857217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4" name="Google Shape;8934;p107"/>
          <p:cNvSpPr txBox="1"/>
          <p:nvPr/>
        </p:nvSpPr>
        <p:spPr>
          <a:xfrm>
            <a:off x="9606233" y="867993"/>
            <a:ext cx="566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36" name="Google Shape;8936;p107"/>
          <p:cNvSpPr/>
          <p:nvPr/>
        </p:nvSpPr>
        <p:spPr>
          <a:xfrm>
            <a:off x="3826840" y="1232585"/>
            <a:ext cx="132400" cy="92800"/>
          </a:xfrm>
          <a:prstGeom prst="chevron">
            <a:avLst>
              <a:gd name="adj" fmla="val 50000"/>
            </a:avLst>
          </a:prstGeom>
          <a:solidFill>
            <a:srgbClr val="DE541E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37" name="Google Shape;8937;p107"/>
          <p:cNvSpPr/>
          <p:nvPr/>
        </p:nvSpPr>
        <p:spPr>
          <a:xfrm rot="5400000">
            <a:off x="3826865" y="1483612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cxnSp>
        <p:nvCxnSpPr>
          <p:cNvPr id="8938" name="Google Shape;8938;p107"/>
          <p:cNvCxnSpPr/>
          <p:nvPr/>
        </p:nvCxnSpPr>
        <p:spPr>
          <a:xfrm rot="10800000" flipH="1">
            <a:off x="5401756" y="1551000"/>
            <a:ext cx="406400" cy="4000"/>
          </a:xfrm>
          <a:prstGeom prst="straightConnector1">
            <a:avLst/>
          </a:prstGeom>
          <a:noFill/>
          <a:ln w="19050" cap="flat" cmpd="sng">
            <a:solidFill>
              <a:srgbClr val="98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939" name="Google Shape;8939;p107"/>
          <p:cNvSpPr/>
          <p:nvPr/>
        </p:nvSpPr>
        <p:spPr>
          <a:xfrm>
            <a:off x="5685884" y="1738919"/>
            <a:ext cx="132400" cy="1664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0" name="Google Shape;8940;p107"/>
          <p:cNvSpPr/>
          <p:nvPr/>
        </p:nvSpPr>
        <p:spPr>
          <a:xfrm>
            <a:off x="5657625" y="1232585"/>
            <a:ext cx="132400" cy="92800"/>
          </a:xfrm>
          <a:prstGeom prst="chevron">
            <a:avLst>
              <a:gd name="adj" fmla="val 50000"/>
            </a:avLst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1" name="Google Shape;8941;p107"/>
          <p:cNvSpPr/>
          <p:nvPr/>
        </p:nvSpPr>
        <p:spPr>
          <a:xfrm rot="5400000" flipH="1">
            <a:off x="3826839" y="1754457"/>
            <a:ext cx="132400" cy="92800"/>
          </a:xfrm>
          <a:prstGeom prst="chevron">
            <a:avLst>
              <a:gd name="adj" fmla="val 50000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2" name="Google Shape;8942;p107"/>
          <p:cNvSpPr/>
          <p:nvPr/>
        </p:nvSpPr>
        <p:spPr>
          <a:xfrm>
            <a:off x="2825279" y="28727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3" name="Google Shape;8943;p107"/>
          <p:cNvSpPr/>
          <p:nvPr/>
        </p:nvSpPr>
        <p:spPr>
          <a:xfrm>
            <a:off x="3393845" y="40674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4" name="Google Shape;8944;p107"/>
          <p:cNvSpPr/>
          <p:nvPr/>
        </p:nvSpPr>
        <p:spPr>
          <a:xfrm>
            <a:off x="4137645" y="47689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5" name="Google Shape;8945;p107"/>
          <p:cNvSpPr/>
          <p:nvPr/>
        </p:nvSpPr>
        <p:spPr>
          <a:xfrm>
            <a:off x="6115212" y="5802031"/>
            <a:ext cx="92800" cy="92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6" name="Google Shape;8946;p107"/>
          <p:cNvSpPr/>
          <p:nvPr/>
        </p:nvSpPr>
        <p:spPr>
          <a:xfrm>
            <a:off x="9032179" y="40674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7" name="Google Shape;8947;p107"/>
          <p:cNvSpPr/>
          <p:nvPr/>
        </p:nvSpPr>
        <p:spPr>
          <a:xfrm>
            <a:off x="10014912" y="287273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8" name="Google Shape;8948;p107"/>
          <p:cNvSpPr/>
          <p:nvPr/>
        </p:nvSpPr>
        <p:spPr>
          <a:xfrm>
            <a:off x="8185228" y="47689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49" name="Google Shape;8949;p107"/>
          <p:cNvSpPr/>
          <p:nvPr/>
        </p:nvSpPr>
        <p:spPr>
          <a:xfrm>
            <a:off x="7228228" y="53446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0" name="Google Shape;8950;p107"/>
          <p:cNvSpPr/>
          <p:nvPr/>
        </p:nvSpPr>
        <p:spPr>
          <a:xfrm>
            <a:off x="4990712" y="5344697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1" name="Google Shape;8951;p107"/>
          <p:cNvSpPr/>
          <p:nvPr/>
        </p:nvSpPr>
        <p:spPr>
          <a:xfrm>
            <a:off x="7104845" y="1258981"/>
            <a:ext cx="92800" cy="92800"/>
          </a:xfrm>
          <a:prstGeom prst="rect">
            <a:avLst/>
          </a:prstGeom>
          <a:solidFill>
            <a:srgbClr val="9900F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2" name="Google Shape;8952;p107"/>
          <p:cNvSpPr/>
          <p:nvPr/>
        </p:nvSpPr>
        <p:spPr>
          <a:xfrm>
            <a:off x="7104845" y="1506615"/>
            <a:ext cx="92800" cy="92800"/>
          </a:xfrm>
          <a:prstGeom prst="rect">
            <a:avLst/>
          </a:prstGeom>
          <a:solidFill>
            <a:srgbClr val="3D85C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3" name="Google Shape;8953;p107"/>
          <p:cNvSpPr/>
          <p:nvPr/>
        </p:nvSpPr>
        <p:spPr>
          <a:xfrm>
            <a:off x="7104845" y="1754464"/>
            <a:ext cx="92800" cy="92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8954" name="Google Shape;8954;p107"/>
          <p:cNvSpPr txBox="1"/>
          <p:nvPr/>
        </p:nvSpPr>
        <p:spPr>
          <a:xfrm>
            <a:off x="3758984" y="1138400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Convolution 3x3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5" name="Google Shape;8955;p107"/>
          <p:cNvSpPr txBox="1"/>
          <p:nvPr/>
        </p:nvSpPr>
        <p:spPr>
          <a:xfrm>
            <a:off x="3758984" y="1387167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Max Pooling 2x2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6" name="Google Shape;8956;p107"/>
          <p:cNvSpPr txBox="1"/>
          <p:nvPr/>
        </p:nvSpPr>
        <p:spPr>
          <a:xfrm>
            <a:off x="5617313" y="1138400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Convolution 1x1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7" name="Google Shape;8957;p107"/>
          <p:cNvSpPr txBox="1"/>
          <p:nvPr/>
        </p:nvSpPr>
        <p:spPr>
          <a:xfrm>
            <a:off x="5624585" y="1412433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Skip connection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8" name="Google Shape;8958;p107"/>
          <p:cNvSpPr txBox="1"/>
          <p:nvPr/>
        </p:nvSpPr>
        <p:spPr>
          <a:xfrm>
            <a:off x="3758984" y="1681533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Up Sampling 2x2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59" name="Google Shape;8959;p107"/>
          <p:cNvSpPr txBox="1"/>
          <p:nvPr/>
        </p:nvSpPr>
        <p:spPr>
          <a:xfrm>
            <a:off x="5522492" y="1678049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Block copied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0" name="Google Shape;8960;p107"/>
          <p:cNvSpPr txBox="1"/>
          <p:nvPr/>
        </p:nvSpPr>
        <p:spPr>
          <a:xfrm>
            <a:off x="7190475" y="1164600"/>
            <a:ext cx="113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Dropout 0.1</a:t>
            </a:r>
            <a:endParaRPr sz="1333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1" name="Google Shape;8961;p107"/>
          <p:cNvSpPr txBox="1"/>
          <p:nvPr/>
        </p:nvSpPr>
        <p:spPr>
          <a:xfrm>
            <a:off x="7193637" y="1412549"/>
            <a:ext cx="113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Dropout 0.2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62" name="Google Shape;8962;p107"/>
          <p:cNvSpPr txBox="1"/>
          <p:nvPr/>
        </p:nvSpPr>
        <p:spPr>
          <a:xfrm>
            <a:off x="7193669" y="1660260"/>
            <a:ext cx="113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" sz="1333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Dropout 0.3</a:t>
            </a:r>
            <a:endParaRPr sz="1333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40EA77D3-4ECB-4EB5-AFF6-978B631DA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5462" y="2124004"/>
            <a:ext cx="335909" cy="407656"/>
          </a:xfrm>
          <a:prstGeom prst="rect">
            <a:avLst/>
          </a:prstGeom>
        </p:spPr>
      </p:pic>
      <p:sp>
        <p:nvSpPr>
          <p:cNvPr id="123" name="Google Shape;8954;p107">
            <a:extLst>
              <a:ext uri="{FF2B5EF4-FFF2-40B4-BE49-F238E27FC236}">
                <a16:creationId xmlns:a16="http://schemas.microsoft.com/office/drawing/2014/main" id="{1FB59636-BBF3-43A7-8CB5-D7BEE1AE8D7A}"/>
              </a:ext>
            </a:extLst>
          </p:cNvPr>
          <p:cNvSpPr txBox="1"/>
          <p:nvPr/>
        </p:nvSpPr>
        <p:spPr>
          <a:xfrm>
            <a:off x="5985843" y="2198376"/>
            <a:ext cx="1682000" cy="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US" sz="1333" b="1" dirty="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rPr>
              <a:t>Parameter Freeze</a:t>
            </a:r>
            <a:endParaRPr sz="1333" b="1" dirty="0">
              <a:solidFill>
                <a:srgbClr val="43434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945B8944-CC0E-4D88-A7A5-D4F8C3D79868}"/>
                  </a:ext>
                </a:extLst>
              </p:cNvPr>
              <p:cNvSpPr txBox="1"/>
              <p:nvPr/>
            </p:nvSpPr>
            <p:spPr>
              <a:xfrm>
                <a:off x="4741391" y="600502"/>
                <a:ext cx="3529152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Pseudo sensing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zh-CN" altLang="en-US" sz="2400" b="1" dirty="0"/>
                  <a:t> </a:t>
                </a:r>
                <a:r>
                  <a:rPr lang="en-US" altLang="zh-CN" sz="2400" b="1" dirty="0"/>
                  <a:t>&amp;</a:t>
                </a:r>
                <a:r>
                  <a:rPr lang="pt-BR" altLang="zh-CN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altLang="zh-CN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pitchFamily="18" charset="0"/>
                          </a:rPr>
                          <m:t>𝒗</m:t>
                        </m:r>
                      </m:sub>
                    </m:sSub>
                  </m:oMath>
                </a14:m>
                <a:endParaRPr lang="zh-CN" altLang="en-US" sz="2400" b="1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945B8944-CC0E-4D88-A7A5-D4F8C3D7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1391" y="600502"/>
                <a:ext cx="3529152" cy="461665"/>
              </a:xfrm>
              <a:prstGeom prst="rect">
                <a:avLst/>
              </a:prstGeom>
              <a:blipFill>
                <a:blip r:embed="rId4"/>
                <a:stretch>
                  <a:fillRect l="-2763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212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9DFE6C22-A48C-480A-A5FC-A8236376B9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8908"/>
            <a:ext cx="1525181" cy="12925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8ACD14F-7E59-4476-8DBA-94B6B36AC6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04796"/>
            <a:ext cx="1525181" cy="1292527"/>
          </a:xfrm>
          <a:prstGeom prst="rect">
            <a:avLst/>
          </a:prstGeom>
        </p:spPr>
      </p:pic>
      <p:cxnSp>
        <p:nvCxnSpPr>
          <p:cNvPr id="136" name="Google Shape;10001;p124">
            <a:extLst>
              <a:ext uri="{FF2B5EF4-FFF2-40B4-BE49-F238E27FC236}">
                <a16:creationId xmlns:a16="http://schemas.microsoft.com/office/drawing/2014/main" id="{74185877-0614-4E47-BCBF-FF010C2F195A}"/>
              </a:ext>
            </a:extLst>
          </p:cNvPr>
          <p:cNvCxnSpPr>
            <a:cxnSpLocks/>
            <a:stCxn id="8067" idx="6"/>
            <a:endCxn id="7" idx="1"/>
          </p:cNvCxnSpPr>
          <p:nvPr/>
        </p:nvCxnSpPr>
        <p:spPr>
          <a:xfrm>
            <a:off x="10414747" y="2837329"/>
            <a:ext cx="746311" cy="251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4A2F2F27-C9BE-4AE8-87B4-D1ECC4E6743D}"/>
              </a:ext>
            </a:extLst>
          </p:cNvPr>
          <p:cNvSpPr/>
          <p:nvPr/>
        </p:nvSpPr>
        <p:spPr>
          <a:xfrm>
            <a:off x="4892723" y="1217600"/>
            <a:ext cx="5555642" cy="34619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45C6FD8-FD3C-404A-80CF-0679AF880BD2}"/>
              </a:ext>
            </a:extLst>
          </p:cNvPr>
          <p:cNvSpPr/>
          <p:nvPr/>
        </p:nvSpPr>
        <p:spPr>
          <a:xfrm>
            <a:off x="1798289" y="1219842"/>
            <a:ext cx="3002311" cy="34724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64" name="Google Shape;8064;p85"/>
          <p:cNvSpPr txBox="1"/>
          <p:nvPr/>
        </p:nvSpPr>
        <p:spPr>
          <a:xfrm>
            <a:off x="7929438" y="1253266"/>
            <a:ext cx="978822" cy="18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8100" name="Google Shape;8100;p85"/>
          <p:cNvSpPr txBox="1"/>
          <p:nvPr/>
        </p:nvSpPr>
        <p:spPr>
          <a:xfrm>
            <a:off x="2331474" y="1117802"/>
            <a:ext cx="2102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FFT Feature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8975;p108"/>
          <p:cNvSpPr/>
          <p:nvPr/>
        </p:nvSpPr>
        <p:spPr>
          <a:xfrm rot="5400000">
            <a:off x="5479643" y="2815825"/>
            <a:ext cx="2612303" cy="154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6" name="Google Shape;8975;p108"/>
          <p:cNvSpPr/>
          <p:nvPr/>
        </p:nvSpPr>
        <p:spPr>
          <a:xfrm rot="5400000">
            <a:off x="6419938" y="2850283"/>
            <a:ext cx="1777947" cy="20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7" name="Google Shape;8975;p108"/>
          <p:cNvSpPr/>
          <p:nvPr/>
        </p:nvSpPr>
        <p:spPr>
          <a:xfrm>
            <a:off x="7792563" y="2583964"/>
            <a:ext cx="225415" cy="847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</a:rPr>
              <a:t>2X</a:t>
            </a:r>
            <a:endParaRPr sz="1200" b="1" dirty="0">
              <a:solidFill>
                <a:schemeClr val="accent1"/>
              </a:solidFill>
            </a:endParaRPr>
          </a:p>
        </p:txBody>
      </p:sp>
      <p:sp>
        <p:nvSpPr>
          <p:cNvPr id="150" name="Google Shape;8975;p108"/>
          <p:cNvSpPr/>
          <p:nvPr/>
        </p:nvSpPr>
        <p:spPr>
          <a:xfrm rot="5400000">
            <a:off x="7807574" y="2906122"/>
            <a:ext cx="2612302" cy="154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51" name="Google Shape;8975;p108"/>
          <p:cNvSpPr/>
          <p:nvPr/>
        </p:nvSpPr>
        <p:spPr>
          <a:xfrm rot="5400000">
            <a:off x="7659555" y="2884012"/>
            <a:ext cx="1777947" cy="20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60" name="Google Shape;8410;p96"/>
          <p:cNvSpPr txBox="1"/>
          <p:nvPr/>
        </p:nvSpPr>
        <p:spPr>
          <a:xfrm>
            <a:off x="0" y="2543762"/>
            <a:ext cx="1082488" cy="229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</a:rPr>
              <a:t>Input visible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161" name="Google Shape;8410;p96"/>
          <p:cNvSpPr txBox="1"/>
          <p:nvPr/>
        </p:nvSpPr>
        <p:spPr>
          <a:xfrm>
            <a:off x="0" y="4252248"/>
            <a:ext cx="1304365" cy="265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bg1"/>
                </a:solidFill>
              </a:rPr>
              <a:t>Input I</a:t>
            </a:r>
            <a:r>
              <a:rPr lang="en-US" altLang="zh-CN" sz="1200" b="1" dirty="0" err="1">
                <a:solidFill>
                  <a:schemeClr val="bg1"/>
                </a:solidFill>
              </a:rPr>
              <a:t>nfrared</a:t>
            </a:r>
            <a:endParaRPr sz="1200" b="1" dirty="0">
              <a:solidFill>
                <a:schemeClr val="bg1"/>
              </a:solidFill>
            </a:endParaRPr>
          </a:p>
        </p:txBody>
      </p:sp>
      <p:sp>
        <p:nvSpPr>
          <p:cNvPr id="162" name="Google Shape;8410;p96"/>
          <p:cNvSpPr txBox="1"/>
          <p:nvPr/>
        </p:nvSpPr>
        <p:spPr>
          <a:xfrm>
            <a:off x="458740" y="1298081"/>
            <a:ext cx="66840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b="1" dirty="0"/>
              <a:t>H</a:t>
            </a:r>
            <a:r>
              <a:rPr lang="en-US" altLang="zh-CN" sz="1000" b="1" dirty="0"/>
              <a:t>×W×3</a:t>
            </a:r>
            <a:endParaRPr sz="1000" b="1" dirty="0"/>
          </a:p>
        </p:txBody>
      </p:sp>
      <p:sp>
        <p:nvSpPr>
          <p:cNvPr id="163" name="Google Shape;8410;p96"/>
          <p:cNvSpPr txBox="1"/>
          <p:nvPr/>
        </p:nvSpPr>
        <p:spPr>
          <a:xfrm>
            <a:off x="506866" y="3012141"/>
            <a:ext cx="661534" cy="25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b="1" dirty="0"/>
              <a:t>H</a:t>
            </a:r>
            <a:r>
              <a:rPr lang="en-US" altLang="zh-CN" sz="1000" b="1" dirty="0"/>
              <a:t>×W×1</a:t>
            </a:r>
            <a:endParaRPr sz="1000" b="1" dirty="0"/>
          </a:p>
        </p:txBody>
      </p:sp>
      <p:sp>
        <p:nvSpPr>
          <p:cNvPr id="167" name="Google Shape;8410;p96"/>
          <p:cNvSpPr txBox="1"/>
          <p:nvPr/>
        </p:nvSpPr>
        <p:spPr>
          <a:xfrm>
            <a:off x="3748223" y="2339407"/>
            <a:ext cx="1091910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Visible </a:t>
            </a:r>
            <a:r>
              <a:rPr lang="en" sz="1000" b="1" dirty="0"/>
              <a:t>HV Map</a:t>
            </a:r>
            <a:endParaRPr sz="1000" b="1" dirty="0"/>
          </a:p>
        </p:txBody>
      </p:sp>
      <p:sp>
        <p:nvSpPr>
          <p:cNvPr id="172" name="Google Shape;8410;p96"/>
          <p:cNvSpPr txBox="1"/>
          <p:nvPr/>
        </p:nvSpPr>
        <p:spPr>
          <a:xfrm>
            <a:off x="1882013" y="4293613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Infrared </a:t>
            </a:r>
            <a:r>
              <a:rPr lang="en" sz="1000" b="1" dirty="0"/>
              <a:t>Itensity Map</a:t>
            </a:r>
            <a:endParaRPr sz="1000" b="1" dirty="0"/>
          </a:p>
        </p:txBody>
      </p:sp>
      <p:cxnSp>
        <p:nvCxnSpPr>
          <p:cNvPr id="50" name="Google Shape;10001;p124">
            <a:extLst>
              <a:ext uri="{FF2B5EF4-FFF2-40B4-BE49-F238E27FC236}">
                <a16:creationId xmlns:a16="http://schemas.microsoft.com/office/drawing/2014/main" id="{149AD7E0-B9EE-48D3-AD61-2B30083F455F}"/>
              </a:ext>
            </a:extLst>
          </p:cNvPr>
          <p:cNvCxnSpPr/>
          <p:nvPr/>
        </p:nvCxnSpPr>
        <p:spPr>
          <a:xfrm>
            <a:off x="1535145" y="2273256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7" name="图片 6">
            <a:extLst>
              <a:ext uri="{FF2B5EF4-FFF2-40B4-BE49-F238E27FC236}">
                <a16:creationId xmlns:a16="http://schemas.microsoft.com/office/drawing/2014/main" id="{0ABB3683-A035-4D03-B935-77CDB2EDBEE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1058" y="2403005"/>
            <a:ext cx="1030942" cy="873680"/>
          </a:xfrm>
          <a:prstGeom prst="rect">
            <a:avLst/>
          </a:prstGeom>
        </p:spPr>
      </p:pic>
      <p:sp>
        <p:nvSpPr>
          <p:cNvPr id="57" name="Google Shape;8410;p96">
            <a:extLst>
              <a:ext uri="{FF2B5EF4-FFF2-40B4-BE49-F238E27FC236}">
                <a16:creationId xmlns:a16="http://schemas.microsoft.com/office/drawing/2014/main" id="{81EF4A03-8F24-42CB-A358-947A0D35C3D4}"/>
              </a:ext>
            </a:extLst>
          </p:cNvPr>
          <p:cNvSpPr txBox="1"/>
          <p:nvPr/>
        </p:nvSpPr>
        <p:spPr>
          <a:xfrm>
            <a:off x="5521485" y="2434735"/>
            <a:ext cx="883318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HV Feature</a:t>
            </a:r>
          </a:p>
          <a:p>
            <a:endParaRPr sz="1000" b="1" dirty="0"/>
          </a:p>
        </p:txBody>
      </p:sp>
      <p:sp>
        <p:nvSpPr>
          <p:cNvPr id="58" name="Google Shape;8410;p96">
            <a:extLst>
              <a:ext uri="{FF2B5EF4-FFF2-40B4-BE49-F238E27FC236}">
                <a16:creationId xmlns:a16="http://schemas.microsoft.com/office/drawing/2014/main" id="{C598BC07-344D-43EB-91B0-9C2BFE9ADAD9}"/>
              </a:ext>
            </a:extLst>
          </p:cNvPr>
          <p:cNvSpPr txBox="1"/>
          <p:nvPr/>
        </p:nvSpPr>
        <p:spPr>
          <a:xfrm>
            <a:off x="5365412" y="4036587"/>
            <a:ext cx="1129678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 err="1"/>
              <a:t>Itensity</a:t>
            </a:r>
            <a:r>
              <a:rPr lang="en-US" altLang="zh-CN" sz="1000" b="1" dirty="0"/>
              <a:t> Feature</a:t>
            </a:r>
          </a:p>
          <a:p>
            <a:endParaRPr sz="1000" b="1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D13C348-9746-4C02-8E06-088B29B31B22}"/>
              </a:ext>
            </a:extLst>
          </p:cNvPr>
          <p:cNvSpPr/>
          <p:nvPr/>
        </p:nvSpPr>
        <p:spPr>
          <a:xfrm>
            <a:off x="6372760" y="203203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77DA17BA-46DA-48ED-9DD3-06E5633F3B81}"/>
              </a:ext>
            </a:extLst>
          </p:cNvPr>
          <p:cNvSpPr/>
          <p:nvPr/>
        </p:nvSpPr>
        <p:spPr>
          <a:xfrm>
            <a:off x="6883976" y="2577915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18D03048-5BD6-4434-B5F3-74B5CD36C73F}"/>
              </a:ext>
            </a:extLst>
          </p:cNvPr>
          <p:cNvSpPr/>
          <p:nvPr/>
        </p:nvSpPr>
        <p:spPr>
          <a:xfrm>
            <a:off x="7436452" y="276463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EC547F98-FFD9-4F9D-8F32-A5600FE6ED91}"/>
              </a:ext>
            </a:extLst>
          </p:cNvPr>
          <p:cNvSpPr/>
          <p:nvPr/>
        </p:nvSpPr>
        <p:spPr>
          <a:xfrm>
            <a:off x="8098324" y="2771362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330BF29A-BA66-478B-9512-5E058A45DD14}"/>
              </a:ext>
            </a:extLst>
          </p:cNvPr>
          <p:cNvSpPr/>
          <p:nvPr/>
        </p:nvSpPr>
        <p:spPr>
          <a:xfrm>
            <a:off x="8709034" y="2598085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99506A75-778C-4EEF-93F6-555958159A11}"/>
              </a:ext>
            </a:extLst>
          </p:cNvPr>
          <p:cNvSpPr/>
          <p:nvPr/>
        </p:nvSpPr>
        <p:spPr>
          <a:xfrm>
            <a:off x="9236940" y="228080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FCD43224-C1B4-4EC8-A71E-46DC1905C7BE}"/>
              </a:ext>
            </a:extLst>
          </p:cNvPr>
          <p:cNvSpPr/>
          <p:nvPr/>
        </p:nvSpPr>
        <p:spPr>
          <a:xfrm>
            <a:off x="6373906" y="3664323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B22C72BF-D9F7-4FC5-9E86-8CAFC821EF6E}"/>
              </a:ext>
            </a:extLst>
          </p:cNvPr>
          <p:cNvSpPr/>
          <p:nvPr/>
        </p:nvSpPr>
        <p:spPr>
          <a:xfrm>
            <a:off x="6885122" y="3321581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4C77EBC5-FE6F-4968-956D-AAAC2AEF8EF5}"/>
              </a:ext>
            </a:extLst>
          </p:cNvPr>
          <p:cNvSpPr/>
          <p:nvPr/>
        </p:nvSpPr>
        <p:spPr>
          <a:xfrm>
            <a:off x="7430723" y="3178296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BD50A3C2-2621-4A0C-8E31-D3C9EF05B1C6}"/>
              </a:ext>
            </a:extLst>
          </p:cNvPr>
          <p:cNvSpPr/>
          <p:nvPr/>
        </p:nvSpPr>
        <p:spPr>
          <a:xfrm>
            <a:off x="8092595" y="3185019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439A6096-B953-4265-8601-AC4764B033D4}"/>
              </a:ext>
            </a:extLst>
          </p:cNvPr>
          <p:cNvSpPr/>
          <p:nvPr/>
        </p:nvSpPr>
        <p:spPr>
          <a:xfrm>
            <a:off x="8710180" y="3341751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7BD3CDAD-562A-454C-849B-74B46A80651C}"/>
              </a:ext>
            </a:extLst>
          </p:cNvPr>
          <p:cNvSpPr/>
          <p:nvPr/>
        </p:nvSpPr>
        <p:spPr>
          <a:xfrm>
            <a:off x="9224639" y="3657599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113216E-08BA-472C-A732-320C637E2C9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5973" y="1603516"/>
            <a:ext cx="810499" cy="683931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F9E64D7E-16D2-476E-846E-C85ADD86934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64" y="1641615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BDFBFC11-9071-4932-A424-7AD7CA4D215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28" y="1706608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841444AF-3A9B-4736-9F21-39357F94210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87" y="1778326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954A22E-2D90-4022-BE20-125FE027EB0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5981" y="1751198"/>
            <a:ext cx="811866" cy="685085"/>
          </a:xfrm>
          <a:prstGeom prst="rect">
            <a:avLst/>
          </a:prstGeom>
        </p:spPr>
      </p:pic>
      <p:cxnSp>
        <p:nvCxnSpPr>
          <p:cNvPr id="92" name="Google Shape;10001;p124">
            <a:extLst>
              <a:ext uri="{FF2B5EF4-FFF2-40B4-BE49-F238E27FC236}">
                <a16:creationId xmlns:a16="http://schemas.microsoft.com/office/drawing/2014/main" id="{E8BEA1B3-0188-40CE-A9B6-10AFBB87E4FC}"/>
              </a:ext>
            </a:extLst>
          </p:cNvPr>
          <p:cNvCxnSpPr/>
          <p:nvPr/>
        </p:nvCxnSpPr>
        <p:spPr>
          <a:xfrm>
            <a:off x="1554827" y="3963861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" name="Google Shape;10001;p124">
            <a:extLst>
              <a:ext uri="{FF2B5EF4-FFF2-40B4-BE49-F238E27FC236}">
                <a16:creationId xmlns:a16="http://schemas.microsoft.com/office/drawing/2014/main" id="{EF46F3CE-B85A-47F2-8C5E-9EFECD5269C7}"/>
              </a:ext>
            </a:extLst>
          </p:cNvPr>
          <p:cNvCxnSpPr/>
          <p:nvPr/>
        </p:nvCxnSpPr>
        <p:spPr>
          <a:xfrm>
            <a:off x="3314639" y="1833987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10001;p124">
            <a:extLst>
              <a:ext uri="{FF2B5EF4-FFF2-40B4-BE49-F238E27FC236}">
                <a16:creationId xmlns:a16="http://schemas.microsoft.com/office/drawing/2014/main" id="{81B500C1-EFC4-476D-A2D4-7D74585E9CE1}"/>
              </a:ext>
            </a:extLst>
          </p:cNvPr>
          <p:cNvCxnSpPr/>
          <p:nvPr/>
        </p:nvCxnSpPr>
        <p:spPr>
          <a:xfrm>
            <a:off x="4739539" y="1978180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6733;p68">
            <a:extLst>
              <a:ext uri="{FF2B5EF4-FFF2-40B4-BE49-F238E27FC236}">
                <a16:creationId xmlns:a16="http://schemas.microsoft.com/office/drawing/2014/main" id="{ECA4FF80-195E-4159-943D-DC3AF372A993}"/>
              </a:ext>
            </a:extLst>
          </p:cNvPr>
          <p:cNvSpPr/>
          <p:nvPr/>
        </p:nvSpPr>
        <p:spPr>
          <a:xfrm>
            <a:off x="9582524" y="1916206"/>
            <a:ext cx="316006" cy="820271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6733;p68">
            <a:extLst>
              <a:ext uri="{FF2B5EF4-FFF2-40B4-BE49-F238E27FC236}">
                <a16:creationId xmlns:a16="http://schemas.microsoft.com/office/drawing/2014/main" id="{BB1D398E-33A5-43CE-BA55-1236E2EAEFE3}"/>
              </a:ext>
            </a:extLst>
          </p:cNvPr>
          <p:cNvSpPr/>
          <p:nvPr/>
        </p:nvSpPr>
        <p:spPr>
          <a:xfrm>
            <a:off x="9585512" y="3272118"/>
            <a:ext cx="316006" cy="820271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25" name="Google Shape;10001;p124">
            <a:extLst>
              <a:ext uri="{FF2B5EF4-FFF2-40B4-BE49-F238E27FC236}">
                <a16:creationId xmlns:a16="http://schemas.microsoft.com/office/drawing/2014/main" id="{FB67ACC7-928D-495F-890D-F6F476F6E913}"/>
              </a:ext>
            </a:extLst>
          </p:cNvPr>
          <p:cNvCxnSpPr/>
          <p:nvPr/>
        </p:nvCxnSpPr>
        <p:spPr>
          <a:xfrm>
            <a:off x="4750745" y="3643374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0001;p124">
            <a:extLst>
              <a:ext uri="{FF2B5EF4-FFF2-40B4-BE49-F238E27FC236}">
                <a16:creationId xmlns:a16="http://schemas.microsoft.com/office/drawing/2014/main" id="{5089AC48-8263-43E1-8B89-96C2AE072EC2}"/>
              </a:ext>
            </a:extLst>
          </p:cNvPr>
          <p:cNvCxnSpPr>
            <a:cxnSpLocks/>
          </p:cNvCxnSpPr>
          <p:nvPr/>
        </p:nvCxnSpPr>
        <p:spPr>
          <a:xfrm>
            <a:off x="6936380" y="1798127"/>
            <a:ext cx="205970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0001;p124">
            <a:extLst>
              <a:ext uri="{FF2B5EF4-FFF2-40B4-BE49-F238E27FC236}">
                <a16:creationId xmlns:a16="http://schemas.microsoft.com/office/drawing/2014/main" id="{44560103-6671-4C97-9DF9-89D5E9D7905F}"/>
              </a:ext>
            </a:extLst>
          </p:cNvPr>
          <p:cNvCxnSpPr>
            <a:cxnSpLocks/>
          </p:cNvCxnSpPr>
          <p:nvPr/>
        </p:nvCxnSpPr>
        <p:spPr>
          <a:xfrm>
            <a:off x="7503458" y="2360662"/>
            <a:ext cx="91440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8410;p96">
            <a:extLst>
              <a:ext uri="{FF2B5EF4-FFF2-40B4-BE49-F238E27FC236}">
                <a16:creationId xmlns:a16="http://schemas.microsoft.com/office/drawing/2014/main" id="{9E8BD914-0E0F-4F92-BED9-9A0360F4BD82}"/>
              </a:ext>
            </a:extLst>
          </p:cNvPr>
          <p:cNvSpPr txBox="1"/>
          <p:nvPr/>
        </p:nvSpPr>
        <p:spPr>
          <a:xfrm>
            <a:off x="7396857" y="1510172"/>
            <a:ext cx="128321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Skip Connection</a:t>
            </a:r>
            <a:endParaRPr sz="1000" b="1" dirty="0"/>
          </a:p>
        </p:txBody>
      </p:sp>
      <p:sp>
        <p:nvSpPr>
          <p:cNvPr id="133" name="Google Shape;8410;p96">
            <a:extLst>
              <a:ext uri="{FF2B5EF4-FFF2-40B4-BE49-F238E27FC236}">
                <a16:creationId xmlns:a16="http://schemas.microsoft.com/office/drawing/2014/main" id="{9702C1C5-FD4F-4964-89F1-9DBA1651646C}"/>
              </a:ext>
            </a:extLst>
          </p:cNvPr>
          <p:cNvSpPr txBox="1"/>
          <p:nvPr/>
        </p:nvSpPr>
        <p:spPr>
          <a:xfrm>
            <a:off x="7381168" y="2039089"/>
            <a:ext cx="128321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Skip Connection</a:t>
            </a:r>
            <a:endParaRPr sz="1000" b="1" dirty="0"/>
          </a:p>
        </p:txBody>
      </p:sp>
      <p:sp>
        <p:nvSpPr>
          <p:cNvPr id="134" name="Google Shape;8100;p85">
            <a:extLst>
              <a:ext uri="{FF2B5EF4-FFF2-40B4-BE49-F238E27FC236}">
                <a16:creationId xmlns:a16="http://schemas.microsoft.com/office/drawing/2014/main" id="{95403BC6-1901-4901-8446-FDE58166C396}"/>
              </a:ext>
            </a:extLst>
          </p:cNvPr>
          <p:cNvSpPr txBox="1"/>
          <p:nvPr/>
        </p:nvSpPr>
        <p:spPr>
          <a:xfrm>
            <a:off x="6427694" y="1115560"/>
            <a:ext cx="2757475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Enhancement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Fusion Network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67" name="流程图: 接点 8066">
            <a:extLst>
              <a:ext uri="{FF2B5EF4-FFF2-40B4-BE49-F238E27FC236}">
                <a16:creationId xmlns:a16="http://schemas.microsoft.com/office/drawing/2014/main" id="{45C81246-8BBD-474F-A7B1-10470E313173}"/>
              </a:ext>
            </a:extLst>
          </p:cNvPr>
          <p:cNvSpPr/>
          <p:nvPr/>
        </p:nvSpPr>
        <p:spPr>
          <a:xfrm>
            <a:off x="10186147" y="2723029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cxnSp>
        <p:nvCxnSpPr>
          <p:cNvPr id="142" name="Google Shape;10001;p124">
            <a:extLst>
              <a:ext uri="{FF2B5EF4-FFF2-40B4-BE49-F238E27FC236}">
                <a16:creationId xmlns:a16="http://schemas.microsoft.com/office/drawing/2014/main" id="{71BF0E6C-66A6-486D-BEAE-EA87DB3A8510}"/>
              </a:ext>
            </a:extLst>
          </p:cNvPr>
          <p:cNvCxnSpPr>
            <a:cxnSpLocks/>
          </p:cNvCxnSpPr>
          <p:nvPr/>
        </p:nvCxnSpPr>
        <p:spPr>
          <a:xfrm>
            <a:off x="10822641" y="2021541"/>
            <a:ext cx="5606" cy="31999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5" name="Google Shape;8410;p96">
            <a:extLst>
              <a:ext uri="{FF2B5EF4-FFF2-40B4-BE49-F238E27FC236}">
                <a16:creationId xmlns:a16="http://schemas.microsoft.com/office/drawing/2014/main" id="{5EDEFAEB-2F91-4A58-B63F-6523C41E314C}"/>
              </a:ext>
            </a:extLst>
          </p:cNvPr>
          <p:cNvSpPr txBox="1"/>
          <p:nvPr/>
        </p:nvSpPr>
        <p:spPr>
          <a:xfrm>
            <a:off x="11144796" y="3202160"/>
            <a:ext cx="1125645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000" b="1" dirty="0" err="1"/>
              <a:t>Fusioned</a:t>
            </a:r>
            <a:r>
              <a:rPr lang="en-US" sz="1000" b="1" dirty="0"/>
              <a:t> Image</a:t>
            </a:r>
            <a:endParaRPr sz="1000" b="1" dirty="0"/>
          </a:p>
        </p:txBody>
      </p:sp>
      <p:sp>
        <p:nvSpPr>
          <p:cNvPr id="148" name="Google Shape;8410;p96">
            <a:extLst>
              <a:ext uri="{FF2B5EF4-FFF2-40B4-BE49-F238E27FC236}">
                <a16:creationId xmlns:a16="http://schemas.microsoft.com/office/drawing/2014/main" id="{D7BAEA4C-DD2D-4F8C-96CA-EA578EF74C28}"/>
              </a:ext>
            </a:extLst>
          </p:cNvPr>
          <p:cNvSpPr txBox="1"/>
          <p:nvPr/>
        </p:nvSpPr>
        <p:spPr>
          <a:xfrm>
            <a:off x="11321722" y="2109387"/>
            <a:ext cx="66840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sz="1000" b="1" dirty="0"/>
              <a:t>H</a:t>
            </a:r>
            <a:r>
              <a:rPr lang="en-US" altLang="zh-CN" sz="1000" b="1" dirty="0"/>
              <a:t>×W×3</a:t>
            </a:r>
            <a:endParaRPr sz="1000" b="1" dirty="0"/>
          </a:p>
        </p:txBody>
      </p:sp>
      <p:pic>
        <p:nvPicPr>
          <p:cNvPr id="152" name="图片 151">
            <a:extLst>
              <a:ext uri="{FF2B5EF4-FFF2-40B4-BE49-F238E27FC236}">
                <a16:creationId xmlns:a16="http://schemas.microsoft.com/office/drawing/2014/main" id="{2E4E379E-3E62-41E2-9637-2DD774E334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22" y="3248305"/>
            <a:ext cx="811866" cy="685085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6B42CEF5-434E-4258-9255-4F96419A8307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18" y="3329829"/>
            <a:ext cx="804968" cy="672912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C42196E0-679A-45FA-BC94-173932A826D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35" y="3414993"/>
            <a:ext cx="804968" cy="672912"/>
          </a:xfrm>
          <a:prstGeom prst="rect">
            <a:avLst/>
          </a:prstGeom>
        </p:spPr>
      </p:pic>
      <p:sp>
        <p:nvSpPr>
          <p:cNvPr id="155" name="矩形: 圆角 154">
            <a:extLst>
              <a:ext uri="{FF2B5EF4-FFF2-40B4-BE49-F238E27FC236}">
                <a16:creationId xmlns:a16="http://schemas.microsoft.com/office/drawing/2014/main" id="{EAA1F407-1023-47CF-9EE7-3C90FD85AD88}"/>
              </a:ext>
            </a:extLst>
          </p:cNvPr>
          <p:cNvSpPr/>
          <p:nvPr/>
        </p:nvSpPr>
        <p:spPr>
          <a:xfrm>
            <a:off x="1862829" y="4780428"/>
            <a:ext cx="8544740" cy="575233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流程图: 接点 155">
            <a:extLst>
              <a:ext uri="{FF2B5EF4-FFF2-40B4-BE49-F238E27FC236}">
                <a16:creationId xmlns:a16="http://schemas.microsoft.com/office/drawing/2014/main" id="{89479A0B-FBF7-46E2-9E41-DC65B0870A6D}"/>
              </a:ext>
            </a:extLst>
          </p:cNvPr>
          <p:cNvSpPr/>
          <p:nvPr/>
        </p:nvSpPr>
        <p:spPr>
          <a:xfrm>
            <a:off x="3292289" y="4955875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57" name="流程图: 接点 156">
            <a:extLst>
              <a:ext uri="{FF2B5EF4-FFF2-40B4-BE49-F238E27FC236}">
                <a16:creationId xmlns:a16="http://schemas.microsoft.com/office/drawing/2014/main" id="{280560A0-CF64-40DA-9B9C-9E2149700E49}"/>
              </a:ext>
            </a:extLst>
          </p:cNvPr>
          <p:cNvSpPr/>
          <p:nvPr/>
        </p:nvSpPr>
        <p:spPr>
          <a:xfrm>
            <a:off x="4552098" y="4976501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</a:t>
            </a:r>
            <a:endParaRPr lang="zh-CN" altLang="en-US" b="1" dirty="0"/>
          </a:p>
        </p:txBody>
      </p:sp>
      <p:sp>
        <p:nvSpPr>
          <p:cNvPr id="158" name="Google Shape;6733;p68">
            <a:extLst>
              <a:ext uri="{FF2B5EF4-FFF2-40B4-BE49-F238E27FC236}">
                <a16:creationId xmlns:a16="http://schemas.microsoft.com/office/drawing/2014/main" id="{EBA5C81C-8793-4464-B970-FF8F1C9CA496}"/>
              </a:ext>
            </a:extLst>
          </p:cNvPr>
          <p:cNvSpPr/>
          <p:nvPr/>
        </p:nvSpPr>
        <p:spPr>
          <a:xfrm>
            <a:off x="6118918" y="4804620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箭头: 右 158">
            <a:extLst>
              <a:ext uri="{FF2B5EF4-FFF2-40B4-BE49-F238E27FC236}">
                <a16:creationId xmlns:a16="http://schemas.microsoft.com/office/drawing/2014/main" id="{E78C9161-4D3E-45E8-BBDE-08DCDCBD3A8D}"/>
              </a:ext>
            </a:extLst>
          </p:cNvPr>
          <p:cNvSpPr/>
          <p:nvPr/>
        </p:nvSpPr>
        <p:spPr>
          <a:xfrm>
            <a:off x="9026693" y="5017751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箭头: 右 163">
            <a:extLst>
              <a:ext uri="{FF2B5EF4-FFF2-40B4-BE49-F238E27FC236}">
                <a16:creationId xmlns:a16="http://schemas.microsoft.com/office/drawing/2014/main" id="{4E9935B1-C8F1-4A4E-9F65-412A23C2E149}"/>
              </a:ext>
            </a:extLst>
          </p:cNvPr>
          <p:cNvSpPr/>
          <p:nvPr/>
        </p:nvSpPr>
        <p:spPr>
          <a:xfrm>
            <a:off x="7431228" y="5024625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Google Shape;8975;p108">
            <a:extLst>
              <a:ext uri="{FF2B5EF4-FFF2-40B4-BE49-F238E27FC236}">
                <a16:creationId xmlns:a16="http://schemas.microsoft.com/office/drawing/2014/main" id="{ADB27D85-AD7B-4740-8C98-F614F48E7E9B}"/>
              </a:ext>
            </a:extLst>
          </p:cNvPr>
          <p:cNvSpPr/>
          <p:nvPr/>
        </p:nvSpPr>
        <p:spPr>
          <a:xfrm rot="5400000">
            <a:off x="1927948" y="5004000"/>
            <a:ext cx="467883" cy="10030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75" name="Google Shape;8410;p96">
            <a:extLst>
              <a:ext uri="{FF2B5EF4-FFF2-40B4-BE49-F238E27FC236}">
                <a16:creationId xmlns:a16="http://schemas.microsoft.com/office/drawing/2014/main" id="{80B98765-1B06-4E1B-802A-15E516531D05}"/>
              </a:ext>
            </a:extLst>
          </p:cNvPr>
          <p:cNvSpPr txBox="1"/>
          <p:nvPr/>
        </p:nvSpPr>
        <p:spPr>
          <a:xfrm>
            <a:off x="2286100" y="4785997"/>
            <a:ext cx="1041491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Cross</a:t>
            </a:r>
          </a:p>
          <a:p>
            <a:r>
              <a:rPr lang="en-US" altLang="zh-CN" sz="1400" b="1" dirty="0"/>
              <a:t>Attention</a:t>
            </a:r>
            <a:endParaRPr sz="1400" b="1" dirty="0"/>
          </a:p>
        </p:txBody>
      </p:sp>
      <p:sp>
        <p:nvSpPr>
          <p:cNvPr id="176" name="Google Shape;8410;p96">
            <a:extLst>
              <a:ext uri="{FF2B5EF4-FFF2-40B4-BE49-F238E27FC236}">
                <a16:creationId xmlns:a16="http://schemas.microsoft.com/office/drawing/2014/main" id="{666C1640-0BD4-4161-B67F-3DE92824D591}"/>
              </a:ext>
            </a:extLst>
          </p:cNvPr>
          <p:cNvSpPr txBox="1"/>
          <p:nvPr/>
        </p:nvSpPr>
        <p:spPr>
          <a:xfrm>
            <a:off x="3566031" y="4896000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 err="1"/>
              <a:t>Concat</a:t>
            </a:r>
            <a:endParaRPr sz="1400" b="1" dirty="0"/>
          </a:p>
        </p:txBody>
      </p:sp>
      <p:sp>
        <p:nvSpPr>
          <p:cNvPr id="177" name="Google Shape;8410;p96">
            <a:extLst>
              <a:ext uri="{FF2B5EF4-FFF2-40B4-BE49-F238E27FC236}">
                <a16:creationId xmlns:a16="http://schemas.microsoft.com/office/drawing/2014/main" id="{C0FEFC53-08DD-43B3-A827-89BEF9A42FA6}"/>
              </a:ext>
            </a:extLst>
          </p:cNvPr>
          <p:cNvSpPr txBox="1"/>
          <p:nvPr/>
        </p:nvSpPr>
        <p:spPr>
          <a:xfrm>
            <a:off x="4888260" y="4896000"/>
            <a:ext cx="1026694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Density-k</a:t>
            </a:r>
            <a:endParaRPr sz="1400" b="1" dirty="0"/>
          </a:p>
        </p:txBody>
      </p:sp>
      <p:sp>
        <p:nvSpPr>
          <p:cNvPr id="178" name="Google Shape;8410;p96">
            <a:extLst>
              <a:ext uri="{FF2B5EF4-FFF2-40B4-BE49-F238E27FC236}">
                <a16:creationId xmlns:a16="http://schemas.microsoft.com/office/drawing/2014/main" id="{A7F1ABE3-D393-4052-8646-24057BA52736}"/>
              </a:ext>
            </a:extLst>
          </p:cNvPr>
          <p:cNvSpPr txBox="1"/>
          <p:nvPr/>
        </p:nvSpPr>
        <p:spPr>
          <a:xfrm>
            <a:off x="6384858" y="4896000"/>
            <a:ext cx="938363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Conv 3x3</a:t>
            </a:r>
            <a:endParaRPr sz="1400" b="1" dirty="0"/>
          </a:p>
        </p:txBody>
      </p:sp>
      <p:sp>
        <p:nvSpPr>
          <p:cNvPr id="179" name="Google Shape;8410;p96">
            <a:extLst>
              <a:ext uri="{FF2B5EF4-FFF2-40B4-BE49-F238E27FC236}">
                <a16:creationId xmlns:a16="http://schemas.microsoft.com/office/drawing/2014/main" id="{81751BD2-2184-4597-8F4D-D33DEC2CEFE3}"/>
              </a:ext>
            </a:extLst>
          </p:cNvPr>
          <p:cNvSpPr txBox="1"/>
          <p:nvPr/>
        </p:nvSpPr>
        <p:spPr>
          <a:xfrm>
            <a:off x="7809168" y="4792873"/>
            <a:ext cx="1073575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I-branch</a:t>
            </a:r>
          </a:p>
          <a:p>
            <a:r>
              <a:rPr lang="en-US" altLang="zh-CN" sz="1400" b="1" dirty="0"/>
              <a:t>Conv 3 x 3</a:t>
            </a:r>
            <a:endParaRPr sz="1400" b="1" dirty="0"/>
          </a:p>
        </p:txBody>
      </p:sp>
      <p:sp>
        <p:nvSpPr>
          <p:cNvPr id="181" name="Google Shape;8410;p96">
            <a:extLst>
              <a:ext uri="{FF2B5EF4-FFF2-40B4-BE49-F238E27FC236}">
                <a16:creationId xmlns:a16="http://schemas.microsoft.com/office/drawing/2014/main" id="{3CBF4539-469D-44C4-BB44-1E3E77672E2D}"/>
              </a:ext>
            </a:extLst>
          </p:cNvPr>
          <p:cNvSpPr txBox="1"/>
          <p:nvPr/>
        </p:nvSpPr>
        <p:spPr>
          <a:xfrm>
            <a:off x="9295354" y="4787144"/>
            <a:ext cx="1073575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400" b="1" dirty="0"/>
              <a:t>HV-branch</a:t>
            </a:r>
          </a:p>
          <a:p>
            <a:r>
              <a:rPr lang="en-US" altLang="zh-CN" sz="1400" b="1" dirty="0"/>
              <a:t>Conv 3 x 3</a:t>
            </a:r>
            <a:endParaRPr sz="1400" b="1" dirty="0"/>
          </a:p>
        </p:txBody>
      </p:sp>
      <p:sp>
        <p:nvSpPr>
          <p:cNvPr id="182" name="Google Shape;6733;p68">
            <a:extLst>
              <a:ext uri="{FF2B5EF4-FFF2-40B4-BE49-F238E27FC236}">
                <a16:creationId xmlns:a16="http://schemas.microsoft.com/office/drawing/2014/main" id="{D21A9E1D-9C2E-4B82-985E-4039163987B8}"/>
              </a:ext>
            </a:extLst>
          </p:cNvPr>
          <p:cNvSpPr/>
          <p:nvPr/>
        </p:nvSpPr>
        <p:spPr>
          <a:xfrm>
            <a:off x="4927015" y="1715677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6733;p68">
            <a:extLst>
              <a:ext uri="{FF2B5EF4-FFF2-40B4-BE49-F238E27FC236}">
                <a16:creationId xmlns:a16="http://schemas.microsoft.com/office/drawing/2014/main" id="{3A88BF24-D26B-4398-960C-6F7B7967733D}"/>
              </a:ext>
            </a:extLst>
          </p:cNvPr>
          <p:cNvSpPr/>
          <p:nvPr/>
        </p:nvSpPr>
        <p:spPr>
          <a:xfrm>
            <a:off x="4929289" y="3382979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F1A4A1DD-1BC5-46EE-8EE3-8EEEC908D14A}"/>
              </a:ext>
            </a:extLst>
          </p:cNvPr>
          <p:cNvCxnSpPr>
            <a:cxnSpLocks/>
            <a:stCxn id="100" idx="5"/>
            <a:endCxn id="8067" idx="2"/>
          </p:cNvCxnSpPr>
          <p:nvPr/>
        </p:nvCxnSpPr>
        <p:spPr>
          <a:xfrm>
            <a:off x="9898530" y="2201603"/>
            <a:ext cx="287617" cy="6357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86B2D4F2-0F34-453C-BF7E-42D87516F19B}"/>
              </a:ext>
            </a:extLst>
          </p:cNvPr>
          <p:cNvCxnSpPr>
            <a:cxnSpLocks/>
            <a:stCxn id="101" idx="5"/>
            <a:endCxn id="8067" idx="2"/>
          </p:cNvCxnSpPr>
          <p:nvPr/>
        </p:nvCxnSpPr>
        <p:spPr>
          <a:xfrm flipV="1">
            <a:off x="9901518" y="2837329"/>
            <a:ext cx="284629" cy="7201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Google Shape;8975;p108">
            <a:extLst>
              <a:ext uri="{FF2B5EF4-FFF2-40B4-BE49-F238E27FC236}">
                <a16:creationId xmlns:a16="http://schemas.microsoft.com/office/drawing/2014/main" id="{A1260E2C-53CB-4595-84A1-67E5BB9EC3B8}"/>
              </a:ext>
            </a:extLst>
          </p:cNvPr>
          <p:cNvSpPr/>
          <p:nvPr/>
        </p:nvSpPr>
        <p:spPr>
          <a:xfrm rot="5400000">
            <a:off x="1913201" y="2195590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FFT</a:t>
            </a:r>
            <a:endParaRPr sz="1200" b="1" dirty="0"/>
          </a:p>
        </p:txBody>
      </p:sp>
      <p:sp>
        <p:nvSpPr>
          <p:cNvPr id="89" name="Google Shape;8975;p108">
            <a:extLst>
              <a:ext uri="{FF2B5EF4-FFF2-40B4-BE49-F238E27FC236}">
                <a16:creationId xmlns:a16="http://schemas.microsoft.com/office/drawing/2014/main" id="{8C3EBD62-FA7F-4BA0-8E37-64CCB5561A75}"/>
              </a:ext>
            </a:extLst>
          </p:cNvPr>
          <p:cNvSpPr/>
          <p:nvPr/>
        </p:nvSpPr>
        <p:spPr>
          <a:xfrm rot="5400000">
            <a:off x="1951301" y="3860784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FFT</a:t>
            </a:r>
            <a:endParaRPr sz="1200" b="1" dirty="0"/>
          </a:p>
        </p:txBody>
      </p:sp>
      <p:sp>
        <p:nvSpPr>
          <p:cNvPr id="90" name="Google Shape;8975;p108">
            <a:extLst>
              <a:ext uri="{FF2B5EF4-FFF2-40B4-BE49-F238E27FC236}">
                <a16:creationId xmlns:a16="http://schemas.microsoft.com/office/drawing/2014/main" id="{5289F2B5-5FEC-4FFB-B9EC-29367C47875C}"/>
              </a:ext>
            </a:extLst>
          </p:cNvPr>
          <p:cNvSpPr/>
          <p:nvPr/>
        </p:nvSpPr>
        <p:spPr>
          <a:xfrm rot="5400000">
            <a:off x="10537248" y="2751402"/>
            <a:ext cx="528505" cy="203643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IFFT</a:t>
            </a:r>
            <a:endParaRPr sz="1200" b="1" dirty="0"/>
          </a:p>
        </p:txBody>
      </p:sp>
      <p:pic>
        <p:nvPicPr>
          <p:cNvPr id="94" name="图片 93">
            <a:extLst>
              <a:ext uri="{FF2B5EF4-FFF2-40B4-BE49-F238E27FC236}">
                <a16:creationId xmlns:a16="http://schemas.microsoft.com/office/drawing/2014/main" id="{9E67F6E8-2753-4C2C-AB02-3EE61405E7E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5920" y="1520594"/>
            <a:ext cx="810499" cy="683931"/>
          </a:xfrm>
          <a:prstGeom prst="rect">
            <a:avLst/>
          </a:prstGeom>
        </p:spPr>
      </p:pic>
      <p:pic>
        <p:nvPicPr>
          <p:cNvPr id="97" name="图片 96">
            <a:extLst>
              <a:ext uri="{FF2B5EF4-FFF2-40B4-BE49-F238E27FC236}">
                <a16:creationId xmlns:a16="http://schemas.microsoft.com/office/drawing/2014/main" id="{8BE85143-FEEE-467D-9216-68F7BEDD965C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023" y="4002181"/>
            <a:ext cx="804968" cy="672912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013FF3C0-0B68-4BD5-804D-1E6C08429CD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9537" y="2340862"/>
            <a:ext cx="810499" cy="683931"/>
          </a:xfrm>
          <a:prstGeom prst="rect">
            <a:avLst/>
          </a:prstGeom>
        </p:spPr>
      </p:pic>
      <p:pic>
        <p:nvPicPr>
          <p:cNvPr id="99" name="图片 98">
            <a:extLst>
              <a:ext uri="{FF2B5EF4-FFF2-40B4-BE49-F238E27FC236}">
                <a16:creationId xmlns:a16="http://schemas.microsoft.com/office/drawing/2014/main" id="{9BC7A63D-27BC-4BCE-B3D7-79839699D4E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8863" y="3221410"/>
            <a:ext cx="811866" cy="685085"/>
          </a:xfrm>
          <a:prstGeom prst="rect">
            <a:avLst/>
          </a:prstGeom>
        </p:spPr>
      </p:pic>
      <p:pic>
        <p:nvPicPr>
          <p:cNvPr id="102" name="图片 101">
            <a:extLst>
              <a:ext uri="{FF2B5EF4-FFF2-40B4-BE49-F238E27FC236}">
                <a16:creationId xmlns:a16="http://schemas.microsoft.com/office/drawing/2014/main" id="{0D32042D-29F5-456E-B7DF-E31ADFAFDE7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2003" y="3347152"/>
            <a:ext cx="810499" cy="683931"/>
          </a:xfrm>
          <a:prstGeom prst="rect">
            <a:avLst/>
          </a:prstGeom>
        </p:spPr>
      </p:pic>
      <p:cxnSp>
        <p:nvCxnSpPr>
          <p:cNvPr id="103" name="连接符: 肘形 102">
            <a:extLst>
              <a:ext uri="{FF2B5EF4-FFF2-40B4-BE49-F238E27FC236}">
                <a16:creationId xmlns:a16="http://schemas.microsoft.com/office/drawing/2014/main" id="{23A48AAB-11C5-4DB6-B70E-0C5D23C2CC7E}"/>
              </a:ext>
            </a:extLst>
          </p:cNvPr>
          <p:cNvCxnSpPr>
            <a:cxnSpLocks/>
            <a:stCxn id="99" idx="3"/>
            <a:endCxn id="76" idx="1"/>
          </p:cNvCxnSpPr>
          <p:nvPr/>
        </p:nvCxnSpPr>
        <p:spPr>
          <a:xfrm flipV="1">
            <a:off x="3370729" y="2093741"/>
            <a:ext cx="555252" cy="14702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连接符: 肘形 104">
            <a:extLst>
              <a:ext uri="{FF2B5EF4-FFF2-40B4-BE49-F238E27FC236}">
                <a16:creationId xmlns:a16="http://schemas.microsoft.com/office/drawing/2014/main" id="{0692BA38-D900-4A86-989C-C633930DDF13}"/>
              </a:ext>
            </a:extLst>
          </p:cNvPr>
          <p:cNvCxnSpPr>
            <a:cxnSpLocks/>
            <a:stCxn id="98" idx="3"/>
            <a:endCxn id="102" idx="0"/>
          </p:cNvCxnSpPr>
          <p:nvPr/>
        </p:nvCxnSpPr>
        <p:spPr>
          <a:xfrm>
            <a:off x="3370036" y="2682828"/>
            <a:ext cx="937217" cy="664324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连接符: 肘形 105">
            <a:extLst>
              <a:ext uri="{FF2B5EF4-FFF2-40B4-BE49-F238E27FC236}">
                <a16:creationId xmlns:a16="http://schemas.microsoft.com/office/drawing/2014/main" id="{3EE8B38F-87E7-4123-8580-D562141B8759}"/>
              </a:ext>
            </a:extLst>
          </p:cNvPr>
          <p:cNvCxnSpPr>
            <a:cxnSpLocks/>
            <a:stCxn id="97" idx="3"/>
            <a:endCxn id="77" idx="2"/>
          </p:cNvCxnSpPr>
          <p:nvPr/>
        </p:nvCxnSpPr>
        <p:spPr>
          <a:xfrm>
            <a:off x="3362991" y="4338637"/>
            <a:ext cx="1078934" cy="22693"/>
          </a:xfrm>
          <a:prstGeom prst="bentConnector4">
            <a:avLst>
              <a:gd name="adj1" fmla="val 20754"/>
              <a:gd name="adj2" fmla="val 101847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>
            <a:extLst>
              <a:ext uri="{FF2B5EF4-FFF2-40B4-BE49-F238E27FC236}">
                <a16:creationId xmlns:a16="http://schemas.microsoft.com/office/drawing/2014/main" id="{A219B492-DCC6-4934-93BB-10E1B7CEE90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9441" y="3688418"/>
            <a:ext cx="804968" cy="672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538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6" name="Google Shape;10001;p124">
            <a:extLst>
              <a:ext uri="{FF2B5EF4-FFF2-40B4-BE49-F238E27FC236}">
                <a16:creationId xmlns:a16="http://schemas.microsoft.com/office/drawing/2014/main" id="{74185877-0614-4E47-BCBF-FF010C2F195A}"/>
              </a:ext>
            </a:extLst>
          </p:cNvPr>
          <p:cNvCxnSpPr>
            <a:cxnSpLocks/>
            <a:stCxn id="8067" idx="6"/>
          </p:cNvCxnSpPr>
          <p:nvPr/>
        </p:nvCxnSpPr>
        <p:spPr>
          <a:xfrm>
            <a:off x="10414747" y="2837329"/>
            <a:ext cx="746311" cy="251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" name="矩形: 圆角 94">
            <a:extLst>
              <a:ext uri="{FF2B5EF4-FFF2-40B4-BE49-F238E27FC236}">
                <a16:creationId xmlns:a16="http://schemas.microsoft.com/office/drawing/2014/main" id="{4A2F2F27-C9BE-4AE8-87B4-D1ECC4E6743D}"/>
              </a:ext>
            </a:extLst>
          </p:cNvPr>
          <p:cNvSpPr/>
          <p:nvPr/>
        </p:nvSpPr>
        <p:spPr>
          <a:xfrm>
            <a:off x="4892723" y="1217600"/>
            <a:ext cx="5555642" cy="346197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A45C6FD8-FD3C-404A-80CF-0679AF880BD2}"/>
              </a:ext>
            </a:extLst>
          </p:cNvPr>
          <p:cNvSpPr/>
          <p:nvPr/>
        </p:nvSpPr>
        <p:spPr>
          <a:xfrm>
            <a:off x="1798289" y="1219842"/>
            <a:ext cx="3002311" cy="3472432"/>
          </a:xfrm>
          <a:prstGeom prst="roundRect">
            <a:avLst/>
          </a:prstGeom>
          <a:solidFill>
            <a:schemeClr val="bg2"/>
          </a:solidFill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64" name="Google Shape;8064;p85"/>
          <p:cNvSpPr txBox="1"/>
          <p:nvPr/>
        </p:nvSpPr>
        <p:spPr>
          <a:xfrm>
            <a:off x="7929438" y="1253266"/>
            <a:ext cx="978822" cy="1835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400"/>
          </a:p>
        </p:txBody>
      </p:sp>
      <p:sp>
        <p:nvSpPr>
          <p:cNvPr id="8100" name="Google Shape;8100;p85"/>
          <p:cNvSpPr txBox="1"/>
          <p:nvPr/>
        </p:nvSpPr>
        <p:spPr>
          <a:xfrm>
            <a:off x="2331474" y="1117802"/>
            <a:ext cx="2102400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HVI T</a:t>
            </a:r>
            <a:r>
              <a:rPr lang="en-US" altLang="zh-CN" sz="1600" dirty="0">
                <a:latin typeface="Times New Roman"/>
                <a:ea typeface="Times New Roman"/>
                <a:cs typeface="Times New Roman"/>
                <a:sym typeface="Times New Roman"/>
              </a:rPr>
              <a:t>rans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8975;p108"/>
          <p:cNvSpPr/>
          <p:nvPr/>
        </p:nvSpPr>
        <p:spPr>
          <a:xfrm rot="5400000">
            <a:off x="5479643" y="2815825"/>
            <a:ext cx="2612303" cy="154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6" name="Google Shape;8975;p108"/>
          <p:cNvSpPr/>
          <p:nvPr/>
        </p:nvSpPr>
        <p:spPr>
          <a:xfrm rot="5400000">
            <a:off x="6419938" y="2850283"/>
            <a:ext cx="1777947" cy="20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47" name="Google Shape;8975;p108"/>
          <p:cNvSpPr/>
          <p:nvPr/>
        </p:nvSpPr>
        <p:spPr>
          <a:xfrm>
            <a:off x="7792563" y="2583964"/>
            <a:ext cx="225415" cy="84759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accent1"/>
                </a:solidFill>
              </a:rPr>
              <a:t>2X</a:t>
            </a:r>
            <a:endParaRPr sz="1200" b="1" dirty="0">
              <a:solidFill>
                <a:schemeClr val="accent1"/>
              </a:solidFill>
            </a:endParaRPr>
          </a:p>
        </p:txBody>
      </p:sp>
      <p:sp>
        <p:nvSpPr>
          <p:cNvPr id="150" name="Google Shape;8975;p108"/>
          <p:cNvSpPr/>
          <p:nvPr/>
        </p:nvSpPr>
        <p:spPr>
          <a:xfrm rot="5400000">
            <a:off x="7807574" y="2906122"/>
            <a:ext cx="2612302" cy="1546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51" name="Google Shape;8975;p108"/>
          <p:cNvSpPr/>
          <p:nvPr/>
        </p:nvSpPr>
        <p:spPr>
          <a:xfrm rot="5400000">
            <a:off x="7659555" y="2884012"/>
            <a:ext cx="1777947" cy="20196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rgbClr val="FF0000"/>
                </a:solidFill>
              </a:rPr>
              <a:t>CAB</a:t>
            </a:r>
            <a:endParaRPr sz="1200" b="1" dirty="0">
              <a:solidFill>
                <a:srgbClr val="FF0000"/>
              </a:solidFill>
            </a:endParaRPr>
          </a:p>
        </p:txBody>
      </p:sp>
      <p:sp>
        <p:nvSpPr>
          <p:cNvPr id="167" name="Google Shape;8410;p96"/>
          <p:cNvSpPr txBox="1"/>
          <p:nvPr/>
        </p:nvSpPr>
        <p:spPr>
          <a:xfrm>
            <a:off x="3748223" y="2171319"/>
            <a:ext cx="1091910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Visible </a:t>
            </a:r>
            <a:r>
              <a:rPr lang="en" sz="1000" b="1" dirty="0"/>
              <a:t>HV Map</a:t>
            </a:r>
            <a:endParaRPr sz="1000" b="1" dirty="0"/>
          </a:p>
        </p:txBody>
      </p:sp>
      <p:sp>
        <p:nvSpPr>
          <p:cNvPr id="170" name="Google Shape;8410;p96"/>
          <p:cNvSpPr txBox="1"/>
          <p:nvPr/>
        </p:nvSpPr>
        <p:spPr>
          <a:xfrm>
            <a:off x="1922354" y="3091364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Visible </a:t>
            </a:r>
            <a:r>
              <a:rPr lang="en" sz="1000" b="1" dirty="0"/>
              <a:t>Itensity Map</a:t>
            </a:r>
            <a:endParaRPr sz="1000" b="1" dirty="0"/>
          </a:p>
        </p:txBody>
      </p:sp>
      <p:sp>
        <p:nvSpPr>
          <p:cNvPr id="172" name="Google Shape;8410;p96"/>
          <p:cNvSpPr txBox="1"/>
          <p:nvPr/>
        </p:nvSpPr>
        <p:spPr>
          <a:xfrm>
            <a:off x="1882013" y="4293613"/>
            <a:ext cx="144388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Infrared </a:t>
            </a:r>
            <a:r>
              <a:rPr lang="en" sz="1000" b="1" dirty="0"/>
              <a:t>Itensity Map</a:t>
            </a:r>
            <a:endParaRPr sz="1000" b="1" dirty="0"/>
          </a:p>
        </p:txBody>
      </p:sp>
      <p:sp>
        <p:nvSpPr>
          <p:cNvPr id="57" name="Google Shape;8410;p96">
            <a:extLst>
              <a:ext uri="{FF2B5EF4-FFF2-40B4-BE49-F238E27FC236}">
                <a16:creationId xmlns:a16="http://schemas.microsoft.com/office/drawing/2014/main" id="{81EF4A03-8F24-42CB-A358-947A0D35C3D4}"/>
              </a:ext>
            </a:extLst>
          </p:cNvPr>
          <p:cNvSpPr txBox="1"/>
          <p:nvPr/>
        </p:nvSpPr>
        <p:spPr>
          <a:xfrm>
            <a:off x="5521485" y="2434735"/>
            <a:ext cx="883318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HV Feature</a:t>
            </a:r>
          </a:p>
          <a:p>
            <a:endParaRPr sz="1000" b="1" dirty="0"/>
          </a:p>
        </p:txBody>
      </p:sp>
      <p:sp>
        <p:nvSpPr>
          <p:cNvPr id="58" name="Google Shape;8410;p96">
            <a:extLst>
              <a:ext uri="{FF2B5EF4-FFF2-40B4-BE49-F238E27FC236}">
                <a16:creationId xmlns:a16="http://schemas.microsoft.com/office/drawing/2014/main" id="{C598BC07-344D-43EB-91B0-9C2BFE9ADAD9}"/>
              </a:ext>
            </a:extLst>
          </p:cNvPr>
          <p:cNvSpPr txBox="1"/>
          <p:nvPr/>
        </p:nvSpPr>
        <p:spPr>
          <a:xfrm>
            <a:off x="5365412" y="4036587"/>
            <a:ext cx="1129678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 err="1"/>
              <a:t>Itensity</a:t>
            </a:r>
            <a:r>
              <a:rPr lang="en-US" altLang="zh-CN" sz="1000" b="1" dirty="0"/>
              <a:t> Feature</a:t>
            </a:r>
          </a:p>
          <a:p>
            <a:endParaRPr sz="1000" b="1" dirty="0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ED13C348-9746-4C02-8E06-088B29B31B22}"/>
              </a:ext>
            </a:extLst>
          </p:cNvPr>
          <p:cNvSpPr/>
          <p:nvPr/>
        </p:nvSpPr>
        <p:spPr>
          <a:xfrm>
            <a:off x="6372760" y="203203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箭头: 右 59">
            <a:extLst>
              <a:ext uri="{FF2B5EF4-FFF2-40B4-BE49-F238E27FC236}">
                <a16:creationId xmlns:a16="http://schemas.microsoft.com/office/drawing/2014/main" id="{77DA17BA-46DA-48ED-9DD3-06E5633F3B81}"/>
              </a:ext>
            </a:extLst>
          </p:cNvPr>
          <p:cNvSpPr/>
          <p:nvPr/>
        </p:nvSpPr>
        <p:spPr>
          <a:xfrm>
            <a:off x="6883976" y="2577915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箭头: 右 60">
            <a:extLst>
              <a:ext uri="{FF2B5EF4-FFF2-40B4-BE49-F238E27FC236}">
                <a16:creationId xmlns:a16="http://schemas.microsoft.com/office/drawing/2014/main" id="{18D03048-5BD6-4434-B5F3-74B5CD36C73F}"/>
              </a:ext>
            </a:extLst>
          </p:cNvPr>
          <p:cNvSpPr/>
          <p:nvPr/>
        </p:nvSpPr>
        <p:spPr>
          <a:xfrm>
            <a:off x="7436452" y="276463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右 61">
            <a:extLst>
              <a:ext uri="{FF2B5EF4-FFF2-40B4-BE49-F238E27FC236}">
                <a16:creationId xmlns:a16="http://schemas.microsoft.com/office/drawing/2014/main" id="{EC547F98-FFD9-4F9D-8F32-A5600FE6ED91}"/>
              </a:ext>
            </a:extLst>
          </p:cNvPr>
          <p:cNvSpPr/>
          <p:nvPr/>
        </p:nvSpPr>
        <p:spPr>
          <a:xfrm>
            <a:off x="8098324" y="2771362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右 62">
            <a:extLst>
              <a:ext uri="{FF2B5EF4-FFF2-40B4-BE49-F238E27FC236}">
                <a16:creationId xmlns:a16="http://schemas.microsoft.com/office/drawing/2014/main" id="{330BF29A-BA66-478B-9512-5E058A45DD14}"/>
              </a:ext>
            </a:extLst>
          </p:cNvPr>
          <p:cNvSpPr/>
          <p:nvPr/>
        </p:nvSpPr>
        <p:spPr>
          <a:xfrm>
            <a:off x="8709034" y="2598085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右 63">
            <a:extLst>
              <a:ext uri="{FF2B5EF4-FFF2-40B4-BE49-F238E27FC236}">
                <a16:creationId xmlns:a16="http://schemas.microsoft.com/office/drawing/2014/main" id="{99506A75-778C-4EEF-93F6-555958159A11}"/>
              </a:ext>
            </a:extLst>
          </p:cNvPr>
          <p:cNvSpPr/>
          <p:nvPr/>
        </p:nvSpPr>
        <p:spPr>
          <a:xfrm>
            <a:off x="9236940" y="2280809"/>
            <a:ext cx="311296" cy="158918"/>
          </a:xfrm>
          <a:prstGeom prst="rightArrow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箭头: 右 64">
            <a:extLst>
              <a:ext uri="{FF2B5EF4-FFF2-40B4-BE49-F238E27FC236}">
                <a16:creationId xmlns:a16="http://schemas.microsoft.com/office/drawing/2014/main" id="{FCD43224-C1B4-4EC8-A71E-46DC1905C7BE}"/>
              </a:ext>
            </a:extLst>
          </p:cNvPr>
          <p:cNvSpPr/>
          <p:nvPr/>
        </p:nvSpPr>
        <p:spPr>
          <a:xfrm>
            <a:off x="6373906" y="3664323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右 65">
            <a:extLst>
              <a:ext uri="{FF2B5EF4-FFF2-40B4-BE49-F238E27FC236}">
                <a16:creationId xmlns:a16="http://schemas.microsoft.com/office/drawing/2014/main" id="{B22C72BF-D9F7-4FC5-9E86-8CAFC821EF6E}"/>
              </a:ext>
            </a:extLst>
          </p:cNvPr>
          <p:cNvSpPr/>
          <p:nvPr/>
        </p:nvSpPr>
        <p:spPr>
          <a:xfrm>
            <a:off x="6885122" y="3321581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箭头: 右 66">
            <a:extLst>
              <a:ext uri="{FF2B5EF4-FFF2-40B4-BE49-F238E27FC236}">
                <a16:creationId xmlns:a16="http://schemas.microsoft.com/office/drawing/2014/main" id="{4C77EBC5-FE6F-4968-956D-AAAC2AEF8EF5}"/>
              </a:ext>
            </a:extLst>
          </p:cNvPr>
          <p:cNvSpPr/>
          <p:nvPr/>
        </p:nvSpPr>
        <p:spPr>
          <a:xfrm>
            <a:off x="7430723" y="3178296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右 67">
            <a:extLst>
              <a:ext uri="{FF2B5EF4-FFF2-40B4-BE49-F238E27FC236}">
                <a16:creationId xmlns:a16="http://schemas.microsoft.com/office/drawing/2014/main" id="{BD50A3C2-2621-4A0C-8E31-D3C9EF05B1C6}"/>
              </a:ext>
            </a:extLst>
          </p:cNvPr>
          <p:cNvSpPr/>
          <p:nvPr/>
        </p:nvSpPr>
        <p:spPr>
          <a:xfrm>
            <a:off x="8092595" y="3185019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箭头: 右 68">
            <a:extLst>
              <a:ext uri="{FF2B5EF4-FFF2-40B4-BE49-F238E27FC236}">
                <a16:creationId xmlns:a16="http://schemas.microsoft.com/office/drawing/2014/main" id="{439A6096-B953-4265-8601-AC4764B033D4}"/>
              </a:ext>
            </a:extLst>
          </p:cNvPr>
          <p:cNvSpPr/>
          <p:nvPr/>
        </p:nvSpPr>
        <p:spPr>
          <a:xfrm>
            <a:off x="8710180" y="3341751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右 69">
            <a:extLst>
              <a:ext uri="{FF2B5EF4-FFF2-40B4-BE49-F238E27FC236}">
                <a16:creationId xmlns:a16="http://schemas.microsoft.com/office/drawing/2014/main" id="{7BD3CDAD-562A-454C-849B-74B46A80651C}"/>
              </a:ext>
            </a:extLst>
          </p:cNvPr>
          <p:cNvSpPr/>
          <p:nvPr/>
        </p:nvSpPr>
        <p:spPr>
          <a:xfrm>
            <a:off x="9224639" y="3657599"/>
            <a:ext cx="311296" cy="158918"/>
          </a:xfrm>
          <a:prstGeom prst="rightArrow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DDF607C-F461-48A9-B026-0660DBB99BD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698" y="2493030"/>
            <a:ext cx="811866" cy="68508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13216E-08BA-472C-A732-320C637E2C9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803" y="1516110"/>
            <a:ext cx="810499" cy="683931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33E80C49-87AC-4E50-8823-64AE52D255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859" y="3690660"/>
            <a:ext cx="804968" cy="672912"/>
          </a:xfrm>
          <a:prstGeom prst="rect">
            <a:avLst/>
          </a:prstGeom>
        </p:spPr>
      </p:pic>
      <p:pic>
        <p:nvPicPr>
          <p:cNvPr id="73" name="图片 72">
            <a:extLst>
              <a:ext uri="{FF2B5EF4-FFF2-40B4-BE49-F238E27FC236}">
                <a16:creationId xmlns:a16="http://schemas.microsoft.com/office/drawing/2014/main" id="{F9E64D7E-16D2-476E-846E-C85ADD86934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2564" y="1641615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4" name="图片 73">
            <a:extLst>
              <a:ext uri="{FF2B5EF4-FFF2-40B4-BE49-F238E27FC236}">
                <a16:creationId xmlns:a16="http://schemas.microsoft.com/office/drawing/2014/main" id="{BDFBFC11-9071-4932-A424-7AD7CA4D21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7728" y="1706608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5" name="图片 74">
            <a:extLst>
              <a:ext uri="{FF2B5EF4-FFF2-40B4-BE49-F238E27FC236}">
                <a16:creationId xmlns:a16="http://schemas.microsoft.com/office/drawing/2014/main" id="{841444AF-3A9B-4736-9F21-39357F9421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9787" y="1778326"/>
            <a:ext cx="810499" cy="6839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6" name="图片 75">
            <a:extLst>
              <a:ext uri="{FF2B5EF4-FFF2-40B4-BE49-F238E27FC236}">
                <a16:creationId xmlns:a16="http://schemas.microsoft.com/office/drawing/2014/main" id="{6954A22E-2D90-4022-BE20-125FE027EB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5128" y="3183311"/>
            <a:ext cx="811866" cy="685085"/>
          </a:xfrm>
          <a:prstGeom prst="rect">
            <a:avLst/>
          </a:prstGeom>
        </p:spPr>
      </p:pic>
      <p:pic>
        <p:nvPicPr>
          <p:cNvPr id="77" name="图片 76">
            <a:extLst>
              <a:ext uri="{FF2B5EF4-FFF2-40B4-BE49-F238E27FC236}">
                <a16:creationId xmlns:a16="http://schemas.microsoft.com/office/drawing/2014/main" id="{A219B492-DCC6-4934-93BB-10E1B7CEE90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524" y="3264835"/>
            <a:ext cx="804968" cy="672912"/>
          </a:xfrm>
          <a:prstGeom prst="rect">
            <a:avLst/>
          </a:prstGeom>
        </p:spPr>
      </p:pic>
      <p:cxnSp>
        <p:nvCxnSpPr>
          <p:cNvPr id="22" name="连接符: 肘形 21">
            <a:extLst>
              <a:ext uri="{FF2B5EF4-FFF2-40B4-BE49-F238E27FC236}">
                <a16:creationId xmlns:a16="http://schemas.microsoft.com/office/drawing/2014/main" id="{64D4FF35-C5B0-401C-8903-07BC75495C32}"/>
              </a:ext>
            </a:extLst>
          </p:cNvPr>
          <p:cNvCxnSpPr>
            <a:cxnSpLocks/>
            <a:stCxn id="3" idx="3"/>
            <a:endCxn id="76" idx="1"/>
          </p:cNvCxnSpPr>
          <p:nvPr/>
        </p:nvCxnSpPr>
        <p:spPr>
          <a:xfrm>
            <a:off x="2904564" y="2835573"/>
            <a:ext cx="920564" cy="69028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连接符: 肘形 81">
            <a:extLst>
              <a:ext uri="{FF2B5EF4-FFF2-40B4-BE49-F238E27FC236}">
                <a16:creationId xmlns:a16="http://schemas.microsoft.com/office/drawing/2014/main" id="{5D7F983F-31A7-413D-9846-23285C277E26}"/>
              </a:ext>
            </a:extLst>
          </p:cNvPr>
          <p:cNvCxnSpPr>
            <a:cxnSpLocks/>
            <a:stCxn id="16" idx="3"/>
            <a:endCxn id="76" idx="1"/>
          </p:cNvCxnSpPr>
          <p:nvPr/>
        </p:nvCxnSpPr>
        <p:spPr>
          <a:xfrm flipV="1">
            <a:off x="2896827" y="3525854"/>
            <a:ext cx="928301" cy="50126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Google Shape;6734;p68">
            <a:extLst>
              <a:ext uri="{FF2B5EF4-FFF2-40B4-BE49-F238E27FC236}">
                <a16:creationId xmlns:a16="http://schemas.microsoft.com/office/drawing/2014/main" id="{74FAC3FE-7310-46B0-B14B-04BE4920AB8D}"/>
              </a:ext>
            </a:extLst>
          </p:cNvPr>
          <p:cNvSpPr/>
          <p:nvPr/>
        </p:nvSpPr>
        <p:spPr>
          <a:xfrm>
            <a:off x="2029039" y="1631760"/>
            <a:ext cx="1110850" cy="526493"/>
          </a:xfrm>
          <a:prstGeom prst="cube">
            <a:avLst>
              <a:gd name="adj" fmla="val 43894"/>
            </a:avLst>
          </a:prstGeom>
          <a:gradFill flip="none" rotWithShape="1">
            <a:gsLst>
              <a:gs pos="0">
                <a:schemeClr val="accent4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accent4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accent4">
                  <a:lumMod val="40000"/>
                  <a:lumOff val="60000"/>
                  <a:shade val="100000"/>
                  <a:satMod val="115000"/>
                </a:schemeClr>
              </a:gs>
            </a:gsLst>
            <a:lin ang="16200000" scaled="1"/>
            <a:tileRect/>
          </a:gra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HVT</a:t>
            </a:r>
            <a:endParaRPr sz="1400" b="1" dirty="0"/>
          </a:p>
        </p:txBody>
      </p:sp>
      <p:cxnSp>
        <p:nvCxnSpPr>
          <p:cNvPr id="93" name="Google Shape;10001;p124">
            <a:extLst>
              <a:ext uri="{FF2B5EF4-FFF2-40B4-BE49-F238E27FC236}">
                <a16:creationId xmlns:a16="http://schemas.microsoft.com/office/drawing/2014/main" id="{EF46F3CE-B85A-47F2-8C5E-9EFECD5269C7}"/>
              </a:ext>
            </a:extLst>
          </p:cNvPr>
          <p:cNvCxnSpPr/>
          <p:nvPr/>
        </p:nvCxnSpPr>
        <p:spPr>
          <a:xfrm>
            <a:off x="3220509" y="1854157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" name="Google Shape;10001;p124">
            <a:extLst>
              <a:ext uri="{FF2B5EF4-FFF2-40B4-BE49-F238E27FC236}">
                <a16:creationId xmlns:a16="http://schemas.microsoft.com/office/drawing/2014/main" id="{81B500C1-EFC4-476D-A2D4-7D74585E9CE1}"/>
              </a:ext>
            </a:extLst>
          </p:cNvPr>
          <p:cNvCxnSpPr/>
          <p:nvPr/>
        </p:nvCxnSpPr>
        <p:spPr>
          <a:xfrm>
            <a:off x="4739539" y="1978180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" name="Google Shape;6733;p68">
            <a:extLst>
              <a:ext uri="{FF2B5EF4-FFF2-40B4-BE49-F238E27FC236}">
                <a16:creationId xmlns:a16="http://schemas.microsoft.com/office/drawing/2014/main" id="{ECA4FF80-195E-4159-943D-DC3AF372A993}"/>
              </a:ext>
            </a:extLst>
          </p:cNvPr>
          <p:cNvSpPr/>
          <p:nvPr/>
        </p:nvSpPr>
        <p:spPr>
          <a:xfrm>
            <a:off x="9582524" y="1916206"/>
            <a:ext cx="316006" cy="820271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6733;p68">
            <a:extLst>
              <a:ext uri="{FF2B5EF4-FFF2-40B4-BE49-F238E27FC236}">
                <a16:creationId xmlns:a16="http://schemas.microsoft.com/office/drawing/2014/main" id="{BB1D398E-33A5-43CE-BA55-1236E2EAEFE3}"/>
              </a:ext>
            </a:extLst>
          </p:cNvPr>
          <p:cNvSpPr/>
          <p:nvPr/>
        </p:nvSpPr>
        <p:spPr>
          <a:xfrm>
            <a:off x="9585512" y="3272118"/>
            <a:ext cx="316006" cy="820271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8975;p108">
            <a:extLst>
              <a:ext uri="{FF2B5EF4-FFF2-40B4-BE49-F238E27FC236}">
                <a16:creationId xmlns:a16="http://schemas.microsoft.com/office/drawing/2014/main" id="{4C18CA16-5A0E-496D-95F4-834601ECFF59}"/>
              </a:ext>
            </a:extLst>
          </p:cNvPr>
          <p:cNvSpPr/>
          <p:nvPr/>
        </p:nvSpPr>
        <p:spPr>
          <a:xfrm rot="5400000">
            <a:off x="10328218" y="2710459"/>
            <a:ext cx="1000058" cy="262214"/>
          </a:xfrm>
          <a:prstGeom prst="rect">
            <a:avLst/>
          </a:prstGeom>
          <a:solidFill>
            <a:schemeClr val="bg2"/>
          </a:solidFill>
          <a:ln w="9525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/>
              <a:t>PHVIT</a:t>
            </a:r>
            <a:endParaRPr sz="1200" b="1" dirty="0"/>
          </a:p>
        </p:txBody>
      </p:sp>
      <p:cxnSp>
        <p:nvCxnSpPr>
          <p:cNvPr id="125" name="Google Shape;10001;p124">
            <a:extLst>
              <a:ext uri="{FF2B5EF4-FFF2-40B4-BE49-F238E27FC236}">
                <a16:creationId xmlns:a16="http://schemas.microsoft.com/office/drawing/2014/main" id="{FB67ACC7-928D-495F-890D-F6F476F6E913}"/>
              </a:ext>
            </a:extLst>
          </p:cNvPr>
          <p:cNvCxnSpPr/>
          <p:nvPr/>
        </p:nvCxnSpPr>
        <p:spPr>
          <a:xfrm>
            <a:off x="4750745" y="3643374"/>
            <a:ext cx="533269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6" name="Google Shape;10001;p124">
            <a:extLst>
              <a:ext uri="{FF2B5EF4-FFF2-40B4-BE49-F238E27FC236}">
                <a16:creationId xmlns:a16="http://schemas.microsoft.com/office/drawing/2014/main" id="{5089AC48-8263-43E1-8B89-96C2AE072EC2}"/>
              </a:ext>
            </a:extLst>
          </p:cNvPr>
          <p:cNvCxnSpPr>
            <a:cxnSpLocks/>
          </p:cNvCxnSpPr>
          <p:nvPr/>
        </p:nvCxnSpPr>
        <p:spPr>
          <a:xfrm>
            <a:off x="6936380" y="1798127"/>
            <a:ext cx="2059702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28" name="Google Shape;10001;p124">
            <a:extLst>
              <a:ext uri="{FF2B5EF4-FFF2-40B4-BE49-F238E27FC236}">
                <a16:creationId xmlns:a16="http://schemas.microsoft.com/office/drawing/2014/main" id="{44560103-6671-4C97-9DF9-89D5E9D7905F}"/>
              </a:ext>
            </a:extLst>
          </p:cNvPr>
          <p:cNvCxnSpPr>
            <a:cxnSpLocks/>
          </p:cNvCxnSpPr>
          <p:nvPr/>
        </p:nvCxnSpPr>
        <p:spPr>
          <a:xfrm>
            <a:off x="7503458" y="2360662"/>
            <a:ext cx="914400" cy="0"/>
          </a:xfrm>
          <a:prstGeom prst="straightConnector1">
            <a:avLst/>
          </a:prstGeom>
          <a:noFill/>
          <a:ln w="19050" cap="flat" cmpd="sng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1" name="Google Shape;8410;p96">
            <a:extLst>
              <a:ext uri="{FF2B5EF4-FFF2-40B4-BE49-F238E27FC236}">
                <a16:creationId xmlns:a16="http://schemas.microsoft.com/office/drawing/2014/main" id="{9E8BD914-0E0F-4F92-BED9-9A0360F4BD82}"/>
              </a:ext>
            </a:extLst>
          </p:cNvPr>
          <p:cNvSpPr txBox="1"/>
          <p:nvPr/>
        </p:nvSpPr>
        <p:spPr>
          <a:xfrm>
            <a:off x="7396857" y="1510172"/>
            <a:ext cx="128321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Skip Connection</a:t>
            </a:r>
            <a:endParaRPr sz="1000" b="1" dirty="0"/>
          </a:p>
        </p:txBody>
      </p:sp>
      <p:sp>
        <p:nvSpPr>
          <p:cNvPr id="133" name="Google Shape;8410;p96">
            <a:extLst>
              <a:ext uri="{FF2B5EF4-FFF2-40B4-BE49-F238E27FC236}">
                <a16:creationId xmlns:a16="http://schemas.microsoft.com/office/drawing/2014/main" id="{9702C1C5-FD4F-4964-89F1-9DBA1651646C}"/>
              </a:ext>
            </a:extLst>
          </p:cNvPr>
          <p:cNvSpPr txBox="1"/>
          <p:nvPr/>
        </p:nvSpPr>
        <p:spPr>
          <a:xfrm>
            <a:off x="7381168" y="2039089"/>
            <a:ext cx="1283219" cy="2725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zh-CN" sz="1000" b="1" dirty="0"/>
              <a:t>Skip Connection</a:t>
            </a:r>
            <a:endParaRPr sz="1000" b="1" dirty="0"/>
          </a:p>
        </p:txBody>
      </p:sp>
      <p:sp>
        <p:nvSpPr>
          <p:cNvPr id="134" name="Google Shape;8100;p85">
            <a:extLst>
              <a:ext uri="{FF2B5EF4-FFF2-40B4-BE49-F238E27FC236}">
                <a16:creationId xmlns:a16="http://schemas.microsoft.com/office/drawing/2014/main" id="{95403BC6-1901-4901-8446-FDE58166C396}"/>
              </a:ext>
            </a:extLst>
          </p:cNvPr>
          <p:cNvSpPr txBox="1"/>
          <p:nvPr/>
        </p:nvSpPr>
        <p:spPr>
          <a:xfrm>
            <a:off x="6427694" y="1115560"/>
            <a:ext cx="2757475" cy="4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algn="ctr"/>
            <a:r>
              <a:rPr lang="en" sz="1600" dirty="0">
                <a:latin typeface="Times New Roman"/>
                <a:ea typeface="Times New Roman"/>
                <a:cs typeface="Times New Roman"/>
                <a:sym typeface="Times New Roman"/>
              </a:rPr>
              <a:t>Enhancement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Fusion Network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67" name="流程图: 接点 8066">
            <a:extLst>
              <a:ext uri="{FF2B5EF4-FFF2-40B4-BE49-F238E27FC236}">
                <a16:creationId xmlns:a16="http://schemas.microsoft.com/office/drawing/2014/main" id="{45C81246-8BBD-474F-A7B1-10470E313173}"/>
              </a:ext>
            </a:extLst>
          </p:cNvPr>
          <p:cNvSpPr/>
          <p:nvPr/>
        </p:nvSpPr>
        <p:spPr>
          <a:xfrm>
            <a:off x="10186147" y="2723029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41" name="流程图: 接点 140">
            <a:extLst>
              <a:ext uri="{FF2B5EF4-FFF2-40B4-BE49-F238E27FC236}">
                <a16:creationId xmlns:a16="http://schemas.microsoft.com/office/drawing/2014/main" id="{DE5C5D5A-8C2F-4FFB-B5FB-2EABF61E5044}"/>
              </a:ext>
            </a:extLst>
          </p:cNvPr>
          <p:cNvSpPr/>
          <p:nvPr/>
        </p:nvSpPr>
        <p:spPr>
          <a:xfrm>
            <a:off x="10708341" y="1792941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K</a:t>
            </a:r>
            <a:endParaRPr lang="zh-CN" altLang="en-US" b="1" dirty="0"/>
          </a:p>
        </p:txBody>
      </p:sp>
      <p:cxnSp>
        <p:nvCxnSpPr>
          <p:cNvPr id="142" name="Google Shape;10001;p124">
            <a:extLst>
              <a:ext uri="{FF2B5EF4-FFF2-40B4-BE49-F238E27FC236}">
                <a16:creationId xmlns:a16="http://schemas.microsoft.com/office/drawing/2014/main" id="{71BF0E6C-66A6-486D-BEAE-EA87DB3A8510}"/>
              </a:ext>
            </a:extLst>
          </p:cNvPr>
          <p:cNvCxnSpPr>
            <a:cxnSpLocks/>
            <a:stCxn id="141" idx="4"/>
            <a:endCxn id="104" idx="1"/>
          </p:cNvCxnSpPr>
          <p:nvPr/>
        </p:nvCxnSpPr>
        <p:spPr>
          <a:xfrm>
            <a:off x="10822641" y="2021541"/>
            <a:ext cx="5606" cy="31999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152" name="图片 151">
            <a:extLst>
              <a:ext uri="{FF2B5EF4-FFF2-40B4-BE49-F238E27FC236}">
                <a16:creationId xmlns:a16="http://schemas.microsoft.com/office/drawing/2014/main" id="{2E4E379E-3E62-41E2-9637-2DD774E3344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6022" y="3248305"/>
            <a:ext cx="811866" cy="685085"/>
          </a:xfrm>
          <a:prstGeom prst="rect">
            <a:avLst/>
          </a:prstGeom>
        </p:spPr>
      </p:pic>
      <p:pic>
        <p:nvPicPr>
          <p:cNvPr id="153" name="图片 152">
            <a:extLst>
              <a:ext uri="{FF2B5EF4-FFF2-40B4-BE49-F238E27FC236}">
                <a16:creationId xmlns:a16="http://schemas.microsoft.com/office/drawing/2014/main" id="{6B42CEF5-434E-4258-9255-4F96419A830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2418" y="3329829"/>
            <a:ext cx="804968" cy="672912"/>
          </a:xfrm>
          <a:prstGeom prst="rect">
            <a:avLst/>
          </a:prstGeom>
        </p:spPr>
      </p:pic>
      <p:pic>
        <p:nvPicPr>
          <p:cNvPr id="154" name="图片 153">
            <a:extLst>
              <a:ext uri="{FF2B5EF4-FFF2-40B4-BE49-F238E27FC236}">
                <a16:creationId xmlns:a16="http://schemas.microsoft.com/office/drawing/2014/main" id="{C42196E0-679A-45FA-BC94-173932A826D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4135" y="3414993"/>
            <a:ext cx="804968" cy="672912"/>
          </a:xfrm>
          <a:prstGeom prst="rect">
            <a:avLst/>
          </a:prstGeom>
        </p:spPr>
      </p:pic>
      <p:sp>
        <p:nvSpPr>
          <p:cNvPr id="173" name="流程图: 接点 172">
            <a:extLst>
              <a:ext uri="{FF2B5EF4-FFF2-40B4-BE49-F238E27FC236}">
                <a16:creationId xmlns:a16="http://schemas.microsoft.com/office/drawing/2014/main" id="{CDF2E6B4-52B2-4944-BB0B-A10DAFF9A3C2}"/>
              </a:ext>
            </a:extLst>
          </p:cNvPr>
          <p:cNvSpPr/>
          <p:nvPr/>
        </p:nvSpPr>
        <p:spPr>
          <a:xfrm>
            <a:off x="3437814" y="3416977"/>
            <a:ext cx="228600" cy="228600"/>
          </a:xfrm>
          <a:prstGeom prst="flowChartConnector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C</a:t>
            </a:r>
            <a:endParaRPr lang="zh-CN" altLang="en-US" b="1" dirty="0"/>
          </a:p>
        </p:txBody>
      </p:sp>
      <p:sp>
        <p:nvSpPr>
          <p:cNvPr id="182" name="Google Shape;6733;p68">
            <a:extLst>
              <a:ext uri="{FF2B5EF4-FFF2-40B4-BE49-F238E27FC236}">
                <a16:creationId xmlns:a16="http://schemas.microsoft.com/office/drawing/2014/main" id="{D21A9E1D-9C2E-4B82-985E-4039163987B8}"/>
              </a:ext>
            </a:extLst>
          </p:cNvPr>
          <p:cNvSpPr/>
          <p:nvPr/>
        </p:nvSpPr>
        <p:spPr>
          <a:xfrm>
            <a:off x="4927015" y="1715677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6733;p68">
            <a:extLst>
              <a:ext uri="{FF2B5EF4-FFF2-40B4-BE49-F238E27FC236}">
                <a16:creationId xmlns:a16="http://schemas.microsoft.com/office/drawing/2014/main" id="{3A88BF24-D26B-4398-960C-6F7B7967733D}"/>
              </a:ext>
            </a:extLst>
          </p:cNvPr>
          <p:cNvSpPr/>
          <p:nvPr/>
        </p:nvSpPr>
        <p:spPr>
          <a:xfrm>
            <a:off x="4929289" y="3382979"/>
            <a:ext cx="192487" cy="482400"/>
          </a:xfrm>
          <a:prstGeom prst="cube">
            <a:avLst>
              <a:gd name="adj" fmla="val 78947"/>
            </a:avLst>
          </a:prstGeom>
          <a:solidFill>
            <a:srgbClr val="C9DAF8">
              <a:alpha val="39660"/>
            </a:srgbClr>
          </a:solidFill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84" name="连接符: 肘形 183">
            <a:extLst>
              <a:ext uri="{FF2B5EF4-FFF2-40B4-BE49-F238E27FC236}">
                <a16:creationId xmlns:a16="http://schemas.microsoft.com/office/drawing/2014/main" id="{F1A4A1DD-1BC5-46EE-8EE3-8EEEC908D14A}"/>
              </a:ext>
            </a:extLst>
          </p:cNvPr>
          <p:cNvCxnSpPr>
            <a:cxnSpLocks/>
            <a:stCxn id="100" idx="5"/>
            <a:endCxn id="8067" idx="2"/>
          </p:cNvCxnSpPr>
          <p:nvPr/>
        </p:nvCxnSpPr>
        <p:spPr>
          <a:xfrm>
            <a:off x="9898530" y="2201603"/>
            <a:ext cx="287617" cy="6357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连接符: 肘形 184">
            <a:extLst>
              <a:ext uri="{FF2B5EF4-FFF2-40B4-BE49-F238E27FC236}">
                <a16:creationId xmlns:a16="http://schemas.microsoft.com/office/drawing/2014/main" id="{86B2D4F2-0F34-453C-BF7E-42D87516F19B}"/>
              </a:ext>
            </a:extLst>
          </p:cNvPr>
          <p:cNvCxnSpPr>
            <a:cxnSpLocks/>
            <a:stCxn id="101" idx="5"/>
            <a:endCxn id="8067" idx="2"/>
          </p:cNvCxnSpPr>
          <p:nvPr/>
        </p:nvCxnSpPr>
        <p:spPr>
          <a:xfrm flipV="1">
            <a:off x="9901518" y="2837329"/>
            <a:ext cx="284629" cy="72018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33677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4274</TotalTime>
  <Words>234</Words>
  <Application>Microsoft Office PowerPoint</Application>
  <PresentationFormat>宽屏</PresentationFormat>
  <Paragraphs>106</Paragraphs>
  <Slides>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1" baseType="lpstr">
      <vt:lpstr>等线</vt:lpstr>
      <vt:lpstr>等线 Light</vt:lpstr>
      <vt:lpstr>Arial</vt:lpstr>
      <vt:lpstr>Cambria Math</vt:lpstr>
      <vt:lpstr>Roboto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HP</dc:creator>
  <cp:lastModifiedBy>1490417502@qq.com</cp:lastModifiedBy>
  <cp:revision>66</cp:revision>
  <dcterms:created xsi:type="dcterms:W3CDTF">2025-07-04T07:30:31Z</dcterms:created>
  <dcterms:modified xsi:type="dcterms:W3CDTF">2025-09-08T10:24:13Z</dcterms:modified>
</cp:coreProperties>
</file>