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62" y="3947797"/>
            <a:ext cx="3462214" cy="1725611"/>
          </a:xfrm>
          <a:prstGeom prst="rect">
            <a:avLst/>
          </a:prstGeom>
        </p:spPr>
      </p:pic>
      <p:sp>
        <p:nvSpPr>
          <p:cNvPr id="72" name="Google Shape;10207;p134"/>
          <p:cNvSpPr/>
          <p:nvPr/>
        </p:nvSpPr>
        <p:spPr>
          <a:xfrm rot="5400000">
            <a:off x="7989610" y="3312856"/>
            <a:ext cx="1253432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0" y="3316584"/>
            <a:ext cx="3826128" cy="1773362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90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0" y="1267316"/>
            <a:ext cx="1226171" cy="776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6" y="330328"/>
            <a:ext cx="1220289" cy="837454"/>
          </a:xfrm>
          <a:prstGeom prst="rect">
            <a:avLst/>
          </a:prstGeom>
        </p:spPr>
      </p:pic>
      <p:sp>
        <p:nvSpPr>
          <p:cNvPr id="19" name="Google Shape;9986;p124"/>
          <p:cNvSpPr/>
          <p:nvPr/>
        </p:nvSpPr>
        <p:spPr>
          <a:xfrm>
            <a:off x="2047273" y="452197"/>
            <a:ext cx="2096645" cy="14128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989;p124"/>
          <p:cNvSpPr/>
          <p:nvPr/>
        </p:nvSpPr>
        <p:spPr>
          <a:xfrm>
            <a:off x="2382236" y="859366"/>
            <a:ext cx="1391417" cy="634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HVI-Fuser</a:t>
            </a:r>
            <a:endParaRPr dirty="0"/>
          </a:p>
        </p:txBody>
      </p:sp>
      <p:cxnSp>
        <p:nvCxnSpPr>
          <p:cNvPr id="27" name="Google Shape;10001;p124"/>
          <p:cNvCxnSpPr>
            <a:stCxn id="22" idx="3"/>
            <a:endCxn id="28" idx="1"/>
          </p:cNvCxnSpPr>
          <p:nvPr/>
        </p:nvCxnSpPr>
        <p:spPr>
          <a:xfrm>
            <a:off x="3773653" y="1176616"/>
            <a:ext cx="53326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922" y="783928"/>
            <a:ext cx="1144404" cy="785376"/>
          </a:xfrm>
          <a:prstGeom prst="rect">
            <a:avLst/>
          </a:prstGeom>
        </p:spPr>
      </p:pic>
      <p:sp>
        <p:nvSpPr>
          <p:cNvPr id="34" name="Google Shape;10204;p134"/>
          <p:cNvSpPr/>
          <p:nvPr/>
        </p:nvSpPr>
        <p:spPr>
          <a:xfrm>
            <a:off x="5698339" y="575963"/>
            <a:ext cx="1739717" cy="11836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Augumention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rotation,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332" y="575963"/>
            <a:ext cx="1639056" cy="1124843"/>
          </a:xfrm>
          <a:prstGeom prst="rect">
            <a:avLst/>
          </a:prstGeom>
        </p:spPr>
      </p:pic>
      <p:sp>
        <p:nvSpPr>
          <p:cNvPr id="37" name="Google Shape;10163;p131"/>
          <p:cNvSpPr/>
          <p:nvPr/>
        </p:nvSpPr>
        <p:spPr>
          <a:xfrm>
            <a:off x="7810988" y="2113203"/>
            <a:ext cx="1676400" cy="134470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169;p131"/>
          <p:cNvSpPr/>
          <p:nvPr/>
        </p:nvSpPr>
        <p:spPr>
          <a:xfrm>
            <a:off x="8221941" y="2286363"/>
            <a:ext cx="772388" cy="310934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altLang="zh-CN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" name="Google Shape;10172;p131"/>
          <p:cNvCxnSpPr/>
          <p:nvPr/>
        </p:nvCxnSpPr>
        <p:spPr>
          <a:xfrm>
            <a:off x="7448567" y="2441830"/>
            <a:ext cx="7343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" name="Google Shape;10169;p131"/>
          <p:cNvSpPr/>
          <p:nvPr/>
        </p:nvSpPr>
        <p:spPr>
          <a:xfrm>
            <a:off x="8221941" y="3005650"/>
            <a:ext cx="772388" cy="310934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altLang="zh-CN" dirty="0" err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10209;p134"/>
          <p:cNvSpPr/>
          <p:nvPr/>
        </p:nvSpPr>
        <p:spPr>
          <a:xfrm rot="5400000">
            <a:off x="8953573" y="1546766"/>
            <a:ext cx="1811581" cy="666000"/>
          </a:xfrm>
          <a:prstGeom prst="curvedDownArrow">
            <a:avLst>
              <a:gd name="adj1" fmla="val 30300"/>
              <a:gd name="adj2" fmla="val 48213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10172;p131"/>
          <p:cNvCxnSpPr/>
          <p:nvPr/>
        </p:nvCxnSpPr>
        <p:spPr>
          <a:xfrm flipV="1">
            <a:off x="7491779" y="3135387"/>
            <a:ext cx="719381" cy="78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76" y="2110244"/>
            <a:ext cx="860215" cy="59034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76" y="2767234"/>
            <a:ext cx="867394" cy="549350"/>
          </a:xfrm>
          <a:prstGeom prst="rect">
            <a:avLst/>
          </a:prstGeom>
        </p:spPr>
      </p:pic>
      <p:sp>
        <p:nvSpPr>
          <p:cNvPr id="58" name="Google Shape;9986;p124"/>
          <p:cNvSpPr/>
          <p:nvPr/>
        </p:nvSpPr>
        <p:spPr>
          <a:xfrm>
            <a:off x="4143918" y="2050389"/>
            <a:ext cx="1974880" cy="122166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9989;p124"/>
          <p:cNvSpPr/>
          <p:nvPr/>
        </p:nvSpPr>
        <p:spPr>
          <a:xfrm>
            <a:off x="4471506" y="2316122"/>
            <a:ext cx="1391417" cy="634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HVI-Fuser</a:t>
            </a:r>
            <a:endParaRPr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06" y="3810338"/>
            <a:ext cx="1457528" cy="1000265"/>
          </a:xfrm>
          <a:prstGeom prst="rect">
            <a:avLst/>
          </a:prstGeom>
        </p:spPr>
      </p:pic>
      <p:sp>
        <p:nvSpPr>
          <p:cNvPr id="66" name="Google Shape;10207;p134"/>
          <p:cNvSpPr/>
          <p:nvPr/>
        </p:nvSpPr>
        <p:spPr>
          <a:xfrm rot="5400000">
            <a:off x="2173949" y="2447747"/>
            <a:ext cx="1253432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0207;p134"/>
          <p:cNvSpPr/>
          <p:nvPr/>
        </p:nvSpPr>
        <p:spPr>
          <a:xfrm rot="10800000">
            <a:off x="2825913" y="2556693"/>
            <a:ext cx="1253432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10001;p124"/>
          <p:cNvCxnSpPr>
            <a:stCxn id="59" idx="2"/>
            <a:endCxn id="60" idx="0"/>
          </p:cNvCxnSpPr>
          <p:nvPr/>
        </p:nvCxnSpPr>
        <p:spPr>
          <a:xfrm>
            <a:off x="5167215" y="2950622"/>
            <a:ext cx="33055" cy="8597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" name="Google Shape;8028;p85"/>
          <p:cNvSpPr txBox="1"/>
          <p:nvPr/>
        </p:nvSpPr>
        <p:spPr>
          <a:xfrm>
            <a:off x="6830450" y="1704768"/>
            <a:ext cx="964875" cy="3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9" name="Google Shape;8029;p85"/>
          <p:cNvSpPr txBox="1"/>
          <p:nvPr/>
        </p:nvSpPr>
        <p:spPr>
          <a:xfrm>
            <a:off x="6830450" y="2365718"/>
            <a:ext cx="964875" cy="3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0" name="Google Shape;8030;p85"/>
          <p:cNvSpPr txBox="1"/>
          <p:nvPr/>
        </p:nvSpPr>
        <p:spPr>
          <a:xfrm>
            <a:off x="6830450" y="2702835"/>
            <a:ext cx="964875" cy="3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1" name="Google Shape;8031;p85"/>
          <p:cNvSpPr txBox="1"/>
          <p:nvPr/>
        </p:nvSpPr>
        <p:spPr>
          <a:xfrm>
            <a:off x="6830450" y="3026668"/>
            <a:ext cx="964875" cy="3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2" name="Google Shape;8032;p85"/>
          <p:cNvSpPr txBox="1"/>
          <p:nvPr/>
        </p:nvSpPr>
        <p:spPr>
          <a:xfrm>
            <a:off x="6830450" y="3366451"/>
            <a:ext cx="964875" cy="45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3" name="Google Shape;8033;p85"/>
          <p:cNvSpPr txBox="1"/>
          <p:nvPr/>
        </p:nvSpPr>
        <p:spPr>
          <a:xfrm>
            <a:off x="6830450" y="3687602"/>
            <a:ext cx="964875" cy="34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5" name="Google Shape;8035;p85"/>
          <p:cNvSpPr txBox="1"/>
          <p:nvPr/>
        </p:nvSpPr>
        <p:spPr>
          <a:xfrm>
            <a:off x="6830450" y="2035470"/>
            <a:ext cx="964875" cy="38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9" name="Google Shape;8039;p85"/>
          <p:cNvSpPr/>
          <p:nvPr/>
        </p:nvSpPr>
        <p:spPr>
          <a:xfrm>
            <a:off x="6237438" y="2559135"/>
            <a:ext cx="423057" cy="579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0" name="Google Shape;8040;p85"/>
          <p:cNvSpPr/>
          <p:nvPr/>
        </p:nvSpPr>
        <p:spPr>
          <a:xfrm>
            <a:off x="6212939" y="2661495"/>
            <a:ext cx="71848" cy="385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4" name="Google Shape;8044;p85"/>
          <p:cNvSpPr/>
          <p:nvPr/>
        </p:nvSpPr>
        <p:spPr>
          <a:xfrm>
            <a:off x="7710944" y="2611184"/>
            <a:ext cx="502513" cy="579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52" name="Google Shape;8052;p85"/>
          <p:cNvSpPr/>
          <p:nvPr/>
        </p:nvSpPr>
        <p:spPr>
          <a:xfrm>
            <a:off x="4122357" y="1699677"/>
            <a:ext cx="1487200" cy="14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054" name="Google Shape;805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61" y="1745288"/>
            <a:ext cx="940379" cy="921633"/>
          </a:xfrm>
          <a:prstGeom prst="rect">
            <a:avLst/>
          </a:prstGeom>
          <a:noFill/>
          <a:ln>
            <a:noFill/>
          </a:ln>
        </p:spPr>
      </p:pic>
      <p:sp>
        <p:nvSpPr>
          <p:cNvPr id="8055" name="Google Shape;8055;p85"/>
          <p:cNvSpPr/>
          <p:nvPr/>
        </p:nvSpPr>
        <p:spPr>
          <a:xfrm>
            <a:off x="3966190" y="3156811"/>
            <a:ext cx="1487200" cy="14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057" name="Google Shape;805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961" y="3160857"/>
            <a:ext cx="926263" cy="857757"/>
          </a:xfrm>
          <a:prstGeom prst="rect">
            <a:avLst/>
          </a:prstGeom>
          <a:noFill/>
          <a:ln>
            <a:noFill/>
          </a:ln>
        </p:spPr>
      </p:pic>
      <p:sp>
        <p:nvSpPr>
          <p:cNvPr id="8063" name="Google Shape;8063;p85"/>
          <p:cNvSpPr txBox="1"/>
          <p:nvPr/>
        </p:nvSpPr>
        <p:spPr>
          <a:xfrm>
            <a:off x="6685602" y="1527402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064" name="Google Shape;8064;p85"/>
          <p:cNvSpPr txBox="1"/>
          <p:nvPr/>
        </p:nvSpPr>
        <p:spPr>
          <a:xfrm>
            <a:off x="6685585" y="1206202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065" name="Google Shape;8065;p85"/>
          <p:cNvSpPr/>
          <p:nvPr/>
        </p:nvSpPr>
        <p:spPr>
          <a:xfrm>
            <a:off x="6688251" y="1780467"/>
            <a:ext cx="1053206" cy="22638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432327" y="606813"/>
            <a:ext cx="2102400" cy="4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4659886" y="2734635"/>
            <a:ext cx="2666592" cy="2906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5965813" y="2732916"/>
            <a:ext cx="1814898" cy="37952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 rot="5400000">
            <a:off x="7244055" y="2718435"/>
            <a:ext cx="1138238" cy="52008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9" name="Google Shape;8040;p85"/>
          <p:cNvSpPr/>
          <p:nvPr/>
        </p:nvSpPr>
        <p:spPr>
          <a:xfrm>
            <a:off x="6365339" y="2813895"/>
            <a:ext cx="71848" cy="3854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8130818" y="2811487"/>
            <a:ext cx="2666592" cy="290667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810547" y="2766645"/>
            <a:ext cx="1814898" cy="379524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0" name="Google Shape;8410;p96"/>
          <p:cNvSpPr txBox="1"/>
          <p:nvPr/>
        </p:nvSpPr>
        <p:spPr>
          <a:xfrm>
            <a:off x="396861" y="2846321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sp>
        <p:nvSpPr>
          <p:cNvPr id="161" name="Google Shape;8410;p96"/>
          <p:cNvSpPr txBox="1"/>
          <p:nvPr/>
        </p:nvSpPr>
        <p:spPr>
          <a:xfrm>
            <a:off x="362485" y="4763235"/>
            <a:ext cx="1057053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I</a:t>
            </a:r>
            <a:r>
              <a:rPr lang="en-US" altLang="zh-CN" sz="1000" b="1" dirty="0" err="1"/>
              <a:t>nfrared</a:t>
            </a:r>
            <a:endParaRPr sz="1000" b="1" dirty="0"/>
          </a:p>
        </p:txBody>
      </p:sp>
      <p:sp>
        <p:nvSpPr>
          <p:cNvPr id="162" name="Google Shape;8410;p96"/>
          <p:cNvSpPr txBox="1"/>
          <p:nvPr/>
        </p:nvSpPr>
        <p:spPr>
          <a:xfrm>
            <a:off x="458740" y="1150163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sp>
        <p:nvSpPr>
          <p:cNvPr id="163" name="Google Shape;8410;p96"/>
          <p:cNvSpPr txBox="1"/>
          <p:nvPr/>
        </p:nvSpPr>
        <p:spPr>
          <a:xfrm>
            <a:off x="520616" y="3236327"/>
            <a:ext cx="66153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×W×1</a:t>
            </a:r>
            <a:endParaRPr sz="1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484" y="2578656"/>
            <a:ext cx="780090" cy="5106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485" y="1438330"/>
            <a:ext cx="789620" cy="526413"/>
          </a:xfrm>
          <a:prstGeom prst="rect">
            <a:avLst/>
          </a:prstGeom>
        </p:spPr>
      </p:pic>
      <p:sp>
        <p:nvSpPr>
          <p:cNvPr id="167" name="Google Shape;8410;p96"/>
          <p:cNvSpPr txBox="1"/>
          <p:nvPr/>
        </p:nvSpPr>
        <p:spPr>
          <a:xfrm>
            <a:off x="2016484" y="2009955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Color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2016484" y="3124981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6484" y="3983148"/>
            <a:ext cx="1089879" cy="690257"/>
          </a:xfrm>
          <a:prstGeom prst="rect">
            <a:avLst/>
          </a:prstGeom>
        </p:spPr>
      </p:pic>
      <p:sp>
        <p:nvSpPr>
          <p:cNvPr id="172" name="Google Shape;8410;p96"/>
          <p:cNvSpPr txBox="1"/>
          <p:nvPr/>
        </p:nvSpPr>
        <p:spPr>
          <a:xfrm>
            <a:off x="2016484" y="4703748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/>
          <p:nvPr/>
        </p:nvCxnSpPr>
        <p:spPr>
          <a:xfrm>
            <a:off x="1548592" y="172192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BB3683-A035-4D03-B935-77CDB2EDBE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737" y="2658979"/>
            <a:ext cx="943103" cy="799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E6C22-A48C-480A-A5FC-A8236376B9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420"/>
            <a:ext cx="1525181" cy="1292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ACD14F-7E59-4476-8DBA-94B6B36AC6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" y="3513225"/>
            <a:ext cx="1525181" cy="1292527"/>
          </a:xfrm>
          <a:prstGeom prst="rect">
            <a:avLst/>
          </a:prstGeom>
        </p:spPr>
      </p:pic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4365038" y="2622994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4249306" y="417105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5330858" y="2173264"/>
            <a:ext cx="385010" cy="1925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205152" y="2497264"/>
            <a:ext cx="385010" cy="1925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120698" y="2677264"/>
            <a:ext cx="385010" cy="1925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118746" y="2677264"/>
            <a:ext cx="385010" cy="1925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931164" y="2497264"/>
            <a:ext cx="385010" cy="1925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647329" y="2173264"/>
            <a:ext cx="385010" cy="19250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5332004" y="3576948"/>
            <a:ext cx="385010" cy="192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206298" y="3240930"/>
            <a:ext cx="385010" cy="192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114969" y="3090921"/>
            <a:ext cx="385010" cy="192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113017" y="3090921"/>
            <a:ext cx="385010" cy="192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932310" y="3240930"/>
            <a:ext cx="385010" cy="192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648475" y="3576948"/>
            <a:ext cx="385010" cy="19250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986547" y="1045029"/>
            <a:ext cx="3279847" cy="419386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Google Shape;10001;p124">
            <a:extLst>
              <a:ext uri="{FF2B5EF4-FFF2-40B4-BE49-F238E27FC236}">
                <a16:creationId xmlns:a16="http://schemas.microsoft.com/office/drawing/2014/main" id="{D591D5C1-EF21-4CC9-9D11-CDE5C0094465}"/>
              </a:ext>
            </a:extLst>
          </p:cNvPr>
          <p:cNvCxnSpPr/>
          <p:nvPr/>
        </p:nvCxnSpPr>
        <p:spPr>
          <a:xfrm>
            <a:off x="1577239" y="2823103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85"/>
            <a:ext cx="1950720" cy="1560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784285"/>
            <a:ext cx="1950720" cy="15605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0" y="784285"/>
            <a:ext cx="1950720" cy="15605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6" y="784284"/>
            <a:ext cx="795814" cy="743343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43" y="784282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26" y="784283"/>
            <a:ext cx="796294" cy="74379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16" name="Google Shape;8410;p96"/>
          <p:cNvSpPr txBox="1"/>
          <p:nvPr/>
        </p:nvSpPr>
        <p:spPr>
          <a:xfrm>
            <a:off x="641103" y="510829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Infrared</a:t>
            </a:r>
            <a:endParaRPr sz="1000" b="1" dirty="0"/>
          </a:p>
        </p:txBody>
      </p:sp>
      <p:sp>
        <p:nvSpPr>
          <p:cNvPr id="17" name="Google Shape;8410;p96"/>
          <p:cNvSpPr txBox="1"/>
          <p:nvPr/>
        </p:nvSpPr>
        <p:spPr>
          <a:xfrm>
            <a:off x="2591823" y="510828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Visible</a:t>
            </a:r>
            <a:endParaRPr sz="1000" b="1" dirty="0"/>
          </a:p>
        </p:txBody>
      </p:sp>
      <p:sp>
        <p:nvSpPr>
          <p:cNvPr id="18" name="Google Shape;8410;p96"/>
          <p:cNvSpPr txBox="1"/>
          <p:nvPr/>
        </p:nvSpPr>
        <p:spPr>
          <a:xfrm>
            <a:off x="4697254" y="510828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784285"/>
            <a:ext cx="1950720" cy="156057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3" y="784282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21" name="Google Shape;8410;p96"/>
          <p:cNvSpPr txBox="1"/>
          <p:nvPr/>
        </p:nvSpPr>
        <p:spPr>
          <a:xfrm>
            <a:off x="6647014" y="510828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0" y="784281"/>
            <a:ext cx="1950720" cy="15605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63" y="784278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24" name="Google Shape;8410;p96"/>
          <p:cNvSpPr txBox="1"/>
          <p:nvPr/>
        </p:nvSpPr>
        <p:spPr>
          <a:xfrm>
            <a:off x="8596774" y="510824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20" y="784281"/>
            <a:ext cx="1950720" cy="156057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663" y="784278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27" name="Google Shape;8410;p96"/>
          <p:cNvSpPr txBox="1"/>
          <p:nvPr/>
        </p:nvSpPr>
        <p:spPr>
          <a:xfrm>
            <a:off x="10545574" y="510824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318"/>
            <a:ext cx="1950720" cy="156057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618318"/>
            <a:ext cx="1950720" cy="156057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0" y="2618318"/>
            <a:ext cx="1950720" cy="156057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6" y="2618317"/>
            <a:ext cx="795814" cy="743343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43" y="2618315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26" y="2618316"/>
            <a:ext cx="796294" cy="74379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34" name="Google Shape;8410;p96"/>
          <p:cNvSpPr txBox="1"/>
          <p:nvPr/>
        </p:nvSpPr>
        <p:spPr>
          <a:xfrm>
            <a:off x="641103" y="2344862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Infrared</a:t>
            </a:r>
            <a:endParaRPr sz="1000" b="1" dirty="0"/>
          </a:p>
        </p:txBody>
      </p:sp>
      <p:sp>
        <p:nvSpPr>
          <p:cNvPr id="35" name="Google Shape;8410;p96"/>
          <p:cNvSpPr txBox="1"/>
          <p:nvPr/>
        </p:nvSpPr>
        <p:spPr>
          <a:xfrm>
            <a:off x="2591823" y="2344861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Visible</a:t>
            </a:r>
            <a:endParaRPr sz="1000" b="1" dirty="0"/>
          </a:p>
        </p:txBody>
      </p:sp>
      <p:sp>
        <p:nvSpPr>
          <p:cNvPr id="36" name="Google Shape;8410;p96"/>
          <p:cNvSpPr txBox="1"/>
          <p:nvPr/>
        </p:nvSpPr>
        <p:spPr>
          <a:xfrm>
            <a:off x="4697254" y="2344861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618318"/>
            <a:ext cx="1950720" cy="156057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3" y="2618315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39" name="Google Shape;8410;p96"/>
          <p:cNvSpPr txBox="1"/>
          <p:nvPr/>
        </p:nvSpPr>
        <p:spPr>
          <a:xfrm>
            <a:off x="6647014" y="2344861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0" y="2618314"/>
            <a:ext cx="1950720" cy="156057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63" y="2618311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42" name="Google Shape;8410;p96"/>
          <p:cNvSpPr txBox="1"/>
          <p:nvPr/>
        </p:nvSpPr>
        <p:spPr>
          <a:xfrm>
            <a:off x="8596774" y="2344857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EMMA</a:t>
            </a:r>
            <a:endParaRPr sz="1000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20" y="2618314"/>
            <a:ext cx="1950720" cy="15605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663" y="2618311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45" name="Google Shape;8410;p96"/>
          <p:cNvSpPr txBox="1"/>
          <p:nvPr/>
        </p:nvSpPr>
        <p:spPr>
          <a:xfrm>
            <a:off x="10545574" y="2344857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/>
              <a:t>Ours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29550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95</Words>
  <Application>Microsoft Office PowerPoint</Application>
  <PresentationFormat>宽屏</PresentationFormat>
  <Paragraphs>47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24</cp:revision>
  <dcterms:created xsi:type="dcterms:W3CDTF">2025-07-04T07:30:31Z</dcterms:created>
  <dcterms:modified xsi:type="dcterms:W3CDTF">2025-08-01T09:45:21Z</dcterms:modified>
</cp:coreProperties>
</file>