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19" r:id="rId3"/>
    <p:sldId id="416" r:id="rId4"/>
    <p:sldId id="257" r:id="rId5"/>
    <p:sldId id="418" r:id="rId6"/>
    <p:sldId id="41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6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F7C05-AD7F-4FFA-A0C0-1536BA5A251F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E2B5-2FEB-4525-9184-99D996DDF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vsthiago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AE2B5-2FEB-4525-9184-99D996DDFD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45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8" name="Google Shape;8848;g78327f1586_153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9" name="Google Shape;8849;g78327f1586_153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 u="sng">
                <a:solidFill>
                  <a:schemeClr val="hlink"/>
                </a:solidFill>
                <a:hlinkClick r:id="rId3"/>
              </a:rPr>
              <a:t>@avsthiago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43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visuals can represent a multi-directional array (3D)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56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visuals can represent a multi-directional array (3D)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101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visuals can represent a multi-directional array (3D)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926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1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789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4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1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2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7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6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7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7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1.png"/><Relationship Id="rId5" Type="http://schemas.openxmlformats.org/officeDocument/2006/relationships/image" Target="../media/image4.jpeg"/><Relationship Id="rId10" Type="http://schemas.openxmlformats.org/officeDocument/2006/relationships/image" Target="../media/image10.pn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15.jpeg"/><Relationship Id="rId10" Type="http://schemas.openxmlformats.org/officeDocument/2006/relationships/image" Target="../media/image11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E8A4446-D921-419F-B127-07836F7FBEF0}"/>
              </a:ext>
            </a:extLst>
          </p:cNvPr>
          <p:cNvSpPr/>
          <p:nvPr/>
        </p:nvSpPr>
        <p:spPr>
          <a:xfrm>
            <a:off x="0" y="-40341"/>
            <a:ext cx="12084682" cy="31062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Google Shape;9989;p124"/>
          <p:cNvSpPr/>
          <p:nvPr/>
        </p:nvSpPr>
        <p:spPr>
          <a:xfrm>
            <a:off x="3865070" y="1248003"/>
            <a:ext cx="1007232" cy="6345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Fourier Fusion</a:t>
            </a:r>
            <a:endParaRPr lang="en"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Block</a:t>
            </a:r>
            <a:endParaRPr sz="1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7B9A90-1E43-4D4F-88E8-899E7CE8F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94" y="1890899"/>
            <a:ext cx="883404" cy="74924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B32B5D8-9E8E-4A69-827F-71FE5D616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617" y="1203963"/>
            <a:ext cx="852643" cy="72257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4109C07-A6AD-4275-808E-7440F96C2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1" y="955689"/>
            <a:ext cx="807194" cy="68406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C3B6477-F527-47AB-9A97-4A25FB8EF3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5" y="1802252"/>
            <a:ext cx="807194" cy="68406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AB44BCA-2974-4017-80B6-212027DD82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987" y="478021"/>
            <a:ext cx="788228" cy="667990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1FC788DA-F9DC-469D-909E-C5E713343E27}"/>
              </a:ext>
            </a:extLst>
          </p:cNvPr>
          <p:cNvSpPr txBox="1"/>
          <p:nvPr/>
        </p:nvSpPr>
        <p:spPr>
          <a:xfrm>
            <a:off x="3267433" y="0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HVI</a:t>
            </a:r>
            <a:r>
              <a:rPr lang="zh-CN" altLang="en-US" b="1" dirty="0"/>
              <a:t> Multi-Modality </a:t>
            </a:r>
            <a:r>
              <a:rPr lang="en-US" altLang="zh-CN" b="1" dirty="0"/>
              <a:t>I</a:t>
            </a:r>
            <a:r>
              <a:rPr lang="zh-CN" altLang="en-US" b="1" dirty="0"/>
              <a:t>m</a:t>
            </a:r>
            <a:r>
              <a:rPr lang="en-US" altLang="zh-CN" b="1" dirty="0"/>
              <a:t>a</a:t>
            </a:r>
            <a:r>
              <a:rPr lang="zh-CN" altLang="en-US" b="1" dirty="0"/>
              <a:t>ge </a:t>
            </a:r>
            <a:r>
              <a:rPr lang="en-US" altLang="zh-CN" b="1" dirty="0"/>
              <a:t>F</a:t>
            </a:r>
            <a:r>
              <a:rPr lang="zh-CN" altLang="en-US" b="1" dirty="0"/>
              <a:t>usion (</a:t>
            </a:r>
            <a:r>
              <a:rPr lang="en-US" altLang="zh-CN" b="1" dirty="0"/>
              <a:t>H</a:t>
            </a:r>
            <a:r>
              <a:rPr lang="zh-CN" altLang="en-US" b="1" dirty="0"/>
              <a:t>M</a:t>
            </a:r>
            <a:r>
              <a:rPr lang="en-US" altLang="zh-CN" b="1" dirty="0"/>
              <a:t>IF</a:t>
            </a:r>
            <a:r>
              <a:rPr lang="zh-CN" altLang="en-US" b="1" dirty="0"/>
              <a:t>)</a:t>
            </a:r>
          </a:p>
        </p:txBody>
      </p:sp>
      <p:sp>
        <p:nvSpPr>
          <p:cNvPr id="73" name="Google Shape;8410;p96">
            <a:extLst>
              <a:ext uri="{FF2B5EF4-FFF2-40B4-BE49-F238E27FC236}">
                <a16:creationId xmlns:a16="http://schemas.microsoft.com/office/drawing/2014/main" id="{E8F9CF38-823D-4F89-B6A6-CE2927C436FF}"/>
              </a:ext>
            </a:extLst>
          </p:cNvPr>
          <p:cNvSpPr txBox="1"/>
          <p:nvPr/>
        </p:nvSpPr>
        <p:spPr>
          <a:xfrm>
            <a:off x="143823" y="707280"/>
            <a:ext cx="929666" cy="2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 visible</a:t>
            </a:r>
            <a:endParaRPr sz="1000" b="1" dirty="0"/>
          </a:p>
        </p:txBody>
      </p:sp>
      <p:cxnSp>
        <p:nvCxnSpPr>
          <p:cNvPr id="81" name="Google Shape;10001;p124">
            <a:extLst>
              <a:ext uri="{FF2B5EF4-FFF2-40B4-BE49-F238E27FC236}">
                <a16:creationId xmlns:a16="http://schemas.microsoft.com/office/drawing/2014/main" id="{69799628-0B94-4FC8-A7D0-B2F039EE6FE8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4872302" y="1565253"/>
            <a:ext cx="392315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梯形 4">
            <a:extLst>
              <a:ext uri="{FF2B5EF4-FFF2-40B4-BE49-F238E27FC236}">
                <a16:creationId xmlns:a16="http://schemas.microsoft.com/office/drawing/2014/main" id="{C6FF907B-FCFB-414C-85C2-67432A535389}"/>
              </a:ext>
            </a:extLst>
          </p:cNvPr>
          <p:cNvSpPr/>
          <p:nvPr/>
        </p:nvSpPr>
        <p:spPr>
          <a:xfrm rot="5400000">
            <a:off x="6673126" y="1712366"/>
            <a:ext cx="613400" cy="808429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09916C4F-7D3F-49B6-805F-F1A478166C3B}"/>
              </a:ext>
            </a:extLst>
          </p:cNvPr>
          <p:cNvSpPr/>
          <p:nvPr/>
        </p:nvSpPr>
        <p:spPr>
          <a:xfrm rot="16200000">
            <a:off x="10932947" y="1710365"/>
            <a:ext cx="549710" cy="780581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8A6BE9-78A1-4B73-9893-7240B680619B}"/>
              </a:ext>
            </a:extLst>
          </p:cNvPr>
          <p:cNvSpPr txBox="1"/>
          <p:nvPr/>
        </p:nvSpPr>
        <p:spPr>
          <a:xfrm>
            <a:off x="6530252" y="1952532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Encoder</a:t>
            </a:r>
            <a:endParaRPr lang="zh-CN" altLang="en-US" sz="14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DE87036-A2CE-47EF-96F9-95D995BBDC0B}"/>
              </a:ext>
            </a:extLst>
          </p:cNvPr>
          <p:cNvSpPr txBox="1"/>
          <p:nvPr/>
        </p:nvSpPr>
        <p:spPr>
          <a:xfrm>
            <a:off x="10798894" y="1927812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Decoder</a:t>
            </a:r>
            <a:endParaRPr lang="zh-CN" altLang="en-US" sz="1400" b="1" dirty="0"/>
          </a:p>
        </p:txBody>
      </p:sp>
      <p:sp>
        <p:nvSpPr>
          <p:cNvPr id="72" name="Google Shape;9989;p124">
            <a:extLst>
              <a:ext uri="{FF2B5EF4-FFF2-40B4-BE49-F238E27FC236}">
                <a16:creationId xmlns:a16="http://schemas.microsoft.com/office/drawing/2014/main" id="{ED44B48C-1DD6-4676-A181-5CAF8CA8A394}"/>
              </a:ext>
            </a:extLst>
          </p:cNvPr>
          <p:cNvSpPr/>
          <p:nvPr/>
        </p:nvSpPr>
        <p:spPr>
          <a:xfrm>
            <a:off x="7793473" y="1534174"/>
            <a:ext cx="1501255" cy="38235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Fourier </a:t>
            </a:r>
            <a:r>
              <a:rPr lang="en-US" sz="1200" b="1" dirty="0" err="1"/>
              <a:t>Conver</a:t>
            </a:r>
            <a:r>
              <a:rPr lang="en-US" sz="1200" b="1" dirty="0"/>
              <a:t> Branch</a:t>
            </a:r>
            <a:endParaRPr lang="en" sz="1200" b="1" dirty="0"/>
          </a:p>
        </p:txBody>
      </p:sp>
      <p:sp>
        <p:nvSpPr>
          <p:cNvPr id="76" name="Google Shape;9989;p124">
            <a:extLst>
              <a:ext uri="{FF2B5EF4-FFF2-40B4-BE49-F238E27FC236}">
                <a16:creationId xmlns:a16="http://schemas.microsoft.com/office/drawing/2014/main" id="{1273075D-87E6-4B09-9B51-8E4B02229759}"/>
              </a:ext>
            </a:extLst>
          </p:cNvPr>
          <p:cNvSpPr/>
          <p:nvPr/>
        </p:nvSpPr>
        <p:spPr>
          <a:xfrm>
            <a:off x="7802570" y="2343669"/>
            <a:ext cx="1501255" cy="38235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Multi-scale </a:t>
            </a:r>
            <a:r>
              <a:rPr lang="en-US" sz="1200" b="1" dirty="0" err="1"/>
              <a:t>Conver</a:t>
            </a:r>
            <a:r>
              <a:rPr lang="en-US" sz="1200" b="1" dirty="0"/>
              <a:t> Branch</a:t>
            </a:r>
            <a:endParaRPr lang="en" sz="1200" b="1" dirty="0"/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F93F9760-1248-4E14-AB4E-E5B62F2DB04B}"/>
              </a:ext>
            </a:extLst>
          </p:cNvPr>
          <p:cNvCxnSpPr>
            <a:cxnSpLocks/>
            <a:stCxn id="5" idx="0"/>
            <a:endCxn id="72" idx="1"/>
          </p:cNvCxnSpPr>
          <p:nvPr/>
        </p:nvCxnSpPr>
        <p:spPr>
          <a:xfrm flipV="1">
            <a:off x="7384041" y="1725353"/>
            <a:ext cx="409432" cy="3912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FFB0ADDF-D860-4BF4-A624-8A16E911183B}"/>
              </a:ext>
            </a:extLst>
          </p:cNvPr>
          <p:cNvCxnSpPr>
            <a:cxnSpLocks/>
            <a:stCxn id="5" idx="0"/>
            <a:endCxn id="76" idx="1"/>
          </p:cNvCxnSpPr>
          <p:nvPr/>
        </p:nvCxnSpPr>
        <p:spPr>
          <a:xfrm>
            <a:off x="7384041" y="2116581"/>
            <a:ext cx="418529" cy="4182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E472B30F-5FD2-4E9E-A8D7-1D23414AF70A}"/>
              </a:ext>
            </a:extLst>
          </p:cNvPr>
          <p:cNvCxnSpPr>
            <a:cxnSpLocks/>
            <a:stCxn id="72" idx="3"/>
            <a:endCxn id="63" idx="0"/>
          </p:cNvCxnSpPr>
          <p:nvPr/>
        </p:nvCxnSpPr>
        <p:spPr>
          <a:xfrm>
            <a:off x="9294728" y="1725353"/>
            <a:ext cx="1522784" cy="375303"/>
          </a:xfrm>
          <a:prstGeom prst="bentConnector3">
            <a:avLst>
              <a:gd name="adj1" fmla="val 301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744CA3FD-6444-47D0-B121-E4F48EBA214E}"/>
              </a:ext>
            </a:extLst>
          </p:cNvPr>
          <p:cNvCxnSpPr>
            <a:cxnSpLocks/>
            <a:stCxn id="76" idx="3"/>
            <a:endCxn id="63" idx="0"/>
          </p:cNvCxnSpPr>
          <p:nvPr/>
        </p:nvCxnSpPr>
        <p:spPr>
          <a:xfrm flipV="1">
            <a:off x="9303825" y="2100656"/>
            <a:ext cx="1513687" cy="434192"/>
          </a:xfrm>
          <a:prstGeom prst="bentConnector3">
            <a:avLst>
              <a:gd name="adj1" fmla="val 295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9989;p124">
            <a:extLst>
              <a:ext uri="{FF2B5EF4-FFF2-40B4-BE49-F238E27FC236}">
                <a16:creationId xmlns:a16="http://schemas.microsoft.com/office/drawing/2014/main" id="{895F90D7-C3DF-4C4B-86B7-17310B22D26C}"/>
              </a:ext>
            </a:extLst>
          </p:cNvPr>
          <p:cNvSpPr/>
          <p:nvPr/>
        </p:nvSpPr>
        <p:spPr>
          <a:xfrm>
            <a:off x="9439565" y="1980949"/>
            <a:ext cx="523355" cy="259968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Fuse</a:t>
            </a:r>
            <a:endParaRPr sz="1200" b="1" dirty="0"/>
          </a:p>
        </p:txBody>
      </p:sp>
      <p:sp>
        <p:nvSpPr>
          <p:cNvPr id="95" name="Google Shape;10204;p134">
            <a:extLst>
              <a:ext uri="{FF2B5EF4-FFF2-40B4-BE49-F238E27FC236}">
                <a16:creationId xmlns:a16="http://schemas.microsoft.com/office/drawing/2014/main" id="{12C525B0-1845-4134-8378-02C3E0A44C9B}"/>
              </a:ext>
            </a:extLst>
          </p:cNvPr>
          <p:cNvSpPr/>
          <p:nvPr/>
        </p:nvSpPr>
        <p:spPr>
          <a:xfrm>
            <a:off x="1295752" y="963500"/>
            <a:ext cx="1104548" cy="145024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Image Augumen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-tion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(flip</a:t>
            </a:r>
            <a:r>
              <a:rPr lang="zh-CN" alt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95705656-D3BD-4ADF-87F3-DF236D62F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89" y="819416"/>
            <a:ext cx="883404" cy="749248"/>
          </a:xfrm>
          <a:prstGeom prst="rect">
            <a:avLst/>
          </a:prstGeom>
        </p:spPr>
      </p:pic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8330DB1-E209-41EC-B6D0-CFA73EEDD8E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6117260" y="1565253"/>
            <a:ext cx="412992" cy="5411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2FDD378F-497B-4878-B871-1A172DCD147A}"/>
              </a:ext>
            </a:extLst>
          </p:cNvPr>
          <p:cNvCxnSpPr>
            <a:cxnSpLocks/>
            <a:stCxn id="66" idx="3"/>
            <a:endCxn id="36" idx="2"/>
          </p:cNvCxnSpPr>
          <p:nvPr/>
        </p:nvCxnSpPr>
        <p:spPr>
          <a:xfrm flipH="1" flipV="1">
            <a:off x="11531101" y="1146011"/>
            <a:ext cx="138544" cy="935690"/>
          </a:xfrm>
          <a:prstGeom prst="bentConnector4">
            <a:avLst>
              <a:gd name="adj1" fmla="val -165002"/>
              <a:gd name="adj2" fmla="val 582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EDE8596B-16BE-40AD-8374-DC8DB2597DE0}"/>
              </a:ext>
            </a:extLst>
          </p:cNvPr>
          <p:cNvSpPr/>
          <p:nvPr/>
        </p:nvSpPr>
        <p:spPr>
          <a:xfrm>
            <a:off x="141198" y="833718"/>
            <a:ext cx="11638429" cy="40005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204BDDB4-C010-48A0-9859-95D75DE8A441}"/>
              </a:ext>
            </a:extLst>
          </p:cNvPr>
          <p:cNvSpPr/>
          <p:nvPr/>
        </p:nvSpPr>
        <p:spPr>
          <a:xfrm>
            <a:off x="5862922" y="894230"/>
            <a:ext cx="5862917" cy="38593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8477C450-F01D-4825-BA60-4CA6BE98FBB8}"/>
              </a:ext>
            </a:extLst>
          </p:cNvPr>
          <p:cNvSpPr/>
          <p:nvPr/>
        </p:nvSpPr>
        <p:spPr>
          <a:xfrm>
            <a:off x="194982" y="880782"/>
            <a:ext cx="5580534" cy="3879478"/>
          </a:xfrm>
          <a:prstGeom prst="roundRect">
            <a:avLst/>
          </a:prstGeom>
          <a:solidFill>
            <a:schemeClr val="bg2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B32B5D8-9E8E-4A69-827F-71FE5D616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461" y="2626348"/>
            <a:ext cx="618565" cy="52420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4109C07-A6AD-4275-808E-7440F96C2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8" y="2520000"/>
            <a:ext cx="879523" cy="74535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C3B6477-F527-47AB-9A97-4A25FB8EF3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8" y="3652660"/>
            <a:ext cx="879523" cy="74535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AB44BCA-2974-4017-80B6-212027DD82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936" y="2501596"/>
            <a:ext cx="919797" cy="779489"/>
          </a:xfrm>
          <a:prstGeom prst="rect">
            <a:avLst/>
          </a:prstGeom>
        </p:spPr>
      </p:pic>
      <p:sp>
        <p:nvSpPr>
          <p:cNvPr id="5" name="梯形 4">
            <a:extLst>
              <a:ext uri="{FF2B5EF4-FFF2-40B4-BE49-F238E27FC236}">
                <a16:creationId xmlns:a16="http://schemas.microsoft.com/office/drawing/2014/main" id="{C6FF907B-FCFB-414C-85C2-67432A535389}"/>
              </a:ext>
            </a:extLst>
          </p:cNvPr>
          <p:cNvSpPr/>
          <p:nvPr/>
        </p:nvSpPr>
        <p:spPr>
          <a:xfrm rot="5400000">
            <a:off x="6137446" y="2485772"/>
            <a:ext cx="613400" cy="808429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Encoder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09916C4F-7D3F-49B6-805F-F1A478166C3B}"/>
              </a:ext>
            </a:extLst>
          </p:cNvPr>
          <p:cNvSpPr/>
          <p:nvPr/>
        </p:nvSpPr>
        <p:spPr>
          <a:xfrm rot="16200000">
            <a:off x="9740939" y="2484099"/>
            <a:ext cx="549710" cy="817161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Decoder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Google Shape;9989;p124">
            <a:extLst>
              <a:ext uri="{FF2B5EF4-FFF2-40B4-BE49-F238E27FC236}">
                <a16:creationId xmlns:a16="http://schemas.microsoft.com/office/drawing/2014/main" id="{ED44B48C-1DD6-4676-A181-5CAF8CA8A394}"/>
              </a:ext>
            </a:extLst>
          </p:cNvPr>
          <p:cNvSpPr/>
          <p:nvPr/>
        </p:nvSpPr>
        <p:spPr>
          <a:xfrm>
            <a:off x="7175735" y="2226604"/>
            <a:ext cx="1357606" cy="382357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Fourier </a:t>
            </a:r>
            <a:r>
              <a:rPr lang="en-US" sz="1200" b="1" dirty="0" err="1"/>
              <a:t>Conver</a:t>
            </a:r>
            <a:r>
              <a:rPr lang="en-US" sz="1200" b="1" dirty="0"/>
              <a:t> Branch</a:t>
            </a:r>
            <a:endParaRPr lang="en" sz="1200" b="1" dirty="0"/>
          </a:p>
        </p:txBody>
      </p:sp>
      <p:sp>
        <p:nvSpPr>
          <p:cNvPr id="76" name="Google Shape;9989;p124">
            <a:extLst>
              <a:ext uri="{FF2B5EF4-FFF2-40B4-BE49-F238E27FC236}">
                <a16:creationId xmlns:a16="http://schemas.microsoft.com/office/drawing/2014/main" id="{1273075D-87E6-4B09-9B51-8E4B02229759}"/>
              </a:ext>
            </a:extLst>
          </p:cNvPr>
          <p:cNvSpPr/>
          <p:nvPr/>
        </p:nvSpPr>
        <p:spPr>
          <a:xfrm>
            <a:off x="7175735" y="3150381"/>
            <a:ext cx="1357606" cy="382357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Multi-scale </a:t>
            </a:r>
            <a:r>
              <a:rPr lang="en-US" sz="1200" b="1" dirty="0" err="1"/>
              <a:t>Conver</a:t>
            </a:r>
            <a:r>
              <a:rPr lang="en-US" sz="1200" b="1" dirty="0"/>
              <a:t> Branch</a:t>
            </a:r>
            <a:endParaRPr lang="en" sz="1200" b="1" dirty="0"/>
          </a:p>
        </p:txBody>
      </p:sp>
      <p:sp>
        <p:nvSpPr>
          <p:cNvPr id="87" name="Google Shape;9989;p124">
            <a:extLst>
              <a:ext uri="{FF2B5EF4-FFF2-40B4-BE49-F238E27FC236}">
                <a16:creationId xmlns:a16="http://schemas.microsoft.com/office/drawing/2014/main" id="{895F90D7-C3DF-4C4B-86B7-17310B22D26C}"/>
              </a:ext>
            </a:extLst>
          </p:cNvPr>
          <p:cNvSpPr/>
          <p:nvPr/>
        </p:nvSpPr>
        <p:spPr>
          <a:xfrm>
            <a:off x="8823823" y="2766647"/>
            <a:ext cx="548776" cy="259968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Fuse</a:t>
            </a:r>
            <a:endParaRPr sz="1200" b="1" dirty="0"/>
          </a:p>
        </p:txBody>
      </p:sp>
      <p:sp>
        <p:nvSpPr>
          <p:cNvPr id="30" name="Google Shape;8975;p108">
            <a:extLst>
              <a:ext uri="{FF2B5EF4-FFF2-40B4-BE49-F238E27FC236}">
                <a16:creationId xmlns:a16="http://schemas.microsoft.com/office/drawing/2014/main" id="{C308F2A4-6EDD-41E7-B762-BD1E35EEAC5A}"/>
              </a:ext>
            </a:extLst>
          </p:cNvPr>
          <p:cNvSpPr/>
          <p:nvPr/>
        </p:nvSpPr>
        <p:spPr>
          <a:xfrm rot="5400000">
            <a:off x="1183493" y="3922660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34" name="Google Shape;6733;p68">
            <a:extLst>
              <a:ext uri="{FF2B5EF4-FFF2-40B4-BE49-F238E27FC236}">
                <a16:creationId xmlns:a16="http://schemas.microsoft.com/office/drawing/2014/main" id="{C243F5F6-F429-481B-9E78-FA503A1BB361}"/>
              </a:ext>
            </a:extLst>
          </p:cNvPr>
          <p:cNvSpPr/>
          <p:nvPr/>
        </p:nvSpPr>
        <p:spPr>
          <a:xfrm>
            <a:off x="2905919" y="3831638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8975;p108">
            <a:extLst>
              <a:ext uri="{FF2B5EF4-FFF2-40B4-BE49-F238E27FC236}">
                <a16:creationId xmlns:a16="http://schemas.microsoft.com/office/drawing/2014/main" id="{85558664-F896-44F6-A0AB-5D14CAF53BA0}"/>
              </a:ext>
            </a:extLst>
          </p:cNvPr>
          <p:cNvSpPr/>
          <p:nvPr/>
        </p:nvSpPr>
        <p:spPr>
          <a:xfrm rot="5400000">
            <a:off x="1183493" y="2790858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39" name="Google Shape;6733;p68">
            <a:extLst>
              <a:ext uri="{FF2B5EF4-FFF2-40B4-BE49-F238E27FC236}">
                <a16:creationId xmlns:a16="http://schemas.microsoft.com/office/drawing/2014/main" id="{63070C5A-CB31-4FB6-9D99-E7C556AAACF1}"/>
              </a:ext>
            </a:extLst>
          </p:cNvPr>
          <p:cNvSpPr/>
          <p:nvPr/>
        </p:nvSpPr>
        <p:spPr>
          <a:xfrm>
            <a:off x="2905919" y="3065471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DCB54EF9-7F09-42F8-80C9-D2F5B76E6E70}"/>
              </a:ext>
            </a:extLst>
          </p:cNvPr>
          <p:cNvCxnSpPr>
            <a:cxnSpLocks/>
            <a:stCxn id="38" idx="0"/>
            <a:endCxn id="62" idx="1"/>
          </p:cNvCxnSpPr>
          <p:nvPr/>
        </p:nvCxnSpPr>
        <p:spPr>
          <a:xfrm>
            <a:off x="1549567" y="2892680"/>
            <a:ext cx="618838" cy="4013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oogle Shape;10001;p124">
            <a:extLst>
              <a:ext uri="{FF2B5EF4-FFF2-40B4-BE49-F238E27FC236}">
                <a16:creationId xmlns:a16="http://schemas.microsoft.com/office/drawing/2014/main" id="{96355540-4ADD-4F1C-ACB3-873F36730603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61715" y="2415485"/>
            <a:ext cx="31595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D19F2D1C-0023-4485-950C-68506DBFD51E}"/>
              </a:ext>
            </a:extLst>
          </p:cNvPr>
          <p:cNvCxnSpPr>
            <a:cxnSpLocks/>
            <a:stCxn id="38" idx="0"/>
            <a:endCxn id="61" idx="1"/>
          </p:cNvCxnSpPr>
          <p:nvPr/>
        </p:nvCxnSpPr>
        <p:spPr>
          <a:xfrm flipV="1">
            <a:off x="1549567" y="2415485"/>
            <a:ext cx="618838" cy="4771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8856;p107">
            <a:extLst>
              <a:ext uri="{FF2B5EF4-FFF2-40B4-BE49-F238E27FC236}">
                <a16:creationId xmlns:a16="http://schemas.microsoft.com/office/drawing/2014/main" id="{D5CDDEEA-A056-4F71-A517-9D8190506D48}"/>
              </a:ext>
            </a:extLst>
          </p:cNvPr>
          <p:cNvSpPr/>
          <p:nvPr/>
        </p:nvSpPr>
        <p:spPr>
          <a:xfrm>
            <a:off x="1211823" y="1250064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" name="Google Shape;8856;p107">
            <a:extLst>
              <a:ext uri="{FF2B5EF4-FFF2-40B4-BE49-F238E27FC236}">
                <a16:creationId xmlns:a16="http://schemas.microsoft.com/office/drawing/2014/main" id="{0A82D49B-B7F0-42A0-9562-29FDF9E9D3CC}"/>
              </a:ext>
            </a:extLst>
          </p:cNvPr>
          <p:cNvSpPr/>
          <p:nvPr/>
        </p:nvSpPr>
        <p:spPr>
          <a:xfrm>
            <a:off x="1461424" y="1250064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" name="Google Shape;8856;p107">
            <a:extLst>
              <a:ext uri="{FF2B5EF4-FFF2-40B4-BE49-F238E27FC236}">
                <a16:creationId xmlns:a16="http://schemas.microsoft.com/office/drawing/2014/main" id="{834A91CD-1F31-45B7-9EA4-92EB03AE9C68}"/>
              </a:ext>
            </a:extLst>
          </p:cNvPr>
          <p:cNvSpPr/>
          <p:nvPr/>
        </p:nvSpPr>
        <p:spPr>
          <a:xfrm>
            <a:off x="1711025" y="1250064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" name="Google Shape;8856;p107">
            <a:extLst>
              <a:ext uri="{FF2B5EF4-FFF2-40B4-BE49-F238E27FC236}">
                <a16:creationId xmlns:a16="http://schemas.microsoft.com/office/drawing/2014/main" id="{827F1A1B-6E17-4EC9-ABA4-C4517254F849}"/>
              </a:ext>
            </a:extLst>
          </p:cNvPr>
          <p:cNvSpPr/>
          <p:nvPr/>
        </p:nvSpPr>
        <p:spPr>
          <a:xfrm>
            <a:off x="1960626" y="1250064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" name="Google Shape;8856;p107">
            <a:extLst>
              <a:ext uri="{FF2B5EF4-FFF2-40B4-BE49-F238E27FC236}">
                <a16:creationId xmlns:a16="http://schemas.microsoft.com/office/drawing/2014/main" id="{1DAC3FB4-19DF-4167-A0EF-81F5B304694B}"/>
              </a:ext>
            </a:extLst>
          </p:cNvPr>
          <p:cNvSpPr/>
          <p:nvPr/>
        </p:nvSpPr>
        <p:spPr>
          <a:xfrm>
            <a:off x="2210227" y="1250064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" name="Google Shape;8856;p107">
            <a:extLst>
              <a:ext uri="{FF2B5EF4-FFF2-40B4-BE49-F238E27FC236}">
                <a16:creationId xmlns:a16="http://schemas.microsoft.com/office/drawing/2014/main" id="{4AFCC725-7C1F-4C30-BC10-123002885B75}"/>
              </a:ext>
            </a:extLst>
          </p:cNvPr>
          <p:cNvSpPr/>
          <p:nvPr/>
        </p:nvSpPr>
        <p:spPr>
          <a:xfrm>
            <a:off x="2459829" y="1250064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6EEF9851-6477-4458-ADA2-3C9DA70A6D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312" y="1326703"/>
            <a:ext cx="804968" cy="672912"/>
          </a:xfrm>
          <a:prstGeom prst="rect">
            <a:avLst/>
          </a:prstGeom>
        </p:spPr>
      </p:pic>
      <p:sp>
        <p:nvSpPr>
          <p:cNvPr id="55" name="Google Shape;6733;p68">
            <a:extLst>
              <a:ext uri="{FF2B5EF4-FFF2-40B4-BE49-F238E27FC236}">
                <a16:creationId xmlns:a16="http://schemas.microsoft.com/office/drawing/2014/main" id="{ADB00D5A-FA2F-4CF1-99A8-E78EFCD422D0}"/>
              </a:ext>
            </a:extLst>
          </p:cNvPr>
          <p:cNvSpPr/>
          <p:nvPr/>
        </p:nvSpPr>
        <p:spPr>
          <a:xfrm>
            <a:off x="2905919" y="2211590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6733;p68">
            <a:extLst>
              <a:ext uri="{FF2B5EF4-FFF2-40B4-BE49-F238E27FC236}">
                <a16:creationId xmlns:a16="http://schemas.microsoft.com/office/drawing/2014/main" id="{34A9C5BC-6A81-4019-A225-3C3FE79B0E1F}"/>
              </a:ext>
            </a:extLst>
          </p:cNvPr>
          <p:cNvSpPr/>
          <p:nvPr/>
        </p:nvSpPr>
        <p:spPr>
          <a:xfrm>
            <a:off x="2905919" y="1404777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D9EF1FC0-BD2C-4589-AC3D-8DF063BA5EB2}"/>
              </a:ext>
            </a:extLst>
          </p:cNvPr>
          <p:cNvSpPr/>
          <p:nvPr/>
        </p:nvSpPr>
        <p:spPr>
          <a:xfrm>
            <a:off x="3700820" y="2295976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10169;p131">
                <a:extLst>
                  <a:ext uri="{FF2B5EF4-FFF2-40B4-BE49-F238E27FC236}">
                    <a16:creationId xmlns:a16="http://schemas.microsoft.com/office/drawing/2014/main" id="{DC0C0326-0956-4F73-9A02-00C81D5EC4E3}"/>
                  </a:ext>
                </a:extLst>
              </p:cNvPr>
              <p:cNvSpPr/>
              <p:nvPr/>
            </p:nvSpPr>
            <p:spPr>
              <a:xfrm>
                <a:off x="2168405" y="2255847"/>
                <a:ext cx="393310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61" name="Google Shape;10169;p131">
                <a:extLst>
                  <a:ext uri="{FF2B5EF4-FFF2-40B4-BE49-F238E27FC236}">
                    <a16:creationId xmlns:a16="http://schemas.microsoft.com/office/drawing/2014/main" id="{DC0C0326-0956-4F73-9A02-00C81D5EC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05" y="2255847"/>
                <a:ext cx="393310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8"/>
                <a:stretch>
                  <a:fillRect l="-10606" b="-3704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Google Shape;10169;p131">
                <a:extLst>
                  <a:ext uri="{FF2B5EF4-FFF2-40B4-BE49-F238E27FC236}">
                    <a16:creationId xmlns:a16="http://schemas.microsoft.com/office/drawing/2014/main" id="{92E804E2-FC85-4B25-A3C3-C103D00C9A49}"/>
                  </a:ext>
                </a:extLst>
              </p:cNvPr>
              <p:cNvSpPr/>
              <p:nvPr/>
            </p:nvSpPr>
            <p:spPr>
              <a:xfrm>
                <a:off x="2168405" y="3134381"/>
                <a:ext cx="393310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62" name="Google Shape;10169;p131">
                <a:extLst>
                  <a:ext uri="{FF2B5EF4-FFF2-40B4-BE49-F238E27FC236}">
                    <a16:creationId xmlns:a16="http://schemas.microsoft.com/office/drawing/2014/main" id="{92E804E2-FC85-4B25-A3C3-C103D00C9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05" y="3134381"/>
                <a:ext cx="393310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9"/>
                <a:stretch>
                  <a:fillRect l="-10606" b="-1818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Google Shape;10169;p131">
                <a:extLst>
                  <a:ext uri="{FF2B5EF4-FFF2-40B4-BE49-F238E27FC236}">
                    <a16:creationId xmlns:a16="http://schemas.microsoft.com/office/drawing/2014/main" id="{76429E87-9DA4-4ADC-9B0B-CD9B447E9465}"/>
                  </a:ext>
                </a:extLst>
              </p:cNvPr>
              <p:cNvSpPr/>
              <p:nvPr/>
            </p:nvSpPr>
            <p:spPr>
              <a:xfrm>
                <a:off x="2168405" y="3864992"/>
                <a:ext cx="393310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64" name="Google Shape;10169;p131">
                <a:extLst>
                  <a:ext uri="{FF2B5EF4-FFF2-40B4-BE49-F238E27FC236}">
                    <a16:creationId xmlns:a16="http://schemas.microsoft.com/office/drawing/2014/main" id="{76429E87-9DA4-4ADC-9B0B-CD9B447E9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05" y="3864992"/>
                <a:ext cx="393310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10"/>
                <a:stretch>
                  <a:fillRect l="-4545" b="-925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222B6188-BC94-4F3F-A41D-4C43246C09BB}"/>
              </a:ext>
            </a:extLst>
          </p:cNvPr>
          <p:cNvSpPr/>
          <p:nvPr/>
        </p:nvSpPr>
        <p:spPr>
          <a:xfrm>
            <a:off x="3693945" y="3163637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0F589B2D-23C2-42D2-9F37-41473EB20B3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312" y="3696078"/>
            <a:ext cx="811866" cy="685085"/>
          </a:xfrm>
          <a:prstGeom prst="rect">
            <a:avLst/>
          </a:prstGeom>
        </p:spPr>
      </p:pic>
      <p:sp>
        <p:nvSpPr>
          <p:cNvPr id="75" name="Google Shape;8975;p108">
            <a:extLst>
              <a:ext uri="{FF2B5EF4-FFF2-40B4-BE49-F238E27FC236}">
                <a16:creationId xmlns:a16="http://schemas.microsoft.com/office/drawing/2014/main" id="{31F8834F-C871-47EF-9AE1-D865C1513C5F}"/>
              </a:ext>
            </a:extLst>
          </p:cNvPr>
          <p:cNvSpPr/>
          <p:nvPr/>
        </p:nvSpPr>
        <p:spPr>
          <a:xfrm rot="5400000">
            <a:off x="4384451" y="2790858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IFFT</a:t>
            </a:r>
            <a:endParaRPr sz="1200" b="1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3F0D6672-D3CE-47EE-BFA2-87600B21D53B}"/>
              </a:ext>
            </a:extLst>
          </p:cNvPr>
          <p:cNvSpPr/>
          <p:nvPr/>
        </p:nvSpPr>
        <p:spPr>
          <a:xfrm>
            <a:off x="221876" y="5141836"/>
            <a:ext cx="11221571" cy="5752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8E75FF9F-0496-47B8-A335-FA9C13EF9DD4}"/>
              </a:ext>
            </a:extLst>
          </p:cNvPr>
          <p:cNvSpPr/>
          <p:nvPr/>
        </p:nvSpPr>
        <p:spPr>
          <a:xfrm>
            <a:off x="2788030" y="5317283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id="{15EFDBA0-3B22-4042-966B-D21EC31BA949}"/>
              </a:ext>
            </a:extLst>
          </p:cNvPr>
          <p:cNvSpPr/>
          <p:nvPr/>
        </p:nvSpPr>
        <p:spPr>
          <a:xfrm>
            <a:off x="4047839" y="5337909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sp>
        <p:nvSpPr>
          <p:cNvPr id="92" name="Google Shape;6733;p68">
            <a:extLst>
              <a:ext uri="{FF2B5EF4-FFF2-40B4-BE49-F238E27FC236}">
                <a16:creationId xmlns:a16="http://schemas.microsoft.com/office/drawing/2014/main" id="{C4DF5CFB-975D-4694-8DBF-1A53221C4E70}"/>
              </a:ext>
            </a:extLst>
          </p:cNvPr>
          <p:cNvSpPr/>
          <p:nvPr/>
        </p:nvSpPr>
        <p:spPr>
          <a:xfrm>
            <a:off x="5614659" y="5166028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箭头: 右 92">
            <a:extLst>
              <a:ext uri="{FF2B5EF4-FFF2-40B4-BE49-F238E27FC236}">
                <a16:creationId xmlns:a16="http://schemas.microsoft.com/office/drawing/2014/main" id="{D9B497B7-A68A-4007-A547-8E62D40C112C}"/>
              </a:ext>
            </a:extLst>
          </p:cNvPr>
          <p:cNvSpPr/>
          <p:nvPr/>
        </p:nvSpPr>
        <p:spPr>
          <a:xfrm>
            <a:off x="8522434" y="537915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DD00232C-6B14-45A5-9729-CF6CE5E1F27D}"/>
              </a:ext>
            </a:extLst>
          </p:cNvPr>
          <p:cNvSpPr/>
          <p:nvPr/>
        </p:nvSpPr>
        <p:spPr>
          <a:xfrm>
            <a:off x="6926969" y="5386033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Google Shape;8975;p108">
            <a:extLst>
              <a:ext uri="{FF2B5EF4-FFF2-40B4-BE49-F238E27FC236}">
                <a16:creationId xmlns:a16="http://schemas.microsoft.com/office/drawing/2014/main" id="{EB67669D-0BA5-4C71-961F-AA66037B88E6}"/>
              </a:ext>
            </a:extLst>
          </p:cNvPr>
          <p:cNvSpPr/>
          <p:nvPr/>
        </p:nvSpPr>
        <p:spPr>
          <a:xfrm rot="5400000">
            <a:off x="1423689" y="5365408"/>
            <a:ext cx="467883" cy="100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98" name="Google Shape;8410;p96">
            <a:extLst>
              <a:ext uri="{FF2B5EF4-FFF2-40B4-BE49-F238E27FC236}">
                <a16:creationId xmlns:a16="http://schemas.microsoft.com/office/drawing/2014/main" id="{32B97A6A-9C8D-4307-8855-CD90F1E054C8}"/>
              </a:ext>
            </a:extLst>
          </p:cNvPr>
          <p:cNvSpPr txBox="1"/>
          <p:nvPr/>
        </p:nvSpPr>
        <p:spPr>
          <a:xfrm>
            <a:off x="1781841" y="5147405"/>
            <a:ext cx="1041491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Cross</a:t>
            </a:r>
          </a:p>
          <a:p>
            <a:r>
              <a:rPr lang="en-US" altLang="zh-CN" sz="1400" b="1" dirty="0"/>
              <a:t>Attention</a:t>
            </a:r>
            <a:endParaRPr sz="1400" b="1" dirty="0"/>
          </a:p>
        </p:txBody>
      </p:sp>
      <p:sp>
        <p:nvSpPr>
          <p:cNvPr id="99" name="Google Shape;8410;p96">
            <a:extLst>
              <a:ext uri="{FF2B5EF4-FFF2-40B4-BE49-F238E27FC236}">
                <a16:creationId xmlns:a16="http://schemas.microsoft.com/office/drawing/2014/main" id="{7E998DB0-8AD1-44F5-94E8-D908F0EDC416}"/>
              </a:ext>
            </a:extLst>
          </p:cNvPr>
          <p:cNvSpPr txBox="1"/>
          <p:nvPr/>
        </p:nvSpPr>
        <p:spPr>
          <a:xfrm>
            <a:off x="3061772" y="5257408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 err="1"/>
              <a:t>Concat</a:t>
            </a:r>
            <a:endParaRPr sz="1400" b="1" dirty="0"/>
          </a:p>
        </p:txBody>
      </p:sp>
      <p:sp>
        <p:nvSpPr>
          <p:cNvPr id="100" name="Google Shape;8410;p96">
            <a:extLst>
              <a:ext uri="{FF2B5EF4-FFF2-40B4-BE49-F238E27FC236}">
                <a16:creationId xmlns:a16="http://schemas.microsoft.com/office/drawing/2014/main" id="{95DF3AD2-D966-462F-8B6B-6EE7C274F843}"/>
              </a:ext>
            </a:extLst>
          </p:cNvPr>
          <p:cNvSpPr txBox="1"/>
          <p:nvPr/>
        </p:nvSpPr>
        <p:spPr>
          <a:xfrm>
            <a:off x="4384001" y="5257408"/>
            <a:ext cx="1026694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Density-k1</a:t>
            </a:r>
            <a:endParaRPr sz="1400" b="1" dirty="0"/>
          </a:p>
        </p:txBody>
      </p:sp>
      <p:sp>
        <p:nvSpPr>
          <p:cNvPr id="101" name="Google Shape;8410;p96">
            <a:extLst>
              <a:ext uri="{FF2B5EF4-FFF2-40B4-BE49-F238E27FC236}">
                <a16:creationId xmlns:a16="http://schemas.microsoft.com/office/drawing/2014/main" id="{700649DC-6EB8-4F65-990A-A00AEF9E201B}"/>
              </a:ext>
            </a:extLst>
          </p:cNvPr>
          <p:cNvSpPr txBox="1"/>
          <p:nvPr/>
        </p:nvSpPr>
        <p:spPr>
          <a:xfrm>
            <a:off x="5880599" y="5257408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Conv 3x3</a:t>
            </a:r>
            <a:endParaRPr sz="1400" b="1" dirty="0"/>
          </a:p>
        </p:txBody>
      </p:sp>
      <p:sp>
        <p:nvSpPr>
          <p:cNvPr id="102" name="Google Shape;8410;p96">
            <a:extLst>
              <a:ext uri="{FF2B5EF4-FFF2-40B4-BE49-F238E27FC236}">
                <a16:creationId xmlns:a16="http://schemas.microsoft.com/office/drawing/2014/main" id="{DE5FFF12-99F0-4A5F-8D65-0F9731F9C7EC}"/>
              </a:ext>
            </a:extLst>
          </p:cNvPr>
          <p:cNvSpPr txBox="1"/>
          <p:nvPr/>
        </p:nvSpPr>
        <p:spPr>
          <a:xfrm>
            <a:off x="7304909" y="5154281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I-branch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sp>
        <p:nvSpPr>
          <p:cNvPr id="103" name="Google Shape;8410;p96">
            <a:extLst>
              <a:ext uri="{FF2B5EF4-FFF2-40B4-BE49-F238E27FC236}">
                <a16:creationId xmlns:a16="http://schemas.microsoft.com/office/drawing/2014/main" id="{01883BC8-0827-479C-B556-E633265F9C12}"/>
              </a:ext>
            </a:extLst>
          </p:cNvPr>
          <p:cNvSpPr txBox="1"/>
          <p:nvPr/>
        </p:nvSpPr>
        <p:spPr>
          <a:xfrm>
            <a:off x="8791095" y="5148552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HV-branch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cxnSp>
        <p:nvCxnSpPr>
          <p:cNvPr id="125" name="Google Shape;10001;p124">
            <a:extLst>
              <a:ext uri="{FF2B5EF4-FFF2-40B4-BE49-F238E27FC236}">
                <a16:creationId xmlns:a16="http://schemas.microsoft.com/office/drawing/2014/main" id="{C5FBEECC-1426-4D7E-8DE3-0960B8F4CFC6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561715" y="4024630"/>
            <a:ext cx="31595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0001;p124">
            <a:extLst>
              <a:ext uri="{FF2B5EF4-FFF2-40B4-BE49-F238E27FC236}">
                <a16:creationId xmlns:a16="http://schemas.microsoft.com/office/drawing/2014/main" id="{D87AFD94-8E46-4049-AC71-76C42D229781}"/>
              </a:ext>
            </a:extLst>
          </p:cNvPr>
          <p:cNvCxnSpPr>
            <a:cxnSpLocks/>
          </p:cNvCxnSpPr>
          <p:nvPr/>
        </p:nvCxnSpPr>
        <p:spPr>
          <a:xfrm>
            <a:off x="2568385" y="3285942"/>
            <a:ext cx="30255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0001;p124">
            <a:extLst>
              <a:ext uri="{FF2B5EF4-FFF2-40B4-BE49-F238E27FC236}">
                <a16:creationId xmlns:a16="http://schemas.microsoft.com/office/drawing/2014/main" id="{C99C0E3C-3622-4DC8-83AD-7C047C3BB52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106248" y="4038621"/>
            <a:ext cx="296064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0001;p124">
            <a:extLst>
              <a:ext uri="{FF2B5EF4-FFF2-40B4-BE49-F238E27FC236}">
                <a16:creationId xmlns:a16="http://schemas.microsoft.com/office/drawing/2014/main" id="{DFABD98D-2600-4557-AE9E-61A8776F2294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186931" y="1663159"/>
            <a:ext cx="21538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0001;p124">
            <a:extLst>
              <a:ext uri="{FF2B5EF4-FFF2-40B4-BE49-F238E27FC236}">
                <a16:creationId xmlns:a16="http://schemas.microsoft.com/office/drawing/2014/main" id="{986A8E76-7E0E-4BF4-8FE4-5737CA49FBC5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3146590" y="2410276"/>
            <a:ext cx="55423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0001;p124">
            <a:extLst>
              <a:ext uri="{FF2B5EF4-FFF2-40B4-BE49-F238E27FC236}">
                <a16:creationId xmlns:a16="http://schemas.microsoft.com/office/drawing/2014/main" id="{E8BEBA3C-B0F7-4E09-BF40-4D6D6086B613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3160037" y="3277937"/>
            <a:ext cx="53390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10F8F051-AFA0-4078-BE88-06A1504A8DBA}"/>
              </a:ext>
            </a:extLst>
          </p:cNvPr>
          <p:cNvCxnSpPr>
            <a:cxnSpLocks/>
            <a:stCxn id="65" idx="6"/>
            <a:endCxn id="75" idx="2"/>
          </p:cNvCxnSpPr>
          <p:nvPr/>
        </p:nvCxnSpPr>
        <p:spPr>
          <a:xfrm flipV="1">
            <a:off x="3922545" y="2892680"/>
            <a:ext cx="624337" cy="3852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425E4357-6604-4112-87E0-F0DE8959590D}"/>
              </a:ext>
            </a:extLst>
          </p:cNvPr>
          <p:cNvCxnSpPr>
            <a:cxnSpLocks/>
            <a:stCxn id="59" idx="6"/>
            <a:endCxn id="75" idx="2"/>
          </p:cNvCxnSpPr>
          <p:nvPr/>
        </p:nvCxnSpPr>
        <p:spPr>
          <a:xfrm>
            <a:off x="3929420" y="2410276"/>
            <a:ext cx="617462" cy="4824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oogle Shape;10001;p124">
            <a:extLst>
              <a:ext uri="{FF2B5EF4-FFF2-40B4-BE49-F238E27FC236}">
                <a16:creationId xmlns:a16="http://schemas.microsoft.com/office/drawing/2014/main" id="{2FA42208-49FD-494F-89CC-9BEC41703C91}"/>
              </a:ext>
            </a:extLst>
          </p:cNvPr>
          <p:cNvCxnSpPr>
            <a:cxnSpLocks/>
            <a:stCxn id="75" idx="0"/>
            <a:endCxn id="31" idx="1"/>
          </p:cNvCxnSpPr>
          <p:nvPr/>
        </p:nvCxnSpPr>
        <p:spPr>
          <a:xfrm flipV="1">
            <a:off x="4750525" y="2888452"/>
            <a:ext cx="271936" cy="422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0001;p124">
            <a:extLst>
              <a:ext uri="{FF2B5EF4-FFF2-40B4-BE49-F238E27FC236}">
                <a16:creationId xmlns:a16="http://schemas.microsoft.com/office/drawing/2014/main" id="{71409FEC-ECF2-4090-B57B-1D79D871D0AF}"/>
              </a:ext>
            </a:extLst>
          </p:cNvPr>
          <p:cNvCxnSpPr>
            <a:cxnSpLocks/>
            <a:stCxn id="31" idx="3"/>
            <a:endCxn id="5" idx="2"/>
          </p:cNvCxnSpPr>
          <p:nvPr/>
        </p:nvCxnSpPr>
        <p:spPr>
          <a:xfrm>
            <a:off x="5641026" y="2888452"/>
            <a:ext cx="398906" cy="153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8711951-5595-4165-A5B1-B7A677A56231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1905631" y="1125264"/>
            <a:ext cx="12700" cy="249601"/>
          </a:xfrm>
          <a:prstGeom prst="bentConnector3">
            <a:avLst>
              <a:gd name="adj1" fmla="val 84703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1603BA1E-0B2E-476C-9FE2-BF8ED6FAB99E}"/>
              </a:ext>
            </a:extLst>
          </p:cNvPr>
          <p:cNvCxnSpPr>
            <a:cxnSpLocks/>
            <a:stCxn id="48" idx="0"/>
            <a:endCxn id="51" idx="0"/>
          </p:cNvCxnSpPr>
          <p:nvPr/>
        </p:nvCxnSpPr>
        <p:spPr>
          <a:xfrm rot="5400000" flipH="1" flipV="1">
            <a:off x="1905631" y="875663"/>
            <a:ext cx="12700" cy="748803"/>
          </a:xfrm>
          <a:prstGeom prst="bentConnector3">
            <a:avLst>
              <a:gd name="adj1" fmla="val 16411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B5F2449D-7921-4802-A68E-562E825984B9}"/>
              </a:ext>
            </a:extLst>
          </p:cNvPr>
          <p:cNvCxnSpPr>
            <a:cxnSpLocks/>
            <a:stCxn id="47" idx="0"/>
            <a:endCxn id="52" idx="0"/>
          </p:cNvCxnSpPr>
          <p:nvPr/>
        </p:nvCxnSpPr>
        <p:spPr>
          <a:xfrm rot="5400000" flipH="1" flipV="1">
            <a:off x="1905632" y="626061"/>
            <a:ext cx="12700" cy="1248006"/>
          </a:xfrm>
          <a:prstGeom prst="bentConnector3">
            <a:avLst>
              <a:gd name="adj1" fmla="val 23823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CC33813E-D0CE-4888-8F29-F3448CFE68F2}"/>
              </a:ext>
            </a:extLst>
          </p:cNvPr>
          <p:cNvCxnSpPr>
            <a:cxnSpLocks/>
            <a:stCxn id="32" idx="0"/>
            <a:endCxn id="47" idx="1"/>
          </p:cNvCxnSpPr>
          <p:nvPr/>
        </p:nvCxnSpPr>
        <p:spPr>
          <a:xfrm rot="5400000" flipH="1" flipV="1">
            <a:off x="529385" y="1837563"/>
            <a:ext cx="852812" cy="5120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oogle Shape;10001;p124">
            <a:extLst>
              <a:ext uri="{FF2B5EF4-FFF2-40B4-BE49-F238E27FC236}">
                <a16:creationId xmlns:a16="http://schemas.microsoft.com/office/drawing/2014/main" id="{0DACFF50-B31B-48FD-94AC-0C18E7F64A94}"/>
              </a:ext>
            </a:extLst>
          </p:cNvPr>
          <p:cNvCxnSpPr>
            <a:cxnSpLocks/>
            <a:stCxn id="32" idx="3"/>
            <a:endCxn id="38" idx="2"/>
          </p:cNvCxnSpPr>
          <p:nvPr/>
        </p:nvCxnSpPr>
        <p:spPr>
          <a:xfrm>
            <a:off x="1139521" y="2892680"/>
            <a:ext cx="206403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10001;p124">
            <a:extLst>
              <a:ext uri="{FF2B5EF4-FFF2-40B4-BE49-F238E27FC236}">
                <a16:creationId xmlns:a16="http://schemas.microsoft.com/office/drawing/2014/main" id="{1825C8A4-C02E-4FE2-B30B-71B5E268DD83}"/>
              </a:ext>
            </a:extLst>
          </p:cNvPr>
          <p:cNvCxnSpPr>
            <a:cxnSpLocks/>
            <a:stCxn id="33" idx="3"/>
            <a:endCxn id="30" idx="2"/>
          </p:cNvCxnSpPr>
          <p:nvPr/>
        </p:nvCxnSpPr>
        <p:spPr>
          <a:xfrm flipV="1">
            <a:off x="1139521" y="4024482"/>
            <a:ext cx="206403" cy="85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10001;p124">
            <a:extLst>
              <a:ext uri="{FF2B5EF4-FFF2-40B4-BE49-F238E27FC236}">
                <a16:creationId xmlns:a16="http://schemas.microsoft.com/office/drawing/2014/main" id="{4BC9ECD9-1FF0-44D2-8D92-BBBB9EE5A3B0}"/>
              </a:ext>
            </a:extLst>
          </p:cNvPr>
          <p:cNvCxnSpPr>
            <a:cxnSpLocks/>
            <a:stCxn id="30" idx="0"/>
            <a:endCxn id="64" idx="1"/>
          </p:cNvCxnSpPr>
          <p:nvPr/>
        </p:nvCxnSpPr>
        <p:spPr>
          <a:xfrm>
            <a:off x="1549567" y="4024482"/>
            <a:ext cx="618838" cy="1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10001;p124">
            <a:extLst>
              <a:ext uri="{FF2B5EF4-FFF2-40B4-BE49-F238E27FC236}">
                <a16:creationId xmlns:a16="http://schemas.microsoft.com/office/drawing/2014/main" id="{C08A325D-0F65-43B4-BF9E-F43DC7C4D1DE}"/>
              </a:ext>
            </a:extLst>
          </p:cNvPr>
          <p:cNvCxnSpPr>
            <a:cxnSpLocks/>
            <a:stCxn id="68" idx="0"/>
            <a:endCxn id="65" idx="4"/>
          </p:cNvCxnSpPr>
          <p:nvPr/>
        </p:nvCxnSpPr>
        <p:spPr>
          <a:xfrm flipV="1">
            <a:off x="3808245" y="3392237"/>
            <a:ext cx="0" cy="3038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10001;p124">
            <a:extLst>
              <a:ext uri="{FF2B5EF4-FFF2-40B4-BE49-F238E27FC236}">
                <a16:creationId xmlns:a16="http://schemas.microsoft.com/office/drawing/2014/main" id="{8BF0CB7A-AC16-4A07-A65D-834A6CE7D337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>
            <a:off x="3804796" y="1999615"/>
            <a:ext cx="10324" cy="29636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001;p124">
            <a:extLst>
              <a:ext uri="{FF2B5EF4-FFF2-40B4-BE49-F238E27FC236}">
                <a16:creationId xmlns:a16="http://schemas.microsoft.com/office/drawing/2014/main" id="{791E466E-FF63-440F-9488-D3A998F8AA05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2599441" y="1660842"/>
            <a:ext cx="309282" cy="634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BE1C58A1-A15B-4DE6-801C-D667376BB19A}"/>
              </a:ext>
            </a:extLst>
          </p:cNvPr>
          <p:cNvCxnSpPr>
            <a:cxnSpLocks/>
            <a:stCxn id="5" idx="0"/>
            <a:endCxn id="76" idx="1"/>
          </p:cNvCxnSpPr>
          <p:nvPr/>
        </p:nvCxnSpPr>
        <p:spPr>
          <a:xfrm>
            <a:off x="6848361" y="2889987"/>
            <a:ext cx="327374" cy="4515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7573343A-2B04-46DF-90A7-7C9282ECD03C}"/>
              </a:ext>
            </a:extLst>
          </p:cNvPr>
          <p:cNvCxnSpPr>
            <a:cxnSpLocks/>
            <a:stCxn id="5" idx="0"/>
            <a:endCxn id="72" idx="1"/>
          </p:cNvCxnSpPr>
          <p:nvPr/>
        </p:nvCxnSpPr>
        <p:spPr>
          <a:xfrm flipV="1">
            <a:off x="6848361" y="2417783"/>
            <a:ext cx="327374" cy="4722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70E25E07-FD03-4255-B1EB-CB05603A4EC9}"/>
              </a:ext>
            </a:extLst>
          </p:cNvPr>
          <p:cNvCxnSpPr>
            <a:cxnSpLocks/>
            <a:stCxn id="76" idx="3"/>
            <a:endCxn id="87" idx="1"/>
          </p:cNvCxnSpPr>
          <p:nvPr/>
        </p:nvCxnSpPr>
        <p:spPr>
          <a:xfrm flipV="1">
            <a:off x="8533341" y="2896631"/>
            <a:ext cx="290482" cy="4449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73B54961-0D12-483F-BF92-9CE41C8F5E74}"/>
              </a:ext>
            </a:extLst>
          </p:cNvPr>
          <p:cNvCxnSpPr>
            <a:cxnSpLocks/>
            <a:stCxn id="72" idx="3"/>
            <a:endCxn id="87" idx="1"/>
          </p:cNvCxnSpPr>
          <p:nvPr/>
        </p:nvCxnSpPr>
        <p:spPr>
          <a:xfrm>
            <a:off x="8533341" y="2417783"/>
            <a:ext cx="290482" cy="4788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oogle Shape;10001;p124">
            <a:extLst>
              <a:ext uri="{FF2B5EF4-FFF2-40B4-BE49-F238E27FC236}">
                <a16:creationId xmlns:a16="http://schemas.microsoft.com/office/drawing/2014/main" id="{B287AB6D-78A5-4A1E-BA8B-53D15E298DB7}"/>
              </a:ext>
            </a:extLst>
          </p:cNvPr>
          <p:cNvCxnSpPr>
            <a:cxnSpLocks/>
            <a:stCxn id="87" idx="3"/>
            <a:endCxn id="63" idx="0"/>
          </p:cNvCxnSpPr>
          <p:nvPr/>
        </p:nvCxnSpPr>
        <p:spPr>
          <a:xfrm flipV="1">
            <a:off x="9372599" y="2892680"/>
            <a:ext cx="234615" cy="395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0001;p124">
            <a:extLst>
              <a:ext uri="{FF2B5EF4-FFF2-40B4-BE49-F238E27FC236}">
                <a16:creationId xmlns:a16="http://schemas.microsoft.com/office/drawing/2014/main" id="{B4065F3A-5ECE-449B-8E11-580677FD9D7F}"/>
              </a:ext>
            </a:extLst>
          </p:cNvPr>
          <p:cNvCxnSpPr>
            <a:cxnSpLocks/>
            <a:stCxn id="63" idx="2"/>
            <a:endCxn id="36" idx="1"/>
          </p:cNvCxnSpPr>
          <p:nvPr/>
        </p:nvCxnSpPr>
        <p:spPr>
          <a:xfrm flipV="1">
            <a:off x="10424375" y="2891341"/>
            <a:ext cx="307561" cy="13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6672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645F7299-CCD6-446A-AF16-4C57F059CDC3}"/>
              </a:ext>
            </a:extLst>
          </p:cNvPr>
          <p:cNvSpPr/>
          <p:nvPr/>
        </p:nvSpPr>
        <p:spPr>
          <a:xfrm>
            <a:off x="1282889" y="75062"/>
            <a:ext cx="9758149" cy="6202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51" name="Google Shape;8851;p107"/>
          <p:cNvSpPr/>
          <p:nvPr/>
        </p:nvSpPr>
        <p:spPr>
          <a:xfrm>
            <a:off x="2712299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2" name="Google Shape;8852;p107"/>
          <p:cNvSpPr/>
          <p:nvPr/>
        </p:nvSpPr>
        <p:spPr>
          <a:xfrm>
            <a:off x="2034848" y="1503824"/>
            <a:ext cx="4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3" name="Google Shape;8853;p107"/>
          <p:cNvSpPr/>
          <p:nvPr/>
        </p:nvSpPr>
        <p:spPr>
          <a:xfrm>
            <a:off x="2101804" y="2404459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4" name="Google Shape;8854;p107"/>
          <p:cNvSpPr/>
          <p:nvPr/>
        </p:nvSpPr>
        <p:spPr>
          <a:xfrm>
            <a:off x="2805457" y="1995868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5" name="Google Shape;8855;p107"/>
          <p:cNvSpPr/>
          <p:nvPr/>
        </p:nvSpPr>
        <p:spPr>
          <a:xfrm rot="5400000">
            <a:off x="2929199" y="3059728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6" name="Google Shape;8856;p107"/>
          <p:cNvSpPr/>
          <p:nvPr/>
        </p:nvSpPr>
        <p:spPr>
          <a:xfrm>
            <a:off x="3215433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7" name="Google Shape;8857;p107"/>
          <p:cNvSpPr/>
          <p:nvPr/>
        </p:nvSpPr>
        <p:spPr>
          <a:xfrm>
            <a:off x="3052195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8" name="Google Shape;8858;p107"/>
          <p:cNvSpPr/>
          <p:nvPr/>
        </p:nvSpPr>
        <p:spPr>
          <a:xfrm>
            <a:off x="3374024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9" name="Google Shape;8859;p107"/>
          <p:cNvSpPr/>
          <p:nvPr/>
        </p:nvSpPr>
        <p:spPr>
          <a:xfrm>
            <a:off x="3532641" y="4404351"/>
            <a:ext cx="1324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0" name="Google Shape;8860;p107"/>
          <p:cNvSpPr/>
          <p:nvPr/>
        </p:nvSpPr>
        <p:spPr>
          <a:xfrm rot="5400000">
            <a:off x="3532587" y="4239839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1" name="Google Shape;8861;p107"/>
          <p:cNvSpPr/>
          <p:nvPr/>
        </p:nvSpPr>
        <p:spPr>
          <a:xfrm>
            <a:off x="3871635" y="4404351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2" name="Google Shape;8862;p107"/>
          <p:cNvSpPr/>
          <p:nvPr/>
        </p:nvSpPr>
        <p:spPr>
          <a:xfrm>
            <a:off x="3702137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3" name="Google Shape;8863;p107"/>
          <p:cNvSpPr/>
          <p:nvPr/>
        </p:nvSpPr>
        <p:spPr>
          <a:xfrm>
            <a:off x="4117755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4" name="Google Shape;8864;p107"/>
          <p:cNvSpPr/>
          <p:nvPr/>
        </p:nvSpPr>
        <p:spPr>
          <a:xfrm>
            <a:off x="2959864" y="1095233"/>
            <a:ext cx="71200" cy="18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5" name="Google Shape;8865;p107"/>
          <p:cNvSpPr/>
          <p:nvPr/>
        </p:nvSpPr>
        <p:spPr>
          <a:xfrm>
            <a:off x="2950204" y="3223119"/>
            <a:ext cx="712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6" name="Google Shape;8866;p107"/>
          <p:cNvSpPr/>
          <p:nvPr/>
        </p:nvSpPr>
        <p:spPr>
          <a:xfrm>
            <a:off x="3532641" y="3223119"/>
            <a:ext cx="132400" cy="945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7" name="Google Shape;8867;p107"/>
          <p:cNvSpPr/>
          <p:nvPr/>
        </p:nvSpPr>
        <p:spPr>
          <a:xfrm>
            <a:off x="4287237" y="4404351"/>
            <a:ext cx="209200" cy="4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8" name="Google Shape;8868;p107"/>
          <p:cNvSpPr/>
          <p:nvPr/>
        </p:nvSpPr>
        <p:spPr>
          <a:xfrm rot="5400000">
            <a:off x="4325499" y="4952020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9" name="Google Shape;8869;p107"/>
          <p:cNvSpPr/>
          <p:nvPr/>
        </p:nvSpPr>
        <p:spPr>
          <a:xfrm>
            <a:off x="4287231" y="5099001"/>
            <a:ext cx="2092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0" name="Google Shape;8870;p107"/>
          <p:cNvSpPr/>
          <p:nvPr/>
        </p:nvSpPr>
        <p:spPr>
          <a:xfrm>
            <a:off x="4678836" y="5099001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1" name="Google Shape;8871;p107"/>
          <p:cNvSpPr/>
          <p:nvPr/>
        </p:nvSpPr>
        <p:spPr>
          <a:xfrm>
            <a:off x="4521357" y="522422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2" name="Google Shape;8872;p107"/>
          <p:cNvSpPr/>
          <p:nvPr/>
        </p:nvSpPr>
        <p:spPr>
          <a:xfrm>
            <a:off x="5146108" y="5099001"/>
            <a:ext cx="284800" cy="343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3" name="Google Shape;8873;p107"/>
          <p:cNvSpPr/>
          <p:nvPr/>
        </p:nvSpPr>
        <p:spPr>
          <a:xfrm>
            <a:off x="4988631" y="522422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4" name="Google Shape;8874;p107"/>
          <p:cNvSpPr/>
          <p:nvPr/>
        </p:nvSpPr>
        <p:spPr>
          <a:xfrm>
            <a:off x="5146121" y="5628523"/>
            <a:ext cx="2848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5" name="Google Shape;8875;p107"/>
          <p:cNvSpPr/>
          <p:nvPr/>
        </p:nvSpPr>
        <p:spPr>
          <a:xfrm rot="5400000">
            <a:off x="5222229" y="5490148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6" name="Google Shape;8876;p107"/>
          <p:cNvSpPr/>
          <p:nvPr/>
        </p:nvSpPr>
        <p:spPr>
          <a:xfrm>
            <a:off x="5642268" y="5628524"/>
            <a:ext cx="4136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7" name="Google Shape;8877;p107"/>
          <p:cNvSpPr/>
          <p:nvPr/>
        </p:nvSpPr>
        <p:spPr>
          <a:xfrm>
            <a:off x="5470347" y="564840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8" name="Google Shape;8878;p107"/>
          <p:cNvSpPr/>
          <p:nvPr/>
        </p:nvSpPr>
        <p:spPr>
          <a:xfrm>
            <a:off x="6267329" y="5628524"/>
            <a:ext cx="4136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9" name="Google Shape;8879;p107"/>
          <p:cNvSpPr/>
          <p:nvPr/>
        </p:nvSpPr>
        <p:spPr>
          <a:xfrm>
            <a:off x="6095408" y="564840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0" name="Google Shape;8880;p107"/>
          <p:cNvSpPr/>
          <p:nvPr/>
        </p:nvSpPr>
        <p:spPr>
          <a:xfrm>
            <a:off x="5983812" y="5098975"/>
            <a:ext cx="284800" cy="343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1" name="Google Shape;8881;p107"/>
          <p:cNvSpPr/>
          <p:nvPr/>
        </p:nvSpPr>
        <p:spPr>
          <a:xfrm>
            <a:off x="6272320" y="5098967"/>
            <a:ext cx="4064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2" name="Google Shape;8882;p107"/>
          <p:cNvSpPr/>
          <p:nvPr/>
        </p:nvSpPr>
        <p:spPr>
          <a:xfrm>
            <a:off x="6914391" y="5098975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3" name="Google Shape;8883;p107"/>
          <p:cNvSpPr/>
          <p:nvPr/>
        </p:nvSpPr>
        <p:spPr>
          <a:xfrm>
            <a:off x="6729757" y="522416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4" name="Google Shape;8884;p107"/>
          <p:cNvSpPr/>
          <p:nvPr/>
        </p:nvSpPr>
        <p:spPr>
          <a:xfrm>
            <a:off x="7385632" y="5098975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5" name="Google Shape;8885;p107"/>
          <p:cNvSpPr/>
          <p:nvPr/>
        </p:nvSpPr>
        <p:spPr>
          <a:xfrm>
            <a:off x="7226159" y="5224200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6" name="Google Shape;8886;p107"/>
          <p:cNvSpPr/>
          <p:nvPr/>
        </p:nvSpPr>
        <p:spPr>
          <a:xfrm rot="5400000" flipH="1">
            <a:off x="6339776" y="5493263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7" name="Google Shape;8887;p107"/>
          <p:cNvSpPr/>
          <p:nvPr/>
        </p:nvSpPr>
        <p:spPr>
          <a:xfrm>
            <a:off x="7385645" y="4404351"/>
            <a:ext cx="2848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8" name="Google Shape;8888;p107"/>
          <p:cNvSpPr/>
          <p:nvPr/>
        </p:nvSpPr>
        <p:spPr>
          <a:xfrm>
            <a:off x="7170535" y="4404351"/>
            <a:ext cx="209200" cy="4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9" name="Google Shape;8889;p107"/>
          <p:cNvSpPr/>
          <p:nvPr/>
        </p:nvSpPr>
        <p:spPr>
          <a:xfrm rot="5400000" flipH="1">
            <a:off x="7461753" y="4952045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0" name="Google Shape;8890;p107"/>
          <p:cNvSpPr/>
          <p:nvPr/>
        </p:nvSpPr>
        <p:spPr>
          <a:xfrm>
            <a:off x="7887101" y="4404367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1" name="Google Shape;8891;p107"/>
          <p:cNvSpPr/>
          <p:nvPr/>
        </p:nvSpPr>
        <p:spPr>
          <a:xfrm>
            <a:off x="7701760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2" name="Google Shape;8892;p107"/>
          <p:cNvSpPr/>
          <p:nvPr/>
        </p:nvSpPr>
        <p:spPr>
          <a:xfrm rot="5400000" flipH="1">
            <a:off x="8405339" y="4239891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3" name="Google Shape;8893;p107"/>
          <p:cNvSpPr/>
          <p:nvPr/>
        </p:nvSpPr>
        <p:spPr>
          <a:xfrm>
            <a:off x="8360452" y="3223133"/>
            <a:ext cx="2092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4" name="Google Shape;8894;p107"/>
          <p:cNvSpPr/>
          <p:nvPr/>
        </p:nvSpPr>
        <p:spPr>
          <a:xfrm>
            <a:off x="8366963" y="4404267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5" name="Google Shape;8895;p107"/>
          <p:cNvSpPr/>
          <p:nvPr/>
        </p:nvSpPr>
        <p:spPr>
          <a:xfrm>
            <a:off x="8160020" y="45852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6" name="Google Shape;8896;p107"/>
          <p:cNvSpPr/>
          <p:nvPr/>
        </p:nvSpPr>
        <p:spPr>
          <a:xfrm>
            <a:off x="8218479" y="3223119"/>
            <a:ext cx="132400" cy="945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7" name="Google Shape;8897;p107"/>
          <p:cNvSpPr/>
          <p:nvPr/>
        </p:nvSpPr>
        <p:spPr>
          <a:xfrm>
            <a:off x="8833607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8" name="Google Shape;8898;p107"/>
          <p:cNvSpPr/>
          <p:nvPr/>
        </p:nvSpPr>
        <p:spPr>
          <a:xfrm>
            <a:off x="8654831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9" name="Google Shape;8899;p107"/>
          <p:cNvSpPr/>
          <p:nvPr/>
        </p:nvSpPr>
        <p:spPr>
          <a:xfrm>
            <a:off x="9191167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0" name="Google Shape;8900;p107"/>
          <p:cNvSpPr/>
          <p:nvPr/>
        </p:nvSpPr>
        <p:spPr>
          <a:xfrm>
            <a:off x="9012391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1" name="Google Shape;8901;p107"/>
          <p:cNvSpPr/>
          <p:nvPr/>
        </p:nvSpPr>
        <p:spPr>
          <a:xfrm rot="5400000" flipH="1">
            <a:off x="9191136" y="3059797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2" name="Google Shape;8902;p107"/>
          <p:cNvSpPr/>
          <p:nvPr/>
        </p:nvSpPr>
        <p:spPr>
          <a:xfrm>
            <a:off x="9191167" y="1095233"/>
            <a:ext cx="1324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3" name="Google Shape;8903;p107"/>
          <p:cNvSpPr/>
          <p:nvPr/>
        </p:nvSpPr>
        <p:spPr>
          <a:xfrm>
            <a:off x="9112244" y="1095233"/>
            <a:ext cx="71200" cy="18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4" name="Google Shape;8904;p107"/>
          <p:cNvSpPr/>
          <p:nvPr/>
        </p:nvSpPr>
        <p:spPr>
          <a:xfrm>
            <a:off x="9853521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5" name="Google Shape;8905;p107"/>
          <p:cNvSpPr/>
          <p:nvPr/>
        </p:nvSpPr>
        <p:spPr>
          <a:xfrm>
            <a:off x="9671195" y="199563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6" name="Google Shape;8906;p107"/>
          <p:cNvSpPr/>
          <p:nvPr/>
        </p:nvSpPr>
        <p:spPr>
          <a:xfrm>
            <a:off x="9995125" y="1995868"/>
            <a:ext cx="132400" cy="928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7" name="Google Shape;8907;p107"/>
          <p:cNvSpPr/>
          <p:nvPr/>
        </p:nvSpPr>
        <p:spPr>
          <a:xfrm>
            <a:off x="10197912" y="1095233"/>
            <a:ext cx="4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8" name="Google Shape;8908;p107"/>
          <p:cNvSpPr/>
          <p:nvPr/>
        </p:nvSpPr>
        <p:spPr>
          <a:xfrm>
            <a:off x="9550091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9" name="Google Shape;8909;p107"/>
          <p:cNvSpPr/>
          <p:nvPr/>
        </p:nvSpPr>
        <p:spPr>
          <a:xfrm>
            <a:off x="9370608" y="199563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910" name="Google Shape;8910;p107"/>
          <p:cNvCxnSpPr/>
          <p:nvPr/>
        </p:nvCxnSpPr>
        <p:spPr>
          <a:xfrm>
            <a:off x="3231300" y="2042027"/>
            <a:ext cx="56956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1" name="Google Shape;8911;p107"/>
          <p:cNvCxnSpPr/>
          <p:nvPr/>
        </p:nvCxnSpPr>
        <p:spPr>
          <a:xfrm rot="10800000" flipH="1">
            <a:off x="3838967" y="3675551"/>
            <a:ext cx="4205600" cy="356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2" name="Google Shape;8912;p107"/>
          <p:cNvCxnSpPr/>
          <p:nvPr/>
        </p:nvCxnSpPr>
        <p:spPr>
          <a:xfrm>
            <a:off x="4613091" y="4627267"/>
            <a:ext cx="2440800" cy="88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3" name="Google Shape;8913;p107"/>
          <p:cNvCxnSpPr/>
          <p:nvPr/>
        </p:nvCxnSpPr>
        <p:spPr>
          <a:xfrm rot="10800000" flipH="1">
            <a:off x="5504193" y="5268651"/>
            <a:ext cx="406400" cy="40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15" name="Google Shape;8915;p107"/>
          <p:cNvSpPr txBox="1"/>
          <p:nvPr/>
        </p:nvSpPr>
        <p:spPr>
          <a:xfrm>
            <a:off x="4108833" y="4121304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7" name="Google Shape;8917;p107"/>
          <p:cNvSpPr txBox="1"/>
          <p:nvPr/>
        </p:nvSpPr>
        <p:spPr>
          <a:xfrm>
            <a:off x="2702811" y="86799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8" name="Google Shape;8918;p107"/>
          <p:cNvSpPr txBox="1"/>
          <p:nvPr/>
        </p:nvSpPr>
        <p:spPr>
          <a:xfrm>
            <a:off x="2992033" y="2965531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9" name="Google Shape;8919;p107"/>
          <p:cNvSpPr txBox="1"/>
          <p:nvPr/>
        </p:nvSpPr>
        <p:spPr>
          <a:xfrm>
            <a:off x="3315833" y="2979631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0" name="Google Shape;8920;p107"/>
          <p:cNvSpPr txBox="1"/>
          <p:nvPr/>
        </p:nvSpPr>
        <p:spPr>
          <a:xfrm>
            <a:off x="3693233" y="4121164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1" name="Google Shape;8921;p107"/>
          <p:cNvSpPr txBox="1"/>
          <p:nvPr/>
        </p:nvSpPr>
        <p:spPr>
          <a:xfrm>
            <a:off x="4538267" y="4860836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2" name="Google Shape;8922;p107"/>
          <p:cNvSpPr txBox="1"/>
          <p:nvPr/>
        </p:nvSpPr>
        <p:spPr>
          <a:xfrm>
            <a:off x="5005400" y="48618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3" name="Google Shape;8923;p107"/>
          <p:cNvSpPr txBox="1"/>
          <p:nvPr/>
        </p:nvSpPr>
        <p:spPr>
          <a:xfrm>
            <a:off x="5579397" y="5707848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4" name="Google Shape;8924;p107"/>
          <p:cNvSpPr txBox="1"/>
          <p:nvPr/>
        </p:nvSpPr>
        <p:spPr>
          <a:xfrm>
            <a:off x="6191100" y="57196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5" name="Google Shape;8925;p107"/>
          <p:cNvSpPr txBox="1"/>
          <p:nvPr/>
        </p:nvSpPr>
        <p:spPr>
          <a:xfrm>
            <a:off x="5798553" y="4857820"/>
            <a:ext cx="103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128+256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6" name="Google Shape;8926;p107"/>
          <p:cNvSpPr txBox="1"/>
          <p:nvPr/>
        </p:nvSpPr>
        <p:spPr>
          <a:xfrm>
            <a:off x="6752184" y="4857840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7" name="Google Shape;8927;p107"/>
          <p:cNvSpPr txBox="1"/>
          <p:nvPr/>
        </p:nvSpPr>
        <p:spPr>
          <a:xfrm>
            <a:off x="9937897" y="8680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8" name="Google Shape;8928;p107"/>
          <p:cNvSpPr txBox="1"/>
          <p:nvPr/>
        </p:nvSpPr>
        <p:spPr>
          <a:xfrm>
            <a:off x="6979367" y="4160220"/>
            <a:ext cx="8224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64+128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9" name="Google Shape;8929;p107"/>
          <p:cNvSpPr txBox="1"/>
          <p:nvPr/>
        </p:nvSpPr>
        <p:spPr>
          <a:xfrm>
            <a:off x="7692524" y="416435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0" name="Google Shape;8930;p107"/>
          <p:cNvSpPr txBox="1"/>
          <p:nvPr/>
        </p:nvSpPr>
        <p:spPr>
          <a:xfrm>
            <a:off x="7996811" y="298419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32+64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1" name="Google Shape;8931;p107"/>
          <p:cNvSpPr txBox="1"/>
          <p:nvPr/>
        </p:nvSpPr>
        <p:spPr>
          <a:xfrm>
            <a:off x="8525401" y="297967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2" name="Google Shape;8932;p107"/>
          <p:cNvSpPr txBox="1"/>
          <p:nvPr/>
        </p:nvSpPr>
        <p:spPr>
          <a:xfrm>
            <a:off x="8813877" y="85720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16+32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3" name="Google Shape;8933;p107"/>
          <p:cNvSpPr txBox="1"/>
          <p:nvPr/>
        </p:nvSpPr>
        <p:spPr>
          <a:xfrm>
            <a:off x="9293927" y="85721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4" name="Google Shape;8934;p107"/>
          <p:cNvSpPr txBox="1"/>
          <p:nvPr/>
        </p:nvSpPr>
        <p:spPr>
          <a:xfrm>
            <a:off x="9606233" y="86799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6" name="Google Shape;8936;p107"/>
          <p:cNvSpPr/>
          <p:nvPr/>
        </p:nvSpPr>
        <p:spPr>
          <a:xfrm>
            <a:off x="3826840" y="123258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37" name="Google Shape;8937;p107"/>
          <p:cNvSpPr/>
          <p:nvPr/>
        </p:nvSpPr>
        <p:spPr>
          <a:xfrm rot="5400000">
            <a:off x="3826865" y="1483612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938" name="Google Shape;8938;p107"/>
          <p:cNvCxnSpPr/>
          <p:nvPr/>
        </p:nvCxnSpPr>
        <p:spPr>
          <a:xfrm rot="10800000" flipH="1">
            <a:off x="5401756" y="1551000"/>
            <a:ext cx="406400" cy="40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39" name="Google Shape;8939;p107"/>
          <p:cNvSpPr/>
          <p:nvPr/>
        </p:nvSpPr>
        <p:spPr>
          <a:xfrm>
            <a:off x="5685884" y="1738919"/>
            <a:ext cx="132400" cy="166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0" name="Google Shape;8940;p107"/>
          <p:cNvSpPr/>
          <p:nvPr/>
        </p:nvSpPr>
        <p:spPr>
          <a:xfrm>
            <a:off x="5657625" y="1232585"/>
            <a:ext cx="132400" cy="928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1" name="Google Shape;8941;p107"/>
          <p:cNvSpPr/>
          <p:nvPr/>
        </p:nvSpPr>
        <p:spPr>
          <a:xfrm rot="5400000" flipH="1">
            <a:off x="3826839" y="1754457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2" name="Google Shape;8942;p107"/>
          <p:cNvSpPr/>
          <p:nvPr/>
        </p:nvSpPr>
        <p:spPr>
          <a:xfrm>
            <a:off x="2825279" y="28727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3" name="Google Shape;8943;p107"/>
          <p:cNvSpPr/>
          <p:nvPr/>
        </p:nvSpPr>
        <p:spPr>
          <a:xfrm>
            <a:off x="3393845" y="40674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4" name="Google Shape;8944;p107"/>
          <p:cNvSpPr/>
          <p:nvPr/>
        </p:nvSpPr>
        <p:spPr>
          <a:xfrm>
            <a:off x="4137645" y="47689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5" name="Google Shape;8945;p107"/>
          <p:cNvSpPr/>
          <p:nvPr/>
        </p:nvSpPr>
        <p:spPr>
          <a:xfrm>
            <a:off x="6115212" y="5802031"/>
            <a:ext cx="92800" cy="92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6" name="Google Shape;8946;p107"/>
          <p:cNvSpPr/>
          <p:nvPr/>
        </p:nvSpPr>
        <p:spPr>
          <a:xfrm>
            <a:off x="9032179" y="40674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7" name="Google Shape;8947;p107"/>
          <p:cNvSpPr/>
          <p:nvPr/>
        </p:nvSpPr>
        <p:spPr>
          <a:xfrm>
            <a:off x="10014912" y="28727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8" name="Google Shape;8948;p107"/>
          <p:cNvSpPr/>
          <p:nvPr/>
        </p:nvSpPr>
        <p:spPr>
          <a:xfrm>
            <a:off x="8185228" y="47689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9" name="Google Shape;8949;p107"/>
          <p:cNvSpPr/>
          <p:nvPr/>
        </p:nvSpPr>
        <p:spPr>
          <a:xfrm>
            <a:off x="7228228" y="53446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0" name="Google Shape;8950;p107"/>
          <p:cNvSpPr/>
          <p:nvPr/>
        </p:nvSpPr>
        <p:spPr>
          <a:xfrm>
            <a:off x="4990712" y="53446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1" name="Google Shape;8951;p107"/>
          <p:cNvSpPr/>
          <p:nvPr/>
        </p:nvSpPr>
        <p:spPr>
          <a:xfrm>
            <a:off x="7104845" y="125898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2" name="Google Shape;8952;p107"/>
          <p:cNvSpPr/>
          <p:nvPr/>
        </p:nvSpPr>
        <p:spPr>
          <a:xfrm>
            <a:off x="7104845" y="1506615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3" name="Google Shape;8953;p107"/>
          <p:cNvSpPr/>
          <p:nvPr/>
        </p:nvSpPr>
        <p:spPr>
          <a:xfrm>
            <a:off x="7104845" y="1754464"/>
            <a:ext cx="92800" cy="92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4" name="Google Shape;8954;p107"/>
          <p:cNvSpPr txBox="1"/>
          <p:nvPr/>
        </p:nvSpPr>
        <p:spPr>
          <a:xfrm>
            <a:off x="3758984" y="1138400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Convolution 3x3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5" name="Google Shape;8955;p107"/>
          <p:cNvSpPr txBox="1"/>
          <p:nvPr/>
        </p:nvSpPr>
        <p:spPr>
          <a:xfrm>
            <a:off x="3758984" y="1387167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Max Pooling 2x2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6" name="Google Shape;8956;p107"/>
          <p:cNvSpPr txBox="1"/>
          <p:nvPr/>
        </p:nvSpPr>
        <p:spPr>
          <a:xfrm>
            <a:off x="5617313" y="1138400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Convolution 1x1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7" name="Google Shape;8957;p107"/>
          <p:cNvSpPr txBox="1"/>
          <p:nvPr/>
        </p:nvSpPr>
        <p:spPr>
          <a:xfrm>
            <a:off x="5624585" y="1412433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Skip connection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8" name="Google Shape;8958;p107"/>
          <p:cNvSpPr txBox="1"/>
          <p:nvPr/>
        </p:nvSpPr>
        <p:spPr>
          <a:xfrm>
            <a:off x="3758984" y="1681533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Up Sampling 2x2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9" name="Google Shape;8959;p107"/>
          <p:cNvSpPr txBox="1"/>
          <p:nvPr/>
        </p:nvSpPr>
        <p:spPr>
          <a:xfrm>
            <a:off x="5522492" y="1678049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Block copied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0" name="Google Shape;8960;p107"/>
          <p:cNvSpPr txBox="1"/>
          <p:nvPr/>
        </p:nvSpPr>
        <p:spPr>
          <a:xfrm>
            <a:off x="7190475" y="1164600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1" name="Google Shape;8961;p107"/>
          <p:cNvSpPr txBox="1"/>
          <p:nvPr/>
        </p:nvSpPr>
        <p:spPr>
          <a:xfrm>
            <a:off x="7193637" y="1412549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0.2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2" name="Google Shape;8962;p107"/>
          <p:cNvSpPr txBox="1"/>
          <p:nvPr/>
        </p:nvSpPr>
        <p:spPr>
          <a:xfrm>
            <a:off x="7193669" y="1660260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0.3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EA77D3-4ECB-4EB5-AFF6-978B631DA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62" y="2124004"/>
            <a:ext cx="335909" cy="407656"/>
          </a:xfrm>
          <a:prstGeom prst="rect">
            <a:avLst/>
          </a:prstGeom>
        </p:spPr>
      </p:pic>
      <p:sp>
        <p:nvSpPr>
          <p:cNvPr id="123" name="Google Shape;8954;p107">
            <a:extLst>
              <a:ext uri="{FF2B5EF4-FFF2-40B4-BE49-F238E27FC236}">
                <a16:creationId xmlns:a16="http://schemas.microsoft.com/office/drawing/2014/main" id="{1FB59636-BBF3-43A7-8CB5-D7BEE1AE8D7A}"/>
              </a:ext>
            </a:extLst>
          </p:cNvPr>
          <p:cNvSpPr txBox="1"/>
          <p:nvPr/>
        </p:nvSpPr>
        <p:spPr>
          <a:xfrm>
            <a:off x="5985843" y="2198376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Parameter Freeze</a:t>
            </a:r>
            <a:endParaRPr sz="1333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945B8944-CC0E-4D88-A7A5-D4F8C3D79868}"/>
                  </a:ext>
                </a:extLst>
              </p:cNvPr>
              <p:cNvSpPr txBox="1"/>
              <p:nvPr/>
            </p:nvSpPr>
            <p:spPr>
              <a:xfrm>
                <a:off x="4741391" y="600502"/>
                <a:ext cx="35291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Pseudo sensing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&amp;</a:t>
                </a:r>
                <a:r>
                  <a:rPr lang="pt-BR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945B8944-CC0E-4D88-A7A5-D4F8C3D7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391" y="600502"/>
                <a:ext cx="3529152" cy="461665"/>
              </a:xfrm>
              <a:prstGeom prst="rect">
                <a:avLst/>
              </a:prstGeom>
              <a:blipFill>
                <a:blip r:embed="rId4"/>
                <a:stretch>
                  <a:fillRect l="-2763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21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DFE6C22-A48C-480A-A5FC-A8236376B9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12" y="2227817"/>
            <a:ext cx="1017208" cy="8620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ACD14F-7E59-4476-8DBA-94B6B36AC6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61" y="3620804"/>
            <a:ext cx="1003408" cy="850346"/>
          </a:xfrm>
          <a:prstGeom prst="rect">
            <a:avLst/>
          </a:prstGeom>
        </p:spPr>
      </p:pic>
      <p:sp>
        <p:nvSpPr>
          <p:cNvPr id="160" name="Google Shape;8410;p96"/>
          <p:cNvSpPr txBox="1"/>
          <p:nvPr/>
        </p:nvSpPr>
        <p:spPr>
          <a:xfrm>
            <a:off x="1875865" y="2758918"/>
            <a:ext cx="1082488" cy="2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</a:rPr>
              <a:t>Input visible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161" name="Google Shape;8410;p96"/>
          <p:cNvSpPr txBox="1"/>
          <p:nvPr/>
        </p:nvSpPr>
        <p:spPr>
          <a:xfrm>
            <a:off x="4101354" y="2719278"/>
            <a:ext cx="1304365" cy="26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</a:rPr>
              <a:t>Input I</a:t>
            </a:r>
            <a:r>
              <a:rPr lang="en-US" altLang="zh-CN" sz="1200" b="1" dirty="0" err="1">
                <a:solidFill>
                  <a:schemeClr val="bg1"/>
                </a:solidFill>
              </a:rPr>
              <a:t>nfrared</a:t>
            </a:r>
            <a:endParaRPr sz="1200" b="1" dirty="0">
              <a:solidFill>
                <a:schemeClr val="bg1"/>
              </a:solidFill>
            </a:endParaRPr>
          </a:p>
        </p:txBody>
      </p:sp>
      <p:cxnSp>
        <p:nvCxnSpPr>
          <p:cNvPr id="50" name="Google Shape;10001;p124">
            <a:extLst>
              <a:ext uri="{FF2B5EF4-FFF2-40B4-BE49-F238E27FC236}">
                <a16:creationId xmlns:a16="http://schemas.microsoft.com/office/drawing/2014/main" id="{149AD7E0-B9EE-48D3-AD61-2B30083F455F}"/>
              </a:ext>
            </a:extLst>
          </p:cNvPr>
          <p:cNvCxnSpPr>
            <a:cxnSpLocks/>
            <a:stCxn id="11" idx="3"/>
            <a:endCxn id="88" idx="2"/>
          </p:cNvCxnSpPr>
          <p:nvPr/>
        </p:nvCxnSpPr>
        <p:spPr>
          <a:xfrm>
            <a:off x="2906169" y="4045977"/>
            <a:ext cx="473834" cy="94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ABB3683-A035-4D03-B935-77CDB2EDBE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938" y="2281984"/>
            <a:ext cx="1030942" cy="873680"/>
          </a:xfrm>
          <a:prstGeom prst="rect">
            <a:avLst/>
          </a:prstGeom>
        </p:spPr>
      </p:pic>
      <p:cxnSp>
        <p:nvCxnSpPr>
          <p:cNvPr id="92" name="Google Shape;10001;p124">
            <a:extLst>
              <a:ext uri="{FF2B5EF4-FFF2-40B4-BE49-F238E27FC236}">
                <a16:creationId xmlns:a16="http://schemas.microsoft.com/office/drawing/2014/main" id="{E8BEA1B3-0188-40CE-A9B6-10AFBB87E4FC}"/>
              </a:ext>
            </a:extLst>
          </p:cNvPr>
          <p:cNvCxnSpPr/>
          <p:nvPr/>
        </p:nvCxnSpPr>
        <p:spPr>
          <a:xfrm>
            <a:off x="2879363" y="2726734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8410;p96">
            <a:extLst>
              <a:ext uri="{FF2B5EF4-FFF2-40B4-BE49-F238E27FC236}">
                <a16:creationId xmlns:a16="http://schemas.microsoft.com/office/drawing/2014/main" id="{5EDEFAEB-2F91-4A58-B63F-6523C41E314C}"/>
              </a:ext>
            </a:extLst>
          </p:cNvPr>
          <p:cNvSpPr txBox="1"/>
          <p:nvPr/>
        </p:nvSpPr>
        <p:spPr>
          <a:xfrm>
            <a:off x="8253676" y="2960115"/>
            <a:ext cx="112564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b="1" dirty="0" err="1"/>
              <a:t>Fusioned</a:t>
            </a:r>
            <a:r>
              <a:rPr lang="en-US" sz="1000" b="1" dirty="0"/>
              <a:t> Image</a:t>
            </a:r>
            <a:endParaRPr sz="1000" b="1" dirty="0"/>
          </a:p>
        </p:txBody>
      </p:sp>
      <p:sp>
        <p:nvSpPr>
          <p:cNvPr id="148" name="Google Shape;8410;p96">
            <a:extLst>
              <a:ext uri="{FF2B5EF4-FFF2-40B4-BE49-F238E27FC236}">
                <a16:creationId xmlns:a16="http://schemas.microsoft.com/office/drawing/2014/main" id="{D7BAEA4C-DD2D-4F8C-96CA-EA578EF74C28}"/>
              </a:ext>
            </a:extLst>
          </p:cNvPr>
          <p:cNvSpPr txBox="1"/>
          <p:nvPr/>
        </p:nvSpPr>
        <p:spPr>
          <a:xfrm>
            <a:off x="8417158" y="1981642"/>
            <a:ext cx="66840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/>
              <a:t>H</a:t>
            </a:r>
            <a:r>
              <a:rPr lang="en-US" altLang="zh-CN" sz="1000" b="1" dirty="0"/>
              <a:t>×W×3</a:t>
            </a:r>
            <a:endParaRPr sz="1000" b="1" dirty="0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EAA1F407-1023-47CF-9EE7-3C90FD85AD88}"/>
              </a:ext>
            </a:extLst>
          </p:cNvPr>
          <p:cNvSpPr/>
          <p:nvPr/>
        </p:nvSpPr>
        <p:spPr>
          <a:xfrm>
            <a:off x="1876277" y="4659408"/>
            <a:ext cx="8544740" cy="5752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流程图: 接点 155">
            <a:extLst>
              <a:ext uri="{FF2B5EF4-FFF2-40B4-BE49-F238E27FC236}">
                <a16:creationId xmlns:a16="http://schemas.microsoft.com/office/drawing/2014/main" id="{89479A0B-FBF7-46E2-9E41-DC65B0870A6D}"/>
              </a:ext>
            </a:extLst>
          </p:cNvPr>
          <p:cNvSpPr/>
          <p:nvPr/>
        </p:nvSpPr>
        <p:spPr>
          <a:xfrm>
            <a:off x="3305737" y="4834855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57" name="流程图: 接点 156">
            <a:extLst>
              <a:ext uri="{FF2B5EF4-FFF2-40B4-BE49-F238E27FC236}">
                <a16:creationId xmlns:a16="http://schemas.microsoft.com/office/drawing/2014/main" id="{280560A0-CF64-40DA-9B9C-9E2149700E49}"/>
              </a:ext>
            </a:extLst>
          </p:cNvPr>
          <p:cNvSpPr/>
          <p:nvPr/>
        </p:nvSpPr>
        <p:spPr>
          <a:xfrm>
            <a:off x="4565546" y="485548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sp>
        <p:nvSpPr>
          <p:cNvPr id="158" name="Google Shape;6733;p68">
            <a:extLst>
              <a:ext uri="{FF2B5EF4-FFF2-40B4-BE49-F238E27FC236}">
                <a16:creationId xmlns:a16="http://schemas.microsoft.com/office/drawing/2014/main" id="{EBA5C81C-8793-4464-B970-FF8F1C9CA496}"/>
              </a:ext>
            </a:extLst>
          </p:cNvPr>
          <p:cNvSpPr/>
          <p:nvPr/>
        </p:nvSpPr>
        <p:spPr>
          <a:xfrm>
            <a:off x="6132366" y="4683600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箭头: 右 158">
            <a:extLst>
              <a:ext uri="{FF2B5EF4-FFF2-40B4-BE49-F238E27FC236}">
                <a16:creationId xmlns:a16="http://schemas.microsoft.com/office/drawing/2014/main" id="{E78C9161-4D3E-45E8-BBDE-08DCDCBD3A8D}"/>
              </a:ext>
            </a:extLst>
          </p:cNvPr>
          <p:cNvSpPr/>
          <p:nvPr/>
        </p:nvSpPr>
        <p:spPr>
          <a:xfrm>
            <a:off x="9040141" y="4896731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箭头: 右 163">
            <a:extLst>
              <a:ext uri="{FF2B5EF4-FFF2-40B4-BE49-F238E27FC236}">
                <a16:creationId xmlns:a16="http://schemas.microsoft.com/office/drawing/2014/main" id="{4E9935B1-C8F1-4A4E-9F65-412A23C2E149}"/>
              </a:ext>
            </a:extLst>
          </p:cNvPr>
          <p:cNvSpPr/>
          <p:nvPr/>
        </p:nvSpPr>
        <p:spPr>
          <a:xfrm>
            <a:off x="7444676" y="4903605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Google Shape;8975;p108">
            <a:extLst>
              <a:ext uri="{FF2B5EF4-FFF2-40B4-BE49-F238E27FC236}">
                <a16:creationId xmlns:a16="http://schemas.microsoft.com/office/drawing/2014/main" id="{ADB27D85-AD7B-4740-8C98-F614F48E7E9B}"/>
              </a:ext>
            </a:extLst>
          </p:cNvPr>
          <p:cNvSpPr/>
          <p:nvPr/>
        </p:nvSpPr>
        <p:spPr>
          <a:xfrm rot="5400000">
            <a:off x="1941396" y="4882980"/>
            <a:ext cx="467883" cy="100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75" name="Google Shape;8410;p96">
            <a:extLst>
              <a:ext uri="{FF2B5EF4-FFF2-40B4-BE49-F238E27FC236}">
                <a16:creationId xmlns:a16="http://schemas.microsoft.com/office/drawing/2014/main" id="{80B98765-1B06-4E1B-802A-15E516531D05}"/>
              </a:ext>
            </a:extLst>
          </p:cNvPr>
          <p:cNvSpPr txBox="1"/>
          <p:nvPr/>
        </p:nvSpPr>
        <p:spPr>
          <a:xfrm>
            <a:off x="2299548" y="4664977"/>
            <a:ext cx="1041491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Cross</a:t>
            </a:r>
          </a:p>
          <a:p>
            <a:r>
              <a:rPr lang="en-US" altLang="zh-CN" sz="1400" b="1" dirty="0"/>
              <a:t>Attention</a:t>
            </a:r>
            <a:endParaRPr sz="1400" b="1" dirty="0"/>
          </a:p>
        </p:txBody>
      </p:sp>
      <p:sp>
        <p:nvSpPr>
          <p:cNvPr id="176" name="Google Shape;8410;p96">
            <a:extLst>
              <a:ext uri="{FF2B5EF4-FFF2-40B4-BE49-F238E27FC236}">
                <a16:creationId xmlns:a16="http://schemas.microsoft.com/office/drawing/2014/main" id="{666C1640-0BD4-4161-B67F-3DE92824D591}"/>
              </a:ext>
            </a:extLst>
          </p:cNvPr>
          <p:cNvSpPr txBox="1"/>
          <p:nvPr/>
        </p:nvSpPr>
        <p:spPr>
          <a:xfrm>
            <a:off x="3579479" y="4774980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 err="1"/>
              <a:t>Concat</a:t>
            </a:r>
            <a:endParaRPr sz="1400" b="1" dirty="0"/>
          </a:p>
        </p:txBody>
      </p:sp>
      <p:sp>
        <p:nvSpPr>
          <p:cNvPr id="177" name="Google Shape;8410;p96">
            <a:extLst>
              <a:ext uri="{FF2B5EF4-FFF2-40B4-BE49-F238E27FC236}">
                <a16:creationId xmlns:a16="http://schemas.microsoft.com/office/drawing/2014/main" id="{C0FEFC53-08DD-43B3-A827-89BEF9A42FA6}"/>
              </a:ext>
            </a:extLst>
          </p:cNvPr>
          <p:cNvSpPr txBox="1"/>
          <p:nvPr/>
        </p:nvSpPr>
        <p:spPr>
          <a:xfrm>
            <a:off x="4901708" y="4774980"/>
            <a:ext cx="1026694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Density-k</a:t>
            </a:r>
            <a:endParaRPr sz="1400" b="1" dirty="0"/>
          </a:p>
        </p:txBody>
      </p:sp>
      <p:sp>
        <p:nvSpPr>
          <p:cNvPr id="178" name="Google Shape;8410;p96">
            <a:extLst>
              <a:ext uri="{FF2B5EF4-FFF2-40B4-BE49-F238E27FC236}">
                <a16:creationId xmlns:a16="http://schemas.microsoft.com/office/drawing/2014/main" id="{A7F1ABE3-D393-4052-8646-24057BA52736}"/>
              </a:ext>
            </a:extLst>
          </p:cNvPr>
          <p:cNvSpPr txBox="1"/>
          <p:nvPr/>
        </p:nvSpPr>
        <p:spPr>
          <a:xfrm>
            <a:off x="6398306" y="4774980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Conv 3x3</a:t>
            </a:r>
            <a:endParaRPr sz="1400" b="1" dirty="0"/>
          </a:p>
        </p:txBody>
      </p:sp>
      <p:sp>
        <p:nvSpPr>
          <p:cNvPr id="179" name="Google Shape;8410;p96">
            <a:extLst>
              <a:ext uri="{FF2B5EF4-FFF2-40B4-BE49-F238E27FC236}">
                <a16:creationId xmlns:a16="http://schemas.microsoft.com/office/drawing/2014/main" id="{81751BD2-2184-4597-8F4D-D33DEC2CEFE3}"/>
              </a:ext>
            </a:extLst>
          </p:cNvPr>
          <p:cNvSpPr txBox="1"/>
          <p:nvPr/>
        </p:nvSpPr>
        <p:spPr>
          <a:xfrm>
            <a:off x="7822616" y="4671853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I-branch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sp>
        <p:nvSpPr>
          <p:cNvPr id="181" name="Google Shape;8410;p96">
            <a:extLst>
              <a:ext uri="{FF2B5EF4-FFF2-40B4-BE49-F238E27FC236}">
                <a16:creationId xmlns:a16="http://schemas.microsoft.com/office/drawing/2014/main" id="{3CBF4539-469D-44C4-BB44-1E3E77672E2D}"/>
              </a:ext>
            </a:extLst>
          </p:cNvPr>
          <p:cNvSpPr txBox="1"/>
          <p:nvPr/>
        </p:nvSpPr>
        <p:spPr>
          <a:xfrm>
            <a:off x="9308802" y="4666124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HV-branch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sp>
        <p:nvSpPr>
          <p:cNvPr id="88" name="Google Shape;8975;p108">
            <a:extLst>
              <a:ext uri="{FF2B5EF4-FFF2-40B4-BE49-F238E27FC236}">
                <a16:creationId xmlns:a16="http://schemas.microsoft.com/office/drawing/2014/main" id="{A1260E2C-53CB-4595-84A1-67E5BB9EC3B8}"/>
              </a:ext>
            </a:extLst>
          </p:cNvPr>
          <p:cNvSpPr/>
          <p:nvPr/>
        </p:nvSpPr>
        <p:spPr>
          <a:xfrm rot="5400000">
            <a:off x="3217572" y="3953603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104" name="Google Shape;6733;p68">
            <a:extLst>
              <a:ext uri="{FF2B5EF4-FFF2-40B4-BE49-F238E27FC236}">
                <a16:creationId xmlns:a16="http://schemas.microsoft.com/office/drawing/2014/main" id="{71FA335B-96A5-45DF-89A7-3EA2DAA111E7}"/>
              </a:ext>
            </a:extLst>
          </p:cNvPr>
          <p:cNvSpPr/>
          <p:nvPr/>
        </p:nvSpPr>
        <p:spPr>
          <a:xfrm>
            <a:off x="5623623" y="3737823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3" name="Google Shape;10001;p124">
            <a:extLst>
              <a:ext uri="{FF2B5EF4-FFF2-40B4-BE49-F238E27FC236}">
                <a16:creationId xmlns:a16="http://schemas.microsoft.com/office/drawing/2014/main" id="{6AAC2566-71AB-478B-8D1C-937AB87330A4}"/>
              </a:ext>
            </a:extLst>
          </p:cNvPr>
          <p:cNvCxnSpPr>
            <a:cxnSpLocks/>
            <a:stCxn id="215" idx="3"/>
            <a:endCxn id="104" idx="4"/>
          </p:cNvCxnSpPr>
          <p:nvPr/>
        </p:nvCxnSpPr>
        <p:spPr>
          <a:xfrm flipV="1">
            <a:off x="4997837" y="4055004"/>
            <a:ext cx="666310" cy="997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8975;p108">
            <a:extLst>
              <a:ext uri="{FF2B5EF4-FFF2-40B4-BE49-F238E27FC236}">
                <a16:creationId xmlns:a16="http://schemas.microsoft.com/office/drawing/2014/main" id="{D3132C16-0803-4FD1-BE0F-ECA4F0E870FC}"/>
              </a:ext>
            </a:extLst>
          </p:cNvPr>
          <p:cNvSpPr/>
          <p:nvPr/>
        </p:nvSpPr>
        <p:spPr>
          <a:xfrm rot="5400000">
            <a:off x="3235497" y="2663999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138" name="Google Shape;6733;p68">
            <a:extLst>
              <a:ext uri="{FF2B5EF4-FFF2-40B4-BE49-F238E27FC236}">
                <a16:creationId xmlns:a16="http://schemas.microsoft.com/office/drawing/2014/main" id="{2B5352E4-BEFD-40E8-AA46-DA406F4635E6}"/>
              </a:ext>
            </a:extLst>
          </p:cNvPr>
          <p:cNvSpPr/>
          <p:nvPr/>
        </p:nvSpPr>
        <p:spPr>
          <a:xfrm>
            <a:off x="5628467" y="2874963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A0562996-3D78-4C58-9463-0DB1B9060D44}"/>
              </a:ext>
            </a:extLst>
          </p:cNvPr>
          <p:cNvCxnSpPr>
            <a:cxnSpLocks/>
            <a:stCxn id="137" idx="0"/>
          </p:cNvCxnSpPr>
          <p:nvPr/>
        </p:nvCxnSpPr>
        <p:spPr>
          <a:xfrm>
            <a:off x="3601571" y="2765821"/>
            <a:ext cx="845729" cy="3697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oogle Shape;10001;p124">
            <a:extLst>
              <a:ext uri="{FF2B5EF4-FFF2-40B4-BE49-F238E27FC236}">
                <a16:creationId xmlns:a16="http://schemas.microsoft.com/office/drawing/2014/main" id="{5E8378CF-5F2C-47C8-9A16-926F10C49BE5}"/>
              </a:ext>
            </a:extLst>
          </p:cNvPr>
          <p:cNvCxnSpPr>
            <a:cxnSpLocks/>
          </p:cNvCxnSpPr>
          <p:nvPr/>
        </p:nvCxnSpPr>
        <p:spPr>
          <a:xfrm flipV="1">
            <a:off x="5221955" y="3124908"/>
            <a:ext cx="366354" cy="26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0001;p124">
            <a:extLst>
              <a:ext uri="{FF2B5EF4-FFF2-40B4-BE49-F238E27FC236}">
                <a16:creationId xmlns:a16="http://schemas.microsoft.com/office/drawing/2014/main" id="{3DDDFE55-D1CD-4F7E-898F-35C0315F3718}"/>
              </a:ext>
            </a:extLst>
          </p:cNvPr>
          <p:cNvCxnSpPr>
            <a:cxnSpLocks/>
          </p:cNvCxnSpPr>
          <p:nvPr/>
        </p:nvCxnSpPr>
        <p:spPr>
          <a:xfrm>
            <a:off x="5273486" y="2173053"/>
            <a:ext cx="37428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844BD2DB-E8C4-4BC3-9D2E-4A8D0A98B0D3}"/>
              </a:ext>
            </a:extLst>
          </p:cNvPr>
          <p:cNvCxnSpPr>
            <a:cxnSpLocks/>
            <a:stCxn id="137" idx="0"/>
          </p:cNvCxnSpPr>
          <p:nvPr/>
        </p:nvCxnSpPr>
        <p:spPr>
          <a:xfrm flipV="1">
            <a:off x="3601571" y="2155738"/>
            <a:ext cx="827836" cy="6100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03AE069D-B878-4D78-8BF0-C4876E2B7A72}"/>
              </a:ext>
            </a:extLst>
          </p:cNvPr>
          <p:cNvCxnSpPr>
            <a:cxnSpLocks/>
            <a:stCxn id="9" idx="0"/>
            <a:endCxn id="195" idx="1"/>
          </p:cNvCxnSpPr>
          <p:nvPr/>
        </p:nvCxnSpPr>
        <p:spPr>
          <a:xfrm rot="5400000" flipH="1" flipV="1">
            <a:off x="2222821" y="1436908"/>
            <a:ext cx="966005" cy="61581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Google Shape;8856;p107">
            <a:extLst>
              <a:ext uri="{FF2B5EF4-FFF2-40B4-BE49-F238E27FC236}">
                <a16:creationId xmlns:a16="http://schemas.microsoft.com/office/drawing/2014/main" id="{E4CFF017-90B6-4968-890F-6452E4C7C012}"/>
              </a:ext>
            </a:extLst>
          </p:cNvPr>
          <p:cNvSpPr/>
          <p:nvPr/>
        </p:nvSpPr>
        <p:spPr>
          <a:xfrm>
            <a:off x="3013730" y="789212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7" name="Google Shape;8856;p107">
            <a:extLst>
              <a:ext uri="{FF2B5EF4-FFF2-40B4-BE49-F238E27FC236}">
                <a16:creationId xmlns:a16="http://schemas.microsoft.com/office/drawing/2014/main" id="{8846C7B2-7460-47CC-9A78-6E5AF308755F}"/>
              </a:ext>
            </a:extLst>
          </p:cNvPr>
          <p:cNvSpPr/>
          <p:nvPr/>
        </p:nvSpPr>
        <p:spPr>
          <a:xfrm>
            <a:off x="3401453" y="807141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8856;p107">
            <a:extLst>
              <a:ext uri="{FF2B5EF4-FFF2-40B4-BE49-F238E27FC236}">
                <a16:creationId xmlns:a16="http://schemas.microsoft.com/office/drawing/2014/main" id="{1A0E9E27-669B-44FA-A747-D6CC397AEC1F}"/>
              </a:ext>
            </a:extLst>
          </p:cNvPr>
          <p:cNvSpPr/>
          <p:nvPr/>
        </p:nvSpPr>
        <p:spPr>
          <a:xfrm>
            <a:off x="3775729" y="804900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" name="Google Shape;8856;p107">
            <a:extLst>
              <a:ext uri="{FF2B5EF4-FFF2-40B4-BE49-F238E27FC236}">
                <a16:creationId xmlns:a16="http://schemas.microsoft.com/office/drawing/2014/main" id="{9912F34D-883A-427A-BAA6-AD4DA7DC7B0C}"/>
              </a:ext>
            </a:extLst>
          </p:cNvPr>
          <p:cNvSpPr/>
          <p:nvPr/>
        </p:nvSpPr>
        <p:spPr>
          <a:xfrm>
            <a:off x="4170176" y="809383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" name="Google Shape;8856;p107">
            <a:extLst>
              <a:ext uri="{FF2B5EF4-FFF2-40B4-BE49-F238E27FC236}">
                <a16:creationId xmlns:a16="http://schemas.microsoft.com/office/drawing/2014/main" id="{52C285D6-92E3-4909-AF94-060A4626007E}"/>
              </a:ext>
            </a:extLst>
          </p:cNvPr>
          <p:cNvSpPr/>
          <p:nvPr/>
        </p:nvSpPr>
        <p:spPr>
          <a:xfrm>
            <a:off x="4580311" y="809382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8856;p107">
            <a:extLst>
              <a:ext uri="{FF2B5EF4-FFF2-40B4-BE49-F238E27FC236}">
                <a16:creationId xmlns:a16="http://schemas.microsoft.com/office/drawing/2014/main" id="{87A1ADF2-EA32-4261-B02A-898C7308941E}"/>
              </a:ext>
            </a:extLst>
          </p:cNvPr>
          <p:cNvSpPr/>
          <p:nvPr/>
        </p:nvSpPr>
        <p:spPr>
          <a:xfrm>
            <a:off x="4970276" y="782488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02" name="图片 201">
            <a:extLst>
              <a:ext uri="{FF2B5EF4-FFF2-40B4-BE49-F238E27FC236}">
                <a16:creationId xmlns:a16="http://schemas.microsoft.com/office/drawing/2014/main" id="{711FD584-0CDC-4CAA-9E28-50A1553C74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838" y="815241"/>
            <a:ext cx="804968" cy="672912"/>
          </a:xfrm>
          <a:prstGeom prst="rect">
            <a:avLst/>
          </a:prstGeom>
        </p:spPr>
      </p:pic>
      <p:cxnSp>
        <p:nvCxnSpPr>
          <p:cNvPr id="203" name="Google Shape;10001;p124">
            <a:extLst>
              <a:ext uri="{FF2B5EF4-FFF2-40B4-BE49-F238E27FC236}">
                <a16:creationId xmlns:a16="http://schemas.microsoft.com/office/drawing/2014/main" id="{768901B4-A9E4-4637-82F5-3FEAF72B2C95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3608301" y="4041964"/>
            <a:ext cx="847047" cy="2301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6733;p68">
            <a:extLst>
              <a:ext uri="{FF2B5EF4-FFF2-40B4-BE49-F238E27FC236}">
                <a16:creationId xmlns:a16="http://schemas.microsoft.com/office/drawing/2014/main" id="{CCDBFAB3-0E2F-42B1-A9CE-72A2131F9A4B}"/>
              </a:ext>
            </a:extLst>
          </p:cNvPr>
          <p:cNvSpPr/>
          <p:nvPr/>
        </p:nvSpPr>
        <p:spPr>
          <a:xfrm>
            <a:off x="5666567" y="1938152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6733;p68">
            <a:extLst>
              <a:ext uri="{FF2B5EF4-FFF2-40B4-BE49-F238E27FC236}">
                <a16:creationId xmlns:a16="http://schemas.microsoft.com/office/drawing/2014/main" id="{1C8A8EB4-BB5F-4403-9360-C3EA99678AB2}"/>
              </a:ext>
            </a:extLst>
          </p:cNvPr>
          <p:cNvSpPr/>
          <p:nvPr/>
        </p:nvSpPr>
        <p:spPr>
          <a:xfrm>
            <a:off x="5724834" y="1001346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10001;p124">
            <a:extLst>
              <a:ext uri="{FF2B5EF4-FFF2-40B4-BE49-F238E27FC236}">
                <a16:creationId xmlns:a16="http://schemas.microsoft.com/office/drawing/2014/main" id="{5DD71E03-9681-4448-A406-A5BDD5AF24E2}"/>
              </a:ext>
            </a:extLst>
          </p:cNvPr>
          <p:cNvCxnSpPr>
            <a:cxnSpLocks/>
          </p:cNvCxnSpPr>
          <p:nvPr/>
        </p:nvCxnSpPr>
        <p:spPr>
          <a:xfrm>
            <a:off x="5923428" y="2157365"/>
            <a:ext cx="692526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10001;p124">
            <a:extLst>
              <a:ext uri="{FF2B5EF4-FFF2-40B4-BE49-F238E27FC236}">
                <a16:creationId xmlns:a16="http://schemas.microsoft.com/office/drawing/2014/main" id="{59FDA587-CCB1-488D-AC57-D495E24F505A}"/>
              </a:ext>
            </a:extLst>
          </p:cNvPr>
          <p:cNvCxnSpPr>
            <a:cxnSpLocks/>
          </p:cNvCxnSpPr>
          <p:nvPr/>
        </p:nvCxnSpPr>
        <p:spPr>
          <a:xfrm>
            <a:off x="6857998" y="1411052"/>
            <a:ext cx="0" cy="66652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流程图: 接点 209">
            <a:extLst>
              <a:ext uri="{FF2B5EF4-FFF2-40B4-BE49-F238E27FC236}">
                <a16:creationId xmlns:a16="http://schemas.microsoft.com/office/drawing/2014/main" id="{77CB166C-6821-4A4B-AE8A-7A6ED3F215BA}"/>
              </a:ext>
            </a:extLst>
          </p:cNvPr>
          <p:cNvSpPr/>
          <p:nvPr/>
        </p:nvSpPr>
        <p:spPr>
          <a:xfrm>
            <a:off x="6719048" y="2075967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C8E96C56-23AB-4F27-AB34-6DB337A9BE36}"/>
              </a:ext>
            </a:extLst>
          </p:cNvPr>
          <p:cNvCxnSpPr>
            <a:cxnSpLocks/>
            <a:stCxn id="210" idx="6"/>
            <a:endCxn id="7" idx="1"/>
          </p:cNvCxnSpPr>
          <p:nvPr/>
        </p:nvCxnSpPr>
        <p:spPr>
          <a:xfrm>
            <a:off x="6947648" y="2190267"/>
            <a:ext cx="1322290" cy="5285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Google Shape;10169;p131">
                <a:extLst>
                  <a:ext uri="{FF2B5EF4-FFF2-40B4-BE49-F238E27FC236}">
                    <a16:creationId xmlns:a16="http://schemas.microsoft.com/office/drawing/2014/main" id="{3AC9D9DC-1820-4AF6-A7BD-73BD8F495B81}"/>
                  </a:ext>
                </a:extLst>
              </p:cNvPr>
              <p:cNvSpPr/>
              <p:nvPr/>
            </p:nvSpPr>
            <p:spPr>
              <a:xfrm>
                <a:off x="4459818" y="2007068"/>
                <a:ext cx="542489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213" name="Google Shape;10169;p131">
                <a:extLst>
                  <a:ext uri="{FF2B5EF4-FFF2-40B4-BE49-F238E27FC236}">
                    <a16:creationId xmlns:a16="http://schemas.microsoft.com/office/drawing/2014/main" id="{3AC9D9DC-1820-4AF6-A7BD-73BD8F495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818" y="2007068"/>
                <a:ext cx="542489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 b="-1818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Google Shape;10169;p131">
                <a:extLst>
                  <a:ext uri="{FF2B5EF4-FFF2-40B4-BE49-F238E27FC236}">
                    <a16:creationId xmlns:a16="http://schemas.microsoft.com/office/drawing/2014/main" id="{82B6C90B-E345-4526-92CF-323E30B1F77B}"/>
                  </a:ext>
                </a:extLst>
              </p:cNvPr>
              <p:cNvSpPr/>
              <p:nvPr/>
            </p:nvSpPr>
            <p:spPr>
              <a:xfrm>
                <a:off x="4464300" y="2993186"/>
                <a:ext cx="542489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214" name="Google Shape;10169;p131">
                <a:extLst>
                  <a:ext uri="{FF2B5EF4-FFF2-40B4-BE49-F238E27FC236}">
                    <a16:creationId xmlns:a16="http://schemas.microsoft.com/office/drawing/2014/main" id="{82B6C90B-E345-4526-92CF-323E30B1F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00" y="2993186"/>
                <a:ext cx="542489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8"/>
                <a:stretch>
                  <a:fillRect b="-3704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Google Shape;10169;p131">
                <a:extLst>
                  <a:ext uri="{FF2B5EF4-FFF2-40B4-BE49-F238E27FC236}">
                    <a16:creationId xmlns:a16="http://schemas.microsoft.com/office/drawing/2014/main" id="{690BEB63-335C-4F53-820C-FCE79D689AC6}"/>
                  </a:ext>
                </a:extLst>
              </p:cNvPr>
              <p:cNvSpPr/>
              <p:nvPr/>
            </p:nvSpPr>
            <p:spPr>
              <a:xfrm>
                <a:off x="4455348" y="3905345"/>
                <a:ext cx="542489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215" name="Google Shape;10169;p131">
                <a:extLst>
                  <a:ext uri="{FF2B5EF4-FFF2-40B4-BE49-F238E27FC236}">
                    <a16:creationId xmlns:a16="http://schemas.microsoft.com/office/drawing/2014/main" id="{690BEB63-335C-4F53-820C-FCE79D689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48" y="3905345"/>
                <a:ext cx="542489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9"/>
                <a:stretch>
                  <a:fillRect b="-925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流程图: 接点 215">
            <a:extLst>
              <a:ext uri="{FF2B5EF4-FFF2-40B4-BE49-F238E27FC236}">
                <a16:creationId xmlns:a16="http://schemas.microsoft.com/office/drawing/2014/main" id="{28E335EC-1221-4050-99CE-EA692410106B}"/>
              </a:ext>
            </a:extLst>
          </p:cNvPr>
          <p:cNvSpPr/>
          <p:nvPr/>
        </p:nvSpPr>
        <p:spPr>
          <a:xfrm>
            <a:off x="6703359" y="303519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cxnSp>
        <p:nvCxnSpPr>
          <p:cNvPr id="217" name="Google Shape;10001;p124">
            <a:extLst>
              <a:ext uri="{FF2B5EF4-FFF2-40B4-BE49-F238E27FC236}">
                <a16:creationId xmlns:a16="http://schemas.microsoft.com/office/drawing/2014/main" id="{862BF037-4944-41D9-A96B-50900D73A20D}"/>
              </a:ext>
            </a:extLst>
          </p:cNvPr>
          <p:cNvCxnSpPr>
            <a:cxnSpLocks/>
            <a:stCxn id="104" idx="5"/>
          </p:cNvCxnSpPr>
          <p:nvPr/>
        </p:nvCxnSpPr>
        <p:spPr>
          <a:xfrm>
            <a:off x="5816110" y="3903042"/>
            <a:ext cx="665378" cy="16642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8" name="图片 217">
            <a:extLst>
              <a:ext uri="{FF2B5EF4-FFF2-40B4-BE49-F238E27FC236}">
                <a16:creationId xmlns:a16="http://schemas.microsoft.com/office/drawing/2014/main" id="{14A45D9A-0517-4FD4-A943-3CF0A084E90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43" y="3757056"/>
            <a:ext cx="811866" cy="685085"/>
          </a:xfrm>
          <a:prstGeom prst="rect">
            <a:avLst/>
          </a:prstGeom>
        </p:spPr>
      </p:pic>
      <p:cxnSp>
        <p:nvCxnSpPr>
          <p:cNvPr id="219" name="Google Shape;10001;p124">
            <a:extLst>
              <a:ext uri="{FF2B5EF4-FFF2-40B4-BE49-F238E27FC236}">
                <a16:creationId xmlns:a16="http://schemas.microsoft.com/office/drawing/2014/main" id="{B7717BF3-5AD2-4CF2-B0C9-0DF4CAB4FB08}"/>
              </a:ext>
            </a:extLst>
          </p:cNvPr>
          <p:cNvCxnSpPr>
            <a:cxnSpLocks/>
            <a:stCxn id="218" idx="0"/>
            <a:endCxn id="216" idx="4"/>
          </p:cNvCxnSpPr>
          <p:nvPr/>
        </p:nvCxnSpPr>
        <p:spPr>
          <a:xfrm flipH="1" flipV="1">
            <a:off x="6817659" y="3263791"/>
            <a:ext cx="64717" cy="49326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10001;p124">
            <a:extLst>
              <a:ext uri="{FF2B5EF4-FFF2-40B4-BE49-F238E27FC236}">
                <a16:creationId xmlns:a16="http://schemas.microsoft.com/office/drawing/2014/main" id="{DCB4EC92-3919-4013-A825-B72A11A0199B}"/>
              </a:ext>
            </a:extLst>
          </p:cNvPr>
          <p:cNvCxnSpPr>
            <a:cxnSpLocks/>
          </p:cNvCxnSpPr>
          <p:nvPr/>
        </p:nvCxnSpPr>
        <p:spPr>
          <a:xfrm>
            <a:off x="5901017" y="3143482"/>
            <a:ext cx="692526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8E24BFBF-2979-4CA6-BE5C-39FBA47A3A48}"/>
              </a:ext>
            </a:extLst>
          </p:cNvPr>
          <p:cNvCxnSpPr>
            <a:cxnSpLocks/>
            <a:stCxn id="216" idx="6"/>
            <a:endCxn id="7" idx="1"/>
          </p:cNvCxnSpPr>
          <p:nvPr/>
        </p:nvCxnSpPr>
        <p:spPr>
          <a:xfrm flipV="1">
            <a:off x="6931959" y="2718824"/>
            <a:ext cx="1337979" cy="4306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8975;p108">
            <a:extLst>
              <a:ext uri="{FF2B5EF4-FFF2-40B4-BE49-F238E27FC236}">
                <a16:creationId xmlns:a16="http://schemas.microsoft.com/office/drawing/2014/main" id="{5289F2B5-5FEC-4FFB-B9EC-29367C47875C}"/>
              </a:ext>
            </a:extLst>
          </p:cNvPr>
          <p:cNvSpPr/>
          <p:nvPr/>
        </p:nvSpPr>
        <p:spPr>
          <a:xfrm rot="5400000">
            <a:off x="7605787" y="2630380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IFFT</a:t>
            </a:r>
            <a:endParaRPr sz="1200" b="1" dirty="0"/>
          </a:p>
        </p:txBody>
      </p:sp>
    </p:spTree>
    <p:extLst>
      <p:ext uri="{BB962C8B-B14F-4D97-AF65-F5344CB8AC3E}">
        <p14:creationId xmlns:p14="http://schemas.microsoft.com/office/powerpoint/2010/main" val="142653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8410;p96"/>
          <p:cNvSpPr txBox="1"/>
          <p:nvPr/>
        </p:nvSpPr>
        <p:spPr>
          <a:xfrm>
            <a:off x="4101354" y="2719278"/>
            <a:ext cx="1304365" cy="26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</a:rPr>
              <a:t>Input I</a:t>
            </a:r>
            <a:r>
              <a:rPr lang="en-US" altLang="zh-CN" sz="1200" b="1" dirty="0" err="1">
                <a:solidFill>
                  <a:schemeClr val="bg1"/>
                </a:solidFill>
              </a:rPr>
              <a:t>nfrared</a:t>
            </a:r>
            <a:endParaRPr sz="1200" b="1" dirty="0">
              <a:solidFill>
                <a:schemeClr val="bg1"/>
              </a:solidFill>
            </a:endParaRPr>
          </a:p>
        </p:txBody>
      </p:sp>
      <p:cxnSp>
        <p:nvCxnSpPr>
          <p:cNvPr id="50" name="Google Shape;10001;p124">
            <a:extLst>
              <a:ext uri="{FF2B5EF4-FFF2-40B4-BE49-F238E27FC236}">
                <a16:creationId xmlns:a16="http://schemas.microsoft.com/office/drawing/2014/main" id="{149AD7E0-B9EE-48D3-AD61-2B30083F455F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2906169" y="4045977"/>
            <a:ext cx="473834" cy="94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10001;p124">
            <a:extLst>
              <a:ext uri="{FF2B5EF4-FFF2-40B4-BE49-F238E27FC236}">
                <a16:creationId xmlns:a16="http://schemas.microsoft.com/office/drawing/2014/main" id="{E8BEA1B3-0188-40CE-A9B6-10AFBB87E4FC}"/>
              </a:ext>
            </a:extLst>
          </p:cNvPr>
          <p:cNvCxnSpPr/>
          <p:nvPr/>
        </p:nvCxnSpPr>
        <p:spPr>
          <a:xfrm>
            <a:off x="2879363" y="2726734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EAA1F407-1023-47CF-9EE7-3C90FD85AD88}"/>
              </a:ext>
            </a:extLst>
          </p:cNvPr>
          <p:cNvSpPr/>
          <p:nvPr/>
        </p:nvSpPr>
        <p:spPr>
          <a:xfrm>
            <a:off x="1876277" y="4659408"/>
            <a:ext cx="8544740" cy="5752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流程图: 接点 155">
            <a:extLst>
              <a:ext uri="{FF2B5EF4-FFF2-40B4-BE49-F238E27FC236}">
                <a16:creationId xmlns:a16="http://schemas.microsoft.com/office/drawing/2014/main" id="{89479A0B-FBF7-46E2-9E41-DC65B0870A6D}"/>
              </a:ext>
            </a:extLst>
          </p:cNvPr>
          <p:cNvSpPr/>
          <p:nvPr/>
        </p:nvSpPr>
        <p:spPr>
          <a:xfrm>
            <a:off x="3305737" y="4834855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57" name="流程图: 接点 156">
            <a:extLst>
              <a:ext uri="{FF2B5EF4-FFF2-40B4-BE49-F238E27FC236}">
                <a16:creationId xmlns:a16="http://schemas.microsoft.com/office/drawing/2014/main" id="{280560A0-CF64-40DA-9B9C-9E2149700E49}"/>
              </a:ext>
            </a:extLst>
          </p:cNvPr>
          <p:cNvSpPr/>
          <p:nvPr/>
        </p:nvSpPr>
        <p:spPr>
          <a:xfrm>
            <a:off x="4565546" y="485548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sp>
        <p:nvSpPr>
          <p:cNvPr id="158" name="Google Shape;6733;p68">
            <a:extLst>
              <a:ext uri="{FF2B5EF4-FFF2-40B4-BE49-F238E27FC236}">
                <a16:creationId xmlns:a16="http://schemas.microsoft.com/office/drawing/2014/main" id="{EBA5C81C-8793-4464-B970-FF8F1C9CA496}"/>
              </a:ext>
            </a:extLst>
          </p:cNvPr>
          <p:cNvSpPr/>
          <p:nvPr/>
        </p:nvSpPr>
        <p:spPr>
          <a:xfrm>
            <a:off x="6132366" y="4683600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箭头: 右 158">
            <a:extLst>
              <a:ext uri="{FF2B5EF4-FFF2-40B4-BE49-F238E27FC236}">
                <a16:creationId xmlns:a16="http://schemas.microsoft.com/office/drawing/2014/main" id="{E78C9161-4D3E-45E8-BBDE-08DCDCBD3A8D}"/>
              </a:ext>
            </a:extLst>
          </p:cNvPr>
          <p:cNvSpPr/>
          <p:nvPr/>
        </p:nvSpPr>
        <p:spPr>
          <a:xfrm>
            <a:off x="9040141" y="4896731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箭头: 右 163">
            <a:extLst>
              <a:ext uri="{FF2B5EF4-FFF2-40B4-BE49-F238E27FC236}">
                <a16:creationId xmlns:a16="http://schemas.microsoft.com/office/drawing/2014/main" id="{4E9935B1-C8F1-4A4E-9F65-412A23C2E149}"/>
              </a:ext>
            </a:extLst>
          </p:cNvPr>
          <p:cNvSpPr/>
          <p:nvPr/>
        </p:nvSpPr>
        <p:spPr>
          <a:xfrm>
            <a:off x="7444676" y="4903605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Google Shape;8975;p108">
            <a:extLst>
              <a:ext uri="{FF2B5EF4-FFF2-40B4-BE49-F238E27FC236}">
                <a16:creationId xmlns:a16="http://schemas.microsoft.com/office/drawing/2014/main" id="{ADB27D85-AD7B-4740-8C98-F614F48E7E9B}"/>
              </a:ext>
            </a:extLst>
          </p:cNvPr>
          <p:cNvSpPr/>
          <p:nvPr/>
        </p:nvSpPr>
        <p:spPr>
          <a:xfrm rot="5400000">
            <a:off x="1941396" y="4882980"/>
            <a:ext cx="467883" cy="100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75" name="Google Shape;8410;p96">
            <a:extLst>
              <a:ext uri="{FF2B5EF4-FFF2-40B4-BE49-F238E27FC236}">
                <a16:creationId xmlns:a16="http://schemas.microsoft.com/office/drawing/2014/main" id="{80B98765-1B06-4E1B-802A-15E516531D05}"/>
              </a:ext>
            </a:extLst>
          </p:cNvPr>
          <p:cNvSpPr txBox="1"/>
          <p:nvPr/>
        </p:nvSpPr>
        <p:spPr>
          <a:xfrm>
            <a:off x="2299548" y="4664977"/>
            <a:ext cx="1041491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Cross</a:t>
            </a:r>
          </a:p>
          <a:p>
            <a:r>
              <a:rPr lang="en-US" altLang="zh-CN" sz="1400" b="1" dirty="0"/>
              <a:t>Attention</a:t>
            </a:r>
            <a:endParaRPr sz="1400" b="1" dirty="0"/>
          </a:p>
        </p:txBody>
      </p:sp>
      <p:sp>
        <p:nvSpPr>
          <p:cNvPr id="176" name="Google Shape;8410;p96">
            <a:extLst>
              <a:ext uri="{FF2B5EF4-FFF2-40B4-BE49-F238E27FC236}">
                <a16:creationId xmlns:a16="http://schemas.microsoft.com/office/drawing/2014/main" id="{666C1640-0BD4-4161-B67F-3DE92824D591}"/>
              </a:ext>
            </a:extLst>
          </p:cNvPr>
          <p:cNvSpPr txBox="1"/>
          <p:nvPr/>
        </p:nvSpPr>
        <p:spPr>
          <a:xfrm>
            <a:off x="3579479" y="4774980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 err="1"/>
              <a:t>Concat</a:t>
            </a:r>
            <a:endParaRPr sz="1400" b="1" dirty="0"/>
          </a:p>
        </p:txBody>
      </p:sp>
      <p:sp>
        <p:nvSpPr>
          <p:cNvPr id="177" name="Google Shape;8410;p96">
            <a:extLst>
              <a:ext uri="{FF2B5EF4-FFF2-40B4-BE49-F238E27FC236}">
                <a16:creationId xmlns:a16="http://schemas.microsoft.com/office/drawing/2014/main" id="{C0FEFC53-08DD-43B3-A827-89BEF9A42FA6}"/>
              </a:ext>
            </a:extLst>
          </p:cNvPr>
          <p:cNvSpPr txBox="1"/>
          <p:nvPr/>
        </p:nvSpPr>
        <p:spPr>
          <a:xfrm>
            <a:off x="4901708" y="4774980"/>
            <a:ext cx="1026694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Density-k</a:t>
            </a:r>
            <a:endParaRPr sz="1400" b="1" dirty="0"/>
          </a:p>
        </p:txBody>
      </p:sp>
      <p:sp>
        <p:nvSpPr>
          <p:cNvPr id="178" name="Google Shape;8410;p96">
            <a:extLst>
              <a:ext uri="{FF2B5EF4-FFF2-40B4-BE49-F238E27FC236}">
                <a16:creationId xmlns:a16="http://schemas.microsoft.com/office/drawing/2014/main" id="{A7F1ABE3-D393-4052-8646-24057BA52736}"/>
              </a:ext>
            </a:extLst>
          </p:cNvPr>
          <p:cNvSpPr txBox="1"/>
          <p:nvPr/>
        </p:nvSpPr>
        <p:spPr>
          <a:xfrm>
            <a:off x="6398306" y="4774980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Conv 3x3</a:t>
            </a:r>
            <a:endParaRPr sz="1400" b="1" dirty="0"/>
          </a:p>
        </p:txBody>
      </p:sp>
      <p:sp>
        <p:nvSpPr>
          <p:cNvPr id="179" name="Google Shape;8410;p96">
            <a:extLst>
              <a:ext uri="{FF2B5EF4-FFF2-40B4-BE49-F238E27FC236}">
                <a16:creationId xmlns:a16="http://schemas.microsoft.com/office/drawing/2014/main" id="{81751BD2-2184-4597-8F4D-D33DEC2CEFE3}"/>
              </a:ext>
            </a:extLst>
          </p:cNvPr>
          <p:cNvSpPr txBox="1"/>
          <p:nvPr/>
        </p:nvSpPr>
        <p:spPr>
          <a:xfrm>
            <a:off x="7822616" y="4671853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I-branch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sp>
        <p:nvSpPr>
          <p:cNvPr id="181" name="Google Shape;8410;p96">
            <a:extLst>
              <a:ext uri="{FF2B5EF4-FFF2-40B4-BE49-F238E27FC236}">
                <a16:creationId xmlns:a16="http://schemas.microsoft.com/office/drawing/2014/main" id="{3CBF4539-469D-44C4-BB44-1E3E77672E2D}"/>
              </a:ext>
            </a:extLst>
          </p:cNvPr>
          <p:cNvSpPr txBox="1"/>
          <p:nvPr/>
        </p:nvSpPr>
        <p:spPr>
          <a:xfrm>
            <a:off x="9308802" y="4666124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HV-branch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sp>
        <p:nvSpPr>
          <p:cNvPr id="88" name="Google Shape;8975;p108">
            <a:extLst>
              <a:ext uri="{FF2B5EF4-FFF2-40B4-BE49-F238E27FC236}">
                <a16:creationId xmlns:a16="http://schemas.microsoft.com/office/drawing/2014/main" id="{A1260E2C-53CB-4595-84A1-67E5BB9EC3B8}"/>
              </a:ext>
            </a:extLst>
          </p:cNvPr>
          <p:cNvSpPr/>
          <p:nvPr/>
        </p:nvSpPr>
        <p:spPr>
          <a:xfrm rot="5400000">
            <a:off x="3217572" y="3953603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104" name="Google Shape;6733;p68">
            <a:extLst>
              <a:ext uri="{FF2B5EF4-FFF2-40B4-BE49-F238E27FC236}">
                <a16:creationId xmlns:a16="http://schemas.microsoft.com/office/drawing/2014/main" id="{71FA335B-96A5-45DF-89A7-3EA2DAA111E7}"/>
              </a:ext>
            </a:extLst>
          </p:cNvPr>
          <p:cNvSpPr/>
          <p:nvPr/>
        </p:nvSpPr>
        <p:spPr>
          <a:xfrm>
            <a:off x="5623623" y="3737823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3" name="Google Shape;10001;p124">
            <a:extLst>
              <a:ext uri="{FF2B5EF4-FFF2-40B4-BE49-F238E27FC236}">
                <a16:creationId xmlns:a16="http://schemas.microsoft.com/office/drawing/2014/main" id="{6AAC2566-71AB-478B-8D1C-937AB87330A4}"/>
              </a:ext>
            </a:extLst>
          </p:cNvPr>
          <p:cNvCxnSpPr>
            <a:cxnSpLocks/>
            <a:stCxn id="215" idx="3"/>
            <a:endCxn id="104" idx="4"/>
          </p:cNvCxnSpPr>
          <p:nvPr/>
        </p:nvCxnSpPr>
        <p:spPr>
          <a:xfrm flipV="1">
            <a:off x="4997837" y="4055004"/>
            <a:ext cx="666310" cy="997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8975;p108">
            <a:extLst>
              <a:ext uri="{FF2B5EF4-FFF2-40B4-BE49-F238E27FC236}">
                <a16:creationId xmlns:a16="http://schemas.microsoft.com/office/drawing/2014/main" id="{D3132C16-0803-4FD1-BE0F-ECA4F0E870FC}"/>
              </a:ext>
            </a:extLst>
          </p:cNvPr>
          <p:cNvSpPr/>
          <p:nvPr/>
        </p:nvSpPr>
        <p:spPr>
          <a:xfrm rot="5400000">
            <a:off x="3235497" y="2663999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138" name="Google Shape;6733;p68">
            <a:extLst>
              <a:ext uri="{FF2B5EF4-FFF2-40B4-BE49-F238E27FC236}">
                <a16:creationId xmlns:a16="http://schemas.microsoft.com/office/drawing/2014/main" id="{2B5352E4-BEFD-40E8-AA46-DA406F4635E6}"/>
              </a:ext>
            </a:extLst>
          </p:cNvPr>
          <p:cNvSpPr/>
          <p:nvPr/>
        </p:nvSpPr>
        <p:spPr>
          <a:xfrm>
            <a:off x="5628467" y="2874963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A0562996-3D78-4C58-9463-0DB1B9060D44}"/>
              </a:ext>
            </a:extLst>
          </p:cNvPr>
          <p:cNvCxnSpPr>
            <a:cxnSpLocks/>
            <a:stCxn id="137" idx="0"/>
          </p:cNvCxnSpPr>
          <p:nvPr/>
        </p:nvCxnSpPr>
        <p:spPr>
          <a:xfrm>
            <a:off x="3601571" y="2765821"/>
            <a:ext cx="845729" cy="3697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oogle Shape;10001;p124">
            <a:extLst>
              <a:ext uri="{FF2B5EF4-FFF2-40B4-BE49-F238E27FC236}">
                <a16:creationId xmlns:a16="http://schemas.microsoft.com/office/drawing/2014/main" id="{5E8378CF-5F2C-47C8-9A16-926F10C49BE5}"/>
              </a:ext>
            </a:extLst>
          </p:cNvPr>
          <p:cNvCxnSpPr>
            <a:cxnSpLocks/>
          </p:cNvCxnSpPr>
          <p:nvPr/>
        </p:nvCxnSpPr>
        <p:spPr>
          <a:xfrm flipV="1">
            <a:off x="5221955" y="3124908"/>
            <a:ext cx="366354" cy="26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0001;p124">
            <a:extLst>
              <a:ext uri="{FF2B5EF4-FFF2-40B4-BE49-F238E27FC236}">
                <a16:creationId xmlns:a16="http://schemas.microsoft.com/office/drawing/2014/main" id="{3DDDFE55-D1CD-4F7E-898F-35C0315F3718}"/>
              </a:ext>
            </a:extLst>
          </p:cNvPr>
          <p:cNvCxnSpPr>
            <a:cxnSpLocks/>
          </p:cNvCxnSpPr>
          <p:nvPr/>
        </p:nvCxnSpPr>
        <p:spPr>
          <a:xfrm>
            <a:off x="5273486" y="2173053"/>
            <a:ext cx="37428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844BD2DB-E8C4-4BC3-9D2E-4A8D0A98B0D3}"/>
              </a:ext>
            </a:extLst>
          </p:cNvPr>
          <p:cNvCxnSpPr>
            <a:cxnSpLocks/>
            <a:stCxn id="137" idx="0"/>
          </p:cNvCxnSpPr>
          <p:nvPr/>
        </p:nvCxnSpPr>
        <p:spPr>
          <a:xfrm flipV="1">
            <a:off x="3601571" y="2155738"/>
            <a:ext cx="827836" cy="6100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03AE069D-B878-4D78-8BF0-C4876E2B7A72}"/>
              </a:ext>
            </a:extLst>
          </p:cNvPr>
          <p:cNvCxnSpPr>
            <a:cxnSpLocks/>
            <a:endCxn id="195" idx="1"/>
          </p:cNvCxnSpPr>
          <p:nvPr/>
        </p:nvCxnSpPr>
        <p:spPr>
          <a:xfrm rot="5400000" flipH="1" flipV="1">
            <a:off x="2222821" y="1436908"/>
            <a:ext cx="966005" cy="61581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Google Shape;8856;p107">
            <a:extLst>
              <a:ext uri="{FF2B5EF4-FFF2-40B4-BE49-F238E27FC236}">
                <a16:creationId xmlns:a16="http://schemas.microsoft.com/office/drawing/2014/main" id="{E4CFF017-90B6-4968-890F-6452E4C7C012}"/>
              </a:ext>
            </a:extLst>
          </p:cNvPr>
          <p:cNvSpPr/>
          <p:nvPr/>
        </p:nvSpPr>
        <p:spPr>
          <a:xfrm>
            <a:off x="3013730" y="789212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7" name="Google Shape;8856;p107">
            <a:extLst>
              <a:ext uri="{FF2B5EF4-FFF2-40B4-BE49-F238E27FC236}">
                <a16:creationId xmlns:a16="http://schemas.microsoft.com/office/drawing/2014/main" id="{8846C7B2-7460-47CC-9A78-6E5AF308755F}"/>
              </a:ext>
            </a:extLst>
          </p:cNvPr>
          <p:cNvSpPr/>
          <p:nvPr/>
        </p:nvSpPr>
        <p:spPr>
          <a:xfrm>
            <a:off x="3401453" y="807141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8856;p107">
            <a:extLst>
              <a:ext uri="{FF2B5EF4-FFF2-40B4-BE49-F238E27FC236}">
                <a16:creationId xmlns:a16="http://schemas.microsoft.com/office/drawing/2014/main" id="{1A0E9E27-669B-44FA-A747-D6CC397AEC1F}"/>
              </a:ext>
            </a:extLst>
          </p:cNvPr>
          <p:cNvSpPr/>
          <p:nvPr/>
        </p:nvSpPr>
        <p:spPr>
          <a:xfrm>
            <a:off x="3775729" y="804900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" name="Google Shape;8856;p107">
            <a:extLst>
              <a:ext uri="{FF2B5EF4-FFF2-40B4-BE49-F238E27FC236}">
                <a16:creationId xmlns:a16="http://schemas.microsoft.com/office/drawing/2014/main" id="{9912F34D-883A-427A-BAA6-AD4DA7DC7B0C}"/>
              </a:ext>
            </a:extLst>
          </p:cNvPr>
          <p:cNvSpPr/>
          <p:nvPr/>
        </p:nvSpPr>
        <p:spPr>
          <a:xfrm>
            <a:off x="4170176" y="809383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" name="Google Shape;8856;p107">
            <a:extLst>
              <a:ext uri="{FF2B5EF4-FFF2-40B4-BE49-F238E27FC236}">
                <a16:creationId xmlns:a16="http://schemas.microsoft.com/office/drawing/2014/main" id="{52C285D6-92E3-4909-AF94-060A4626007E}"/>
              </a:ext>
            </a:extLst>
          </p:cNvPr>
          <p:cNvSpPr/>
          <p:nvPr/>
        </p:nvSpPr>
        <p:spPr>
          <a:xfrm>
            <a:off x="4580311" y="809382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8856;p107">
            <a:extLst>
              <a:ext uri="{FF2B5EF4-FFF2-40B4-BE49-F238E27FC236}">
                <a16:creationId xmlns:a16="http://schemas.microsoft.com/office/drawing/2014/main" id="{87A1ADF2-EA32-4261-B02A-898C7308941E}"/>
              </a:ext>
            </a:extLst>
          </p:cNvPr>
          <p:cNvSpPr/>
          <p:nvPr/>
        </p:nvSpPr>
        <p:spPr>
          <a:xfrm>
            <a:off x="4970276" y="782488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02" name="图片 201">
            <a:extLst>
              <a:ext uri="{FF2B5EF4-FFF2-40B4-BE49-F238E27FC236}">
                <a16:creationId xmlns:a16="http://schemas.microsoft.com/office/drawing/2014/main" id="{711FD584-0CDC-4CAA-9E28-50A1553C74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838" y="815241"/>
            <a:ext cx="804968" cy="672912"/>
          </a:xfrm>
          <a:prstGeom prst="rect">
            <a:avLst/>
          </a:prstGeom>
        </p:spPr>
      </p:pic>
      <p:cxnSp>
        <p:nvCxnSpPr>
          <p:cNvPr id="203" name="Google Shape;10001;p124">
            <a:extLst>
              <a:ext uri="{FF2B5EF4-FFF2-40B4-BE49-F238E27FC236}">
                <a16:creationId xmlns:a16="http://schemas.microsoft.com/office/drawing/2014/main" id="{768901B4-A9E4-4637-82F5-3FEAF72B2C95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3608301" y="4041964"/>
            <a:ext cx="847047" cy="2301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6733;p68">
            <a:extLst>
              <a:ext uri="{FF2B5EF4-FFF2-40B4-BE49-F238E27FC236}">
                <a16:creationId xmlns:a16="http://schemas.microsoft.com/office/drawing/2014/main" id="{CCDBFAB3-0E2F-42B1-A9CE-72A2131F9A4B}"/>
              </a:ext>
            </a:extLst>
          </p:cNvPr>
          <p:cNvSpPr/>
          <p:nvPr/>
        </p:nvSpPr>
        <p:spPr>
          <a:xfrm>
            <a:off x="5666567" y="1938152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6733;p68">
            <a:extLst>
              <a:ext uri="{FF2B5EF4-FFF2-40B4-BE49-F238E27FC236}">
                <a16:creationId xmlns:a16="http://schemas.microsoft.com/office/drawing/2014/main" id="{1C8A8EB4-BB5F-4403-9360-C3EA99678AB2}"/>
              </a:ext>
            </a:extLst>
          </p:cNvPr>
          <p:cNvSpPr/>
          <p:nvPr/>
        </p:nvSpPr>
        <p:spPr>
          <a:xfrm>
            <a:off x="5724834" y="1001346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10001;p124">
            <a:extLst>
              <a:ext uri="{FF2B5EF4-FFF2-40B4-BE49-F238E27FC236}">
                <a16:creationId xmlns:a16="http://schemas.microsoft.com/office/drawing/2014/main" id="{5DD71E03-9681-4448-A406-A5BDD5AF24E2}"/>
              </a:ext>
            </a:extLst>
          </p:cNvPr>
          <p:cNvCxnSpPr>
            <a:cxnSpLocks/>
          </p:cNvCxnSpPr>
          <p:nvPr/>
        </p:nvCxnSpPr>
        <p:spPr>
          <a:xfrm>
            <a:off x="5923428" y="2157365"/>
            <a:ext cx="692526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10001;p124">
            <a:extLst>
              <a:ext uri="{FF2B5EF4-FFF2-40B4-BE49-F238E27FC236}">
                <a16:creationId xmlns:a16="http://schemas.microsoft.com/office/drawing/2014/main" id="{59FDA587-CCB1-488D-AC57-D495E24F505A}"/>
              </a:ext>
            </a:extLst>
          </p:cNvPr>
          <p:cNvCxnSpPr>
            <a:cxnSpLocks/>
          </p:cNvCxnSpPr>
          <p:nvPr/>
        </p:nvCxnSpPr>
        <p:spPr>
          <a:xfrm>
            <a:off x="6857998" y="1411052"/>
            <a:ext cx="0" cy="66652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流程图: 接点 209">
            <a:extLst>
              <a:ext uri="{FF2B5EF4-FFF2-40B4-BE49-F238E27FC236}">
                <a16:creationId xmlns:a16="http://schemas.microsoft.com/office/drawing/2014/main" id="{77CB166C-6821-4A4B-AE8A-7A6ED3F215BA}"/>
              </a:ext>
            </a:extLst>
          </p:cNvPr>
          <p:cNvSpPr/>
          <p:nvPr/>
        </p:nvSpPr>
        <p:spPr>
          <a:xfrm>
            <a:off x="6719048" y="2075967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C8E96C56-23AB-4F27-AB34-6DB337A9BE36}"/>
              </a:ext>
            </a:extLst>
          </p:cNvPr>
          <p:cNvCxnSpPr>
            <a:cxnSpLocks/>
            <a:stCxn id="210" idx="6"/>
          </p:cNvCxnSpPr>
          <p:nvPr/>
        </p:nvCxnSpPr>
        <p:spPr>
          <a:xfrm>
            <a:off x="6947648" y="2190267"/>
            <a:ext cx="1322290" cy="5487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Google Shape;10169;p131">
                <a:extLst>
                  <a:ext uri="{FF2B5EF4-FFF2-40B4-BE49-F238E27FC236}">
                    <a16:creationId xmlns:a16="http://schemas.microsoft.com/office/drawing/2014/main" id="{3AC9D9DC-1820-4AF6-A7BD-73BD8F495B81}"/>
                  </a:ext>
                </a:extLst>
              </p:cNvPr>
              <p:cNvSpPr/>
              <p:nvPr/>
            </p:nvSpPr>
            <p:spPr>
              <a:xfrm>
                <a:off x="4459818" y="2007068"/>
                <a:ext cx="542489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213" name="Google Shape;10169;p131">
                <a:extLst>
                  <a:ext uri="{FF2B5EF4-FFF2-40B4-BE49-F238E27FC236}">
                    <a16:creationId xmlns:a16="http://schemas.microsoft.com/office/drawing/2014/main" id="{3AC9D9DC-1820-4AF6-A7BD-73BD8F495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818" y="2007068"/>
                <a:ext cx="542489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b="-1818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Google Shape;10169;p131">
                <a:extLst>
                  <a:ext uri="{FF2B5EF4-FFF2-40B4-BE49-F238E27FC236}">
                    <a16:creationId xmlns:a16="http://schemas.microsoft.com/office/drawing/2014/main" id="{82B6C90B-E345-4526-92CF-323E30B1F77B}"/>
                  </a:ext>
                </a:extLst>
              </p:cNvPr>
              <p:cNvSpPr/>
              <p:nvPr/>
            </p:nvSpPr>
            <p:spPr>
              <a:xfrm>
                <a:off x="4464300" y="2993186"/>
                <a:ext cx="542489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214" name="Google Shape;10169;p131">
                <a:extLst>
                  <a:ext uri="{FF2B5EF4-FFF2-40B4-BE49-F238E27FC236}">
                    <a16:creationId xmlns:a16="http://schemas.microsoft.com/office/drawing/2014/main" id="{82B6C90B-E345-4526-92CF-323E30B1F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00" y="2993186"/>
                <a:ext cx="542489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b="-3704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Google Shape;10169;p131">
                <a:extLst>
                  <a:ext uri="{FF2B5EF4-FFF2-40B4-BE49-F238E27FC236}">
                    <a16:creationId xmlns:a16="http://schemas.microsoft.com/office/drawing/2014/main" id="{690BEB63-335C-4F53-820C-FCE79D689AC6}"/>
                  </a:ext>
                </a:extLst>
              </p:cNvPr>
              <p:cNvSpPr/>
              <p:nvPr/>
            </p:nvSpPr>
            <p:spPr>
              <a:xfrm>
                <a:off x="4455348" y="3905345"/>
                <a:ext cx="542489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215" name="Google Shape;10169;p131">
                <a:extLst>
                  <a:ext uri="{FF2B5EF4-FFF2-40B4-BE49-F238E27FC236}">
                    <a16:creationId xmlns:a16="http://schemas.microsoft.com/office/drawing/2014/main" id="{690BEB63-335C-4F53-820C-FCE79D689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48" y="3905345"/>
                <a:ext cx="542489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 b="-925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流程图: 接点 215">
            <a:extLst>
              <a:ext uri="{FF2B5EF4-FFF2-40B4-BE49-F238E27FC236}">
                <a16:creationId xmlns:a16="http://schemas.microsoft.com/office/drawing/2014/main" id="{28E335EC-1221-4050-99CE-EA692410106B}"/>
              </a:ext>
            </a:extLst>
          </p:cNvPr>
          <p:cNvSpPr/>
          <p:nvPr/>
        </p:nvSpPr>
        <p:spPr>
          <a:xfrm>
            <a:off x="6703359" y="303519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cxnSp>
        <p:nvCxnSpPr>
          <p:cNvPr id="217" name="Google Shape;10001;p124">
            <a:extLst>
              <a:ext uri="{FF2B5EF4-FFF2-40B4-BE49-F238E27FC236}">
                <a16:creationId xmlns:a16="http://schemas.microsoft.com/office/drawing/2014/main" id="{862BF037-4944-41D9-A96B-50900D73A20D}"/>
              </a:ext>
            </a:extLst>
          </p:cNvPr>
          <p:cNvCxnSpPr>
            <a:cxnSpLocks/>
            <a:stCxn id="104" idx="5"/>
          </p:cNvCxnSpPr>
          <p:nvPr/>
        </p:nvCxnSpPr>
        <p:spPr>
          <a:xfrm>
            <a:off x="5816110" y="3903042"/>
            <a:ext cx="665378" cy="16642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8" name="图片 217">
            <a:extLst>
              <a:ext uri="{FF2B5EF4-FFF2-40B4-BE49-F238E27FC236}">
                <a16:creationId xmlns:a16="http://schemas.microsoft.com/office/drawing/2014/main" id="{14A45D9A-0517-4FD4-A943-3CF0A084E9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43" y="3757056"/>
            <a:ext cx="811866" cy="685085"/>
          </a:xfrm>
          <a:prstGeom prst="rect">
            <a:avLst/>
          </a:prstGeom>
        </p:spPr>
      </p:pic>
      <p:cxnSp>
        <p:nvCxnSpPr>
          <p:cNvPr id="219" name="Google Shape;10001;p124">
            <a:extLst>
              <a:ext uri="{FF2B5EF4-FFF2-40B4-BE49-F238E27FC236}">
                <a16:creationId xmlns:a16="http://schemas.microsoft.com/office/drawing/2014/main" id="{B7717BF3-5AD2-4CF2-B0C9-0DF4CAB4FB08}"/>
              </a:ext>
            </a:extLst>
          </p:cNvPr>
          <p:cNvCxnSpPr>
            <a:cxnSpLocks/>
            <a:stCxn id="218" idx="0"/>
            <a:endCxn id="216" idx="4"/>
          </p:cNvCxnSpPr>
          <p:nvPr/>
        </p:nvCxnSpPr>
        <p:spPr>
          <a:xfrm flipH="1" flipV="1">
            <a:off x="6817659" y="3263791"/>
            <a:ext cx="64717" cy="49326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10001;p124">
            <a:extLst>
              <a:ext uri="{FF2B5EF4-FFF2-40B4-BE49-F238E27FC236}">
                <a16:creationId xmlns:a16="http://schemas.microsoft.com/office/drawing/2014/main" id="{DCB4EC92-3919-4013-A825-B72A11A0199B}"/>
              </a:ext>
            </a:extLst>
          </p:cNvPr>
          <p:cNvCxnSpPr>
            <a:cxnSpLocks/>
          </p:cNvCxnSpPr>
          <p:nvPr/>
        </p:nvCxnSpPr>
        <p:spPr>
          <a:xfrm>
            <a:off x="5901017" y="3143482"/>
            <a:ext cx="692526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8E24BFBF-2979-4CA6-BE5C-39FBA47A3A48}"/>
              </a:ext>
            </a:extLst>
          </p:cNvPr>
          <p:cNvCxnSpPr>
            <a:cxnSpLocks/>
            <a:stCxn id="216" idx="6"/>
          </p:cNvCxnSpPr>
          <p:nvPr/>
        </p:nvCxnSpPr>
        <p:spPr>
          <a:xfrm flipV="1">
            <a:off x="6931959" y="2738995"/>
            <a:ext cx="1337979" cy="4104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8975;p108">
            <a:extLst>
              <a:ext uri="{FF2B5EF4-FFF2-40B4-BE49-F238E27FC236}">
                <a16:creationId xmlns:a16="http://schemas.microsoft.com/office/drawing/2014/main" id="{5289F2B5-5FEC-4FFB-B9EC-29367C47875C}"/>
              </a:ext>
            </a:extLst>
          </p:cNvPr>
          <p:cNvSpPr/>
          <p:nvPr/>
        </p:nvSpPr>
        <p:spPr>
          <a:xfrm rot="5400000">
            <a:off x="7605787" y="2630380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IFFT</a:t>
            </a:r>
            <a:endParaRPr sz="1200" b="1" dirty="0"/>
          </a:p>
        </p:txBody>
      </p:sp>
    </p:spTree>
    <p:extLst>
      <p:ext uri="{BB962C8B-B14F-4D97-AF65-F5344CB8AC3E}">
        <p14:creationId xmlns:p14="http://schemas.microsoft.com/office/powerpoint/2010/main" val="306394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0001;p124">
            <a:extLst>
              <a:ext uri="{FF2B5EF4-FFF2-40B4-BE49-F238E27FC236}">
                <a16:creationId xmlns:a16="http://schemas.microsoft.com/office/drawing/2014/main" id="{74185877-0614-4E47-BCBF-FF010C2F195A}"/>
              </a:ext>
            </a:extLst>
          </p:cNvPr>
          <p:cNvCxnSpPr>
            <a:cxnSpLocks/>
            <a:stCxn id="8067" idx="6"/>
          </p:cNvCxnSpPr>
          <p:nvPr/>
        </p:nvCxnSpPr>
        <p:spPr>
          <a:xfrm>
            <a:off x="10414747" y="2837329"/>
            <a:ext cx="746311" cy="251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4A2F2F27-C9BE-4AE8-87B4-D1ECC4E6743D}"/>
              </a:ext>
            </a:extLst>
          </p:cNvPr>
          <p:cNvSpPr/>
          <p:nvPr/>
        </p:nvSpPr>
        <p:spPr>
          <a:xfrm>
            <a:off x="4892723" y="1217600"/>
            <a:ext cx="5555642" cy="3461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45C6FD8-FD3C-404A-80CF-0679AF880BD2}"/>
              </a:ext>
            </a:extLst>
          </p:cNvPr>
          <p:cNvSpPr/>
          <p:nvPr/>
        </p:nvSpPr>
        <p:spPr>
          <a:xfrm>
            <a:off x="1798289" y="1219842"/>
            <a:ext cx="3002311" cy="34724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4" name="Google Shape;8064;p85"/>
          <p:cNvSpPr txBox="1"/>
          <p:nvPr/>
        </p:nvSpPr>
        <p:spPr>
          <a:xfrm>
            <a:off x="7929438" y="1253266"/>
            <a:ext cx="978822" cy="18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8100" name="Google Shape;8100;p85"/>
          <p:cNvSpPr txBox="1"/>
          <p:nvPr/>
        </p:nvSpPr>
        <p:spPr>
          <a:xfrm>
            <a:off x="2331474" y="1117802"/>
            <a:ext cx="2102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HVI T</a:t>
            </a:r>
            <a:r>
              <a:rPr lang="en-US" altLang="zh-CN" sz="1600" dirty="0">
                <a:latin typeface="Times New Roman"/>
                <a:ea typeface="Times New Roman"/>
                <a:cs typeface="Times New Roman"/>
                <a:sym typeface="Times New Roman"/>
              </a:rPr>
              <a:t>rans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8975;p108"/>
          <p:cNvSpPr/>
          <p:nvPr/>
        </p:nvSpPr>
        <p:spPr>
          <a:xfrm rot="5400000">
            <a:off x="5479643" y="2815825"/>
            <a:ext cx="2612303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6" name="Google Shape;8975;p108"/>
          <p:cNvSpPr/>
          <p:nvPr/>
        </p:nvSpPr>
        <p:spPr>
          <a:xfrm rot="5400000">
            <a:off x="6419938" y="2850283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7" name="Google Shape;8975;p108"/>
          <p:cNvSpPr/>
          <p:nvPr/>
        </p:nvSpPr>
        <p:spPr>
          <a:xfrm>
            <a:off x="7792563" y="2583964"/>
            <a:ext cx="225415" cy="847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</a:rPr>
              <a:t>2X</a:t>
            </a:r>
            <a:endParaRPr sz="1200" b="1" dirty="0">
              <a:solidFill>
                <a:schemeClr val="accent1"/>
              </a:solidFill>
            </a:endParaRPr>
          </a:p>
        </p:txBody>
      </p:sp>
      <p:sp>
        <p:nvSpPr>
          <p:cNvPr id="150" name="Google Shape;8975;p108"/>
          <p:cNvSpPr/>
          <p:nvPr/>
        </p:nvSpPr>
        <p:spPr>
          <a:xfrm rot="5400000">
            <a:off x="7807574" y="2906122"/>
            <a:ext cx="2612302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51" name="Google Shape;8975;p108"/>
          <p:cNvSpPr/>
          <p:nvPr/>
        </p:nvSpPr>
        <p:spPr>
          <a:xfrm rot="5400000">
            <a:off x="7659555" y="2884012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67" name="Google Shape;8410;p96"/>
          <p:cNvSpPr txBox="1"/>
          <p:nvPr/>
        </p:nvSpPr>
        <p:spPr>
          <a:xfrm>
            <a:off x="3748223" y="2171319"/>
            <a:ext cx="1091910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HV Map</a:t>
            </a:r>
            <a:endParaRPr sz="1000" b="1" dirty="0"/>
          </a:p>
        </p:txBody>
      </p:sp>
      <p:sp>
        <p:nvSpPr>
          <p:cNvPr id="170" name="Google Shape;8410;p96"/>
          <p:cNvSpPr txBox="1"/>
          <p:nvPr/>
        </p:nvSpPr>
        <p:spPr>
          <a:xfrm>
            <a:off x="1922354" y="3091364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Itensity Map</a:t>
            </a:r>
            <a:endParaRPr sz="1000" b="1" dirty="0"/>
          </a:p>
        </p:txBody>
      </p:sp>
      <p:sp>
        <p:nvSpPr>
          <p:cNvPr id="172" name="Google Shape;8410;p96"/>
          <p:cNvSpPr txBox="1"/>
          <p:nvPr/>
        </p:nvSpPr>
        <p:spPr>
          <a:xfrm>
            <a:off x="1882013" y="4293613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Infrared </a:t>
            </a:r>
            <a:r>
              <a:rPr lang="en" sz="1000" b="1" dirty="0"/>
              <a:t>Itensity Map</a:t>
            </a:r>
            <a:endParaRPr sz="1000" b="1" dirty="0"/>
          </a:p>
        </p:txBody>
      </p:sp>
      <p:sp>
        <p:nvSpPr>
          <p:cNvPr id="57" name="Google Shape;8410;p96">
            <a:extLst>
              <a:ext uri="{FF2B5EF4-FFF2-40B4-BE49-F238E27FC236}">
                <a16:creationId xmlns:a16="http://schemas.microsoft.com/office/drawing/2014/main" id="{81EF4A03-8F24-42CB-A358-947A0D35C3D4}"/>
              </a:ext>
            </a:extLst>
          </p:cNvPr>
          <p:cNvSpPr txBox="1"/>
          <p:nvPr/>
        </p:nvSpPr>
        <p:spPr>
          <a:xfrm>
            <a:off x="5521485" y="2434735"/>
            <a:ext cx="88331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HV Feature</a:t>
            </a:r>
          </a:p>
          <a:p>
            <a:endParaRPr sz="1000" b="1" dirty="0"/>
          </a:p>
        </p:txBody>
      </p:sp>
      <p:sp>
        <p:nvSpPr>
          <p:cNvPr id="58" name="Google Shape;8410;p96">
            <a:extLst>
              <a:ext uri="{FF2B5EF4-FFF2-40B4-BE49-F238E27FC236}">
                <a16:creationId xmlns:a16="http://schemas.microsoft.com/office/drawing/2014/main" id="{C598BC07-344D-43EB-91B0-9C2BFE9ADAD9}"/>
              </a:ext>
            </a:extLst>
          </p:cNvPr>
          <p:cNvSpPr txBox="1"/>
          <p:nvPr/>
        </p:nvSpPr>
        <p:spPr>
          <a:xfrm>
            <a:off x="5365412" y="4036587"/>
            <a:ext cx="112967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 err="1"/>
              <a:t>Itensity</a:t>
            </a:r>
            <a:r>
              <a:rPr lang="en-US" altLang="zh-CN" sz="1000" b="1" dirty="0"/>
              <a:t> Feature</a:t>
            </a:r>
          </a:p>
          <a:p>
            <a:endParaRPr sz="1000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D13C348-9746-4C02-8E06-088B29B31B22}"/>
              </a:ext>
            </a:extLst>
          </p:cNvPr>
          <p:cNvSpPr/>
          <p:nvPr/>
        </p:nvSpPr>
        <p:spPr>
          <a:xfrm>
            <a:off x="6372760" y="20320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77DA17BA-46DA-48ED-9DD3-06E5633F3B81}"/>
              </a:ext>
            </a:extLst>
          </p:cNvPr>
          <p:cNvSpPr/>
          <p:nvPr/>
        </p:nvSpPr>
        <p:spPr>
          <a:xfrm>
            <a:off x="6883976" y="257791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18D03048-5BD6-4434-B5F3-74B5CD36C73F}"/>
              </a:ext>
            </a:extLst>
          </p:cNvPr>
          <p:cNvSpPr/>
          <p:nvPr/>
        </p:nvSpPr>
        <p:spPr>
          <a:xfrm>
            <a:off x="7436452" y="27646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EC547F98-FFD9-4F9D-8F32-A5600FE6ED91}"/>
              </a:ext>
            </a:extLst>
          </p:cNvPr>
          <p:cNvSpPr/>
          <p:nvPr/>
        </p:nvSpPr>
        <p:spPr>
          <a:xfrm>
            <a:off x="8098324" y="2771362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330BF29A-BA66-478B-9512-5E058A45DD14}"/>
              </a:ext>
            </a:extLst>
          </p:cNvPr>
          <p:cNvSpPr/>
          <p:nvPr/>
        </p:nvSpPr>
        <p:spPr>
          <a:xfrm>
            <a:off x="8709034" y="259808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99506A75-778C-4EEF-93F6-555958159A11}"/>
              </a:ext>
            </a:extLst>
          </p:cNvPr>
          <p:cNvSpPr/>
          <p:nvPr/>
        </p:nvSpPr>
        <p:spPr>
          <a:xfrm>
            <a:off x="9236940" y="228080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FCD43224-C1B4-4EC8-A71E-46DC1905C7BE}"/>
              </a:ext>
            </a:extLst>
          </p:cNvPr>
          <p:cNvSpPr/>
          <p:nvPr/>
        </p:nvSpPr>
        <p:spPr>
          <a:xfrm>
            <a:off x="6373906" y="3664323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B22C72BF-D9F7-4FC5-9E86-8CAFC821EF6E}"/>
              </a:ext>
            </a:extLst>
          </p:cNvPr>
          <p:cNvSpPr/>
          <p:nvPr/>
        </p:nvSpPr>
        <p:spPr>
          <a:xfrm>
            <a:off x="6885122" y="332158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C77EBC5-FE6F-4968-956D-AAAC2AEF8EF5}"/>
              </a:ext>
            </a:extLst>
          </p:cNvPr>
          <p:cNvSpPr/>
          <p:nvPr/>
        </p:nvSpPr>
        <p:spPr>
          <a:xfrm>
            <a:off x="7430723" y="3178296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BD50A3C2-2621-4A0C-8E31-D3C9EF05B1C6}"/>
              </a:ext>
            </a:extLst>
          </p:cNvPr>
          <p:cNvSpPr/>
          <p:nvPr/>
        </p:nvSpPr>
        <p:spPr>
          <a:xfrm>
            <a:off x="8092595" y="318501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439A6096-B953-4265-8601-AC4764B033D4}"/>
              </a:ext>
            </a:extLst>
          </p:cNvPr>
          <p:cNvSpPr/>
          <p:nvPr/>
        </p:nvSpPr>
        <p:spPr>
          <a:xfrm>
            <a:off x="8710180" y="334175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7BD3CDAD-562A-454C-849B-74B46A80651C}"/>
              </a:ext>
            </a:extLst>
          </p:cNvPr>
          <p:cNvSpPr/>
          <p:nvPr/>
        </p:nvSpPr>
        <p:spPr>
          <a:xfrm>
            <a:off x="9224639" y="365759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DF607C-F461-48A9-B026-0660DBB99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98" y="2493030"/>
            <a:ext cx="811866" cy="685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13216E-08BA-472C-A732-320C637E2C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03" y="1516110"/>
            <a:ext cx="810499" cy="6839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E80C49-87AC-4E50-8823-64AE52D255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59" y="3690660"/>
            <a:ext cx="804968" cy="672912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F9E64D7E-16D2-476E-846E-C85ADD8693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64" y="1641615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BDFBFC11-9071-4932-A424-7AD7CA4D21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28" y="1706608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41444AF-3A9B-4736-9F21-39357F942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87" y="1778326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954A22E-2D90-4022-BE20-125FE027E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28" y="3183311"/>
            <a:ext cx="811866" cy="68508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A219B492-DCC6-4934-93BB-10E1B7CEE9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24" y="3264835"/>
            <a:ext cx="804968" cy="672912"/>
          </a:xfrm>
          <a:prstGeom prst="rect">
            <a:avLst/>
          </a:prstGeom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4D4FF35-C5B0-401C-8903-07BC75495C32}"/>
              </a:ext>
            </a:extLst>
          </p:cNvPr>
          <p:cNvCxnSpPr>
            <a:cxnSpLocks/>
            <a:stCxn id="3" idx="3"/>
            <a:endCxn id="76" idx="1"/>
          </p:cNvCxnSpPr>
          <p:nvPr/>
        </p:nvCxnSpPr>
        <p:spPr>
          <a:xfrm>
            <a:off x="2904564" y="2835573"/>
            <a:ext cx="920564" cy="69028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D7F983F-31A7-413D-9846-23285C277E26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 flipV="1">
            <a:off x="2896827" y="3525854"/>
            <a:ext cx="928301" cy="50126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6734;p68">
            <a:extLst>
              <a:ext uri="{FF2B5EF4-FFF2-40B4-BE49-F238E27FC236}">
                <a16:creationId xmlns:a16="http://schemas.microsoft.com/office/drawing/2014/main" id="{74FAC3FE-7310-46B0-B14B-04BE4920AB8D}"/>
              </a:ext>
            </a:extLst>
          </p:cNvPr>
          <p:cNvSpPr/>
          <p:nvPr/>
        </p:nvSpPr>
        <p:spPr>
          <a:xfrm>
            <a:off x="2029039" y="1631760"/>
            <a:ext cx="1110850" cy="526493"/>
          </a:xfrm>
          <a:prstGeom prst="cube">
            <a:avLst>
              <a:gd name="adj" fmla="val 43894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HVT</a:t>
            </a:r>
            <a:endParaRPr sz="1400" b="1" dirty="0"/>
          </a:p>
        </p:txBody>
      </p:sp>
      <p:cxnSp>
        <p:nvCxnSpPr>
          <p:cNvPr id="93" name="Google Shape;10001;p124">
            <a:extLst>
              <a:ext uri="{FF2B5EF4-FFF2-40B4-BE49-F238E27FC236}">
                <a16:creationId xmlns:a16="http://schemas.microsoft.com/office/drawing/2014/main" id="{EF46F3CE-B85A-47F2-8C5E-9EFECD5269C7}"/>
              </a:ext>
            </a:extLst>
          </p:cNvPr>
          <p:cNvCxnSpPr/>
          <p:nvPr/>
        </p:nvCxnSpPr>
        <p:spPr>
          <a:xfrm>
            <a:off x="3220509" y="1854157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10001;p124">
            <a:extLst>
              <a:ext uri="{FF2B5EF4-FFF2-40B4-BE49-F238E27FC236}">
                <a16:creationId xmlns:a16="http://schemas.microsoft.com/office/drawing/2014/main" id="{81B500C1-EFC4-476D-A2D4-7D74585E9CE1}"/>
              </a:ext>
            </a:extLst>
          </p:cNvPr>
          <p:cNvCxnSpPr/>
          <p:nvPr/>
        </p:nvCxnSpPr>
        <p:spPr>
          <a:xfrm>
            <a:off x="4739539" y="1978180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6733;p68">
            <a:extLst>
              <a:ext uri="{FF2B5EF4-FFF2-40B4-BE49-F238E27FC236}">
                <a16:creationId xmlns:a16="http://schemas.microsoft.com/office/drawing/2014/main" id="{ECA4FF80-195E-4159-943D-DC3AF372A993}"/>
              </a:ext>
            </a:extLst>
          </p:cNvPr>
          <p:cNvSpPr/>
          <p:nvPr/>
        </p:nvSpPr>
        <p:spPr>
          <a:xfrm>
            <a:off x="9582524" y="1916206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6733;p68">
            <a:extLst>
              <a:ext uri="{FF2B5EF4-FFF2-40B4-BE49-F238E27FC236}">
                <a16:creationId xmlns:a16="http://schemas.microsoft.com/office/drawing/2014/main" id="{BB1D398E-33A5-43CE-BA55-1236E2EAEFE3}"/>
              </a:ext>
            </a:extLst>
          </p:cNvPr>
          <p:cNvSpPr/>
          <p:nvPr/>
        </p:nvSpPr>
        <p:spPr>
          <a:xfrm>
            <a:off x="9585512" y="3272118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8975;p108">
            <a:extLst>
              <a:ext uri="{FF2B5EF4-FFF2-40B4-BE49-F238E27FC236}">
                <a16:creationId xmlns:a16="http://schemas.microsoft.com/office/drawing/2014/main" id="{4C18CA16-5A0E-496D-95F4-834601ECFF59}"/>
              </a:ext>
            </a:extLst>
          </p:cNvPr>
          <p:cNvSpPr/>
          <p:nvPr/>
        </p:nvSpPr>
        <p:spPr>
          <a:xfrm rot="5400000">
            <a:off x="10328218" y="2710459"/>
            <a:ext cx="1000058" cy="262214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PHVIT</a:t>
            </a:r>
            <a:endParaRPr sz="1200" b="1" dirty="0"/>
          </a:p>
        </p:txBody>
      </p:sp>
      <p:cxnSp>
        <p:nvCxnSpPr>
          <p:cNvPr id="125" name="Google Shape;10001;p124">
            <a:extLst>
              <a:ext uri="{FF2B5EF4-FFF2-40B4-BE49-F238E27FC236}">
                <a16:creationId xmlns:a16="http://schemas.microsoft.com/office/drawing/2014/main" id="{FB67ACC7-928D-495F-890D-F6F476F6E913}"/>
              </a:ext>
            </a:extLst>
          </p:cNvPr>
          <p:cNvCxnSpPr/>
          <p:nvPr/>
        </p:nvCxnSpPr>
        <p:spPr>
          <a:xfrm>
            <a:off x="4750745" y="3643374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0001;p124">
            <a:extLst>
              <a:ext uri="{FF2B5EF4-FFF2-40B4-BE49-F238E27FC236}">
                <a16:creationId xmlns:a16="http://schemas.microsoft.com/office/drawing/2014/main" id="{5089AC48-8263-43E1-8B89-96C2AE072EC2}"/>
              </a:ext>
            </a:extLst>
          </p:cNvPr>
          <p:cNvCxnSpPr>
            <a:cxnSpLocks/>
          </p:cNvCxnSpPr>
          <p:nvPr/>
        </p:nvCxnSpPr>
        <p:spPr>
          <a:xfrm>
            <a:off x="6936380" y="1798127"/>
            <a:ext cx="205970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0001;p124">
            <a:extLst>
              <a:ext uri="{FF2B5EF4-FFF2-40B4-BE49-F238E27FC236}">
                <a16:creationId xmlns:a16="http://schemas.microsoft.com/office/drawing/2014/main" id="{44560103-6671-4C97-9DF9-89D5E9D7905F}"/>
              </a:ext>
            </a:extLst>
          </p:cNvPr>
          <p:cNvCxnSpPr>
            <a:cxnSpLocks/>
          </p:cNvCxnSpPr>
          <p:nvPr/>
        </p:nvCxnSpPr>
        <p:spPr>
          <a:xfrm>
            <a:off x="7503458" y="2360662"/>
            <a:ext cx="9144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8410;p96">
            <a:extLst>
              <a:ext uri="{FF2B5EF4-FFF2-40B4-BE49-F238E27FC236}">
                <a16:creationId xmlns:a16="http://schemas.microsoft.com/office/drawing/2014/main" id="{9E8BD914-0E0F-4F92-BED9-9A0360F4BD82}"/>
              </a:ext>
            </a:extLst>
          </p:cNvPr>
          <p:cNvSpPr txBox="1"/>
          <p:nvPr/>
        </p:nvSpPr>
        <p:spPr>
          <a:xfrm>
            <a:off x="7396857" y="1510172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3" name="Google Shape;8410;p96">
            <a:extLst>
              <a:ext uri="{FF2B5EF4-FFF2-40B4-BE49-F238E27FC236}">
                <a16:creationId xmlns:a16="http://schemas.microsoft.com/office/drawing/2014/main" id="{9702C1C5-FD4F-4964-89F1-9DBA1651646C}"/>
              </a:ext>
            </a:extLst>
          </p:cNvPr>
          <p:cNvSpPr txBox="1"/>
          <p:nvPr/>
        </p:nvSpPr>
        <p:spPr>
          <a:xfrm>
            <a:off x="7381168" y="2039089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4" name="Google Shape;8100;p85">
            <a:extLst>
              <a:ext uri="{FF2B5EF4-FFF2-40B4-BE49-F238E27FC236}">
                <a16:creationId xmlns:a16="http://schemas.microsoft.com/office/drawing/2014/main" id="{95403BC6-1901-4901-8446-FDE58166C396}"/>
              </a:ext>
            </a:extLst>
          </p:cNvPr>
          <p:cNvSpPr txBox="1"/>
          <p:nvPr/>
        </p:nvSpPr>
        <p:spPr>
          <a:xfrm>
            <a:off x="6427694" y="1115560"/>
            <a:ext cx="2757475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Enhancement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Fusion Network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67" name="流程图: 接点 8066">
            <a:extLst>
              <a:ext uri="{FF2B5EF4-FFF2-40B4-BE49-F238E27FC236}">
                <a16:creationId xmlns:a16="http://schemas.microsoft.com/office/drawing/2014/main" id="{45C81246-8BBD-474F-A7B1-10470E313173}"/>
              </a:ext>
            </a:extLst>
          </p:cNvPr>
          <p:cNvSpPr/>
          <p:nvPr/>
        </p:nvSpPr>
        <p:spPr>
          <a:xfrm>
            <a:off x="10186147" y="2723029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41" name="流程图: 接点 140">
            <a:extLst>
              <a:ext uri="{FF2B5EF4-FFF2-40B4-BE49-F238E27FC236}">
                <a16:creationId xmlns:a16="http://schemas.microsoft.com/office/drawing/2014/main" id="{DE5C5D5A-8C2F-4FFB-B5FB-2EABF61E5044}"/>
              </a:ext>
            </a:extLst>
          </p:cNvPr>
          <p:cNvSpPr/>
          <p:nvPr/>
        </p:nvSpPr>
        <p:spPr>
          <a:xfrm>
            <a:off x="10708341" y="179294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cxnSp>
        <p:nvCxnSpPr>
          <p:cNvPr id="142" name="Google Shape;10001;p124">
            <a:extLst>
              <a:ext uri="{FF2B5EF4-FFF2-40B4-BE49-F238E27FC236}">
                <a16:creationId xmlns:a16="http://schemas.microsoft.com/office/drawing/2014/main" id="{71BF0E6C-66A6-486D-BEAE-EA87DB3A8510}"/>
              </a:ext>
            </a:extLst>
          </p:cNvPr>
          <p:cNvCxnSpPr>
            <a:cxnSpLocks/>
            <a:stCxn id="141" idx="4"/>
            <a:endCxn id="104" idx="1"/>
          </p:cNvCxnSpPr>
          <p:nvPr/>
        </p:nvCxnSpPr>
        <p:spPr>
          <a:xfrm>
            <a:off x="10822641" y="2021541"/>
            <a:ext cx="5606" cy="31999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2" name="图片 151">
            <a:extLst>
              <a:ext uri="{FF2B5EF4-FFF2-40B4-BE49-F238E27FC236}">
                <a16:creationId xmlns:a16="http://schemas.microsoft.com/office/drawing/2014/main" id="{2E4E379E-3E62-41E2-9637-2DD774E334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22" y="3248305"/>
            <a:ext cx="811866" cy="685085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6B42CEF5-434E-4258-9255-4F96419A83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18" y="3329829"/>
            <a:ext cx="804968" cy="672912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C42196E0-679A-45FA-BC94-173932A826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35" y="3414993"/>
            <a:ext cx="804968" cy="672912"/>
          </a:xfrm>
          <a:prstGeom prst="rect">
            <a:avLst/>
          </a:prstGeom>
        </p:spPr>
      </p:pic>
      <p:sp>
        <p:nvSpPr>
          <p:cNvPr id="173" name="流程图: 接点 172">
            <a:extLst>
              <a:ext uri="{FF2B5EF4-FFF2-40B4-BE49-F238E27FC236}">
                <a16:creationId xmlns:a16="http://schemas.microsoft.com/office/drawing/2014/main" id="{CDF2E6B4-52B2-4944-BB0B-A10DAFF9A3C2}"/>
              </a:ext>
            </a:extLst>
          </p:cNvPr>
          <p:cNvSpPr/>
          <p:nvPr/>
        </p:nvSpPr>
        <p:spPr>
          <a:xfrm>
            <a:off x="3437814" y="3416977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82" name="Google Shape;6733;p68">
            <a:extLst>
              <a:ext uri="{FF2B5EF4-FFF2-40B4-BE49-F238E27FC236}">
                <a16:creationId xmlns:a16="http://schemas.microsoft.com/office/drawing/2014/main" id="{D21A9E1D-9C2E-4B82-985E-4039163987B8}"/>
              </a:ext>
            </a:extLst>
          </p:cNvPr>
          <p:cNvSpPr/>
          <p:nvPr/>
        </p:nvSpPr>
        <p:spPr>
          <a:xfrm>
            <a:off x="4927015" y="1715677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6733;p68">
            <a:extLst>
              <a:ext uri="{FF2B5EF4-FFF2-40B4-BE49-F238E27FC236}">
                <a16:creationId xmlns:a16="http://schemas.microsoft.com/office/drawing/2014/main" id="{3A88BF24-D26B-4398-960C-6F7B7967733D}"/>
              </a:ext>
            </a:extLst>
          </p:cNvPr>
          <p:cNvSpPr/>
          <p:nvPr/>
        </p:nvSpPr>
        <p:spPr>
          <a:xfrm>
            <a:off x="4929289" y="3382979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F1A4A1DD-1BC5-46EE-8EE3-8EEEC908D14A}"/>
              </a:ext>
            </a:extLst>
          </p:cNvPr>
          <p:cNvCxnSpPr>
            <a:cxnSpLocks/>
            <a:stCxn id="100" idx="5"/>
            <a:endCxn id="8067" idx="2"/>
          </p:cNvCxnSpPr>
          <p:nvPr/>
        </p:nvCxnSpPr>
        <p:spPr>
          <a:xfrm>
            <a:off x="9898530" y="2201603"/>
            <a:ext cx="287617" cy="635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86B2D4F2-0F34-453C-BF7E-42D87516F19B}"/>
              </a:ext>
            </a:extLst>
          </p:cNvPr>
          <p:cNvCxnSpPr>
            <a:cxnSpLocks/>
            <a:stCxn id="101" idx="5"/>
            <a:endCxn id="8067" idx="2"/>
          </p:cNvCxnSpPr>
          <p:nvPr/>
        </p:nvCxnSpPr>
        <p:spPr>
          <a:xfrm flipV="1">
            <a:off x="9901518" y="2837329"/>
            <a:ext cx="284629" cy="720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6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5309</TotalTime>
  <Words>291</Words>
  <Application>Microsoft Office PowerPoint</Application>
  <PresentationFormat>宽屏</PresentationFormat>
  <Paragraphs>145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Roboto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1490417502@qq.com</cp:lastModifiedBy>
  <cp:revision>91</cp:revision>
  <dcterms:created xsi:type="dcterms:W3CDTF">2025-07-04T07:30:31Z</dcterms:created>
  <dcterms:modified xsi:type="dcterms:W3CDTF">2025-09-10T08:26:45Z</dcterms:modified>
</cp:coreProperties>
</file>