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16" r:id="rId3"/>
    <p:sldId id="257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5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" name="Google Shape;884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9" name="Google Shape;884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图片 150">
            <a:extLst>
              <a:ext uri="{FF2B5EF4-FFF2-40B4-BE49-F238E27FC236}">
                <a16:creationId xmlns:a16="http://schemas.microsoft.com/office/drawing/2014/main" id="{3F734187-83F5-4EFC-AC56-8D5AF4952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" y="2746057"/>
            <a:ext cx="6117907" cy="2343134"/>
          </a:xfrm>
          <a:prstGeom prst="rect">
            <a:avLst/>
          </a:prstGeom>
        </p:spPr>
      </p:pic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3A93A747-0D44-4D93-A813-F6BA825D4AA1}"/>
              </a:ext>
            </a:extLst>
          </p:cNvPr>
          <p:cNvSpPr/>
          <p:nvPr/>
        </p:nvSpPr>
        <p:spPr>
          <a:xfrm>
            <a:off x="6653285" y="2906972"/>
            <a:ext cx="3534770" cy="1978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55002" y="55002"/>
            <a:ext cx="11832198" cy="252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1433461" y="1008000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Fuser</a:t>
            </a:r>
            <a:endParaRPr dirty="0"/>
          </a:p>
        </p:txBody>
      </p:sp>
      <p:sp>
        <p:nvSpPr>
          <p:cNvPr id="34" name="Google Shape;10204;p134"/>
          <p:cNvSpPr/>
          <p:nvPr/>
        </p:nvSpPr>
        <p:spPr>
          <a:xfrm>
            <a:off x="4185797" y="842606"/>
            <a:ext cx="1383105" cy="97095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rotation,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Google Shape;10169;p131"/>
              <p:cNvSpPr/>
              <p:nvPr/>
            </p:nvSpPr>
            <p:spPr>
              <a:xfrm>
                <a:off x="7398000" y="682530"/>
                <a:ext cx="772388" cy="310934"/>
              </a:xfrm>
              <a:prstGeom prst="roundRect">
                <a:avLst>
                  <a:gd name="adj" fmla="val 16667"/>
                </a:avLst>
              </a:prstGeom>
              <a:solidFill>
                <a:srgbClr val="A4C2F4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41" name="Google Shape;10169;p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000" y="682530"/>
                <a:ext cx="772388" cy="310934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b="-3774"/>
                </a:stretch>
              </a:blip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Google Shape;10169;p131"/>
              <p:cNvSpPr/>
              <p:nvPr/>
            </p:nvSpPr>
            <p:spPr>
              <a:xfrm>
                <a:off x="7398000" y="1658992"/>
                <a:ext cx="772388" cy="310934"/>
              </a:xfrm>
              <a:prstGeom prst="roundRect">
                <a:avLst>
                  <a:gd name="adj" fmla="val 16667"/>
                </a:avLst>
              </a:prstGeom>
              <a:solidFill>
                <a:srgbClr val="A4C2F4"/>
              </a:solid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47" name="Google Shape;10169;p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000" y="1658992"/>
                <a:ext cx="772388" cy="310934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b="-9434"/>
                </a:stretch>
              </a:blipFill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892" y="857680"/>
            <a:ext cx="1073128" cy="91016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FEA0376-2074-4FBD-92A9-23B2F15BE8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00" y="1531328"/>
            <a:ext cx="681249" cy="57733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E3702E-50AC-4478-B006-3AC5ED3E59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25" y="613067"/>
            <a:ext cx="681249" cy="57733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183" y="928800"/>
            <a:ext cx="943103" cy="79924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0" y="525380"/>
            <a:ext cx="876653" cy="74292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4" y="1371943"/>
            <a:ext cx="876653" cy="7429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770" y="928799"/>
            <a:ext cx="943103" cy="799240"/>
          </a:xfrm>
          <a:prstGeom prst="rect">
            <a:avLst/>
          </a:prstGeom>
        </p:spPr>
      </p:pic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3352929-F7DF-424B-998A-6727ABF7E3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748" y="101965"/>
            <a:ext cx="154120" cy="692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9A74E4A6-A0C7-43B2-A9D3-B22F4C30366C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804763" y="1869288"/>
            <a:ext cx="205252" cy="69641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C239A87-99BE-4C5B-85DE-EDD45071B3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18634" y="272072"/>
            <a:ext cx="509414" cy="762789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DD0789C9-9521-45F3-A8AB-E842E4D92134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2694924" y="1660311"/>
            <a:ext cx="592082" cy="72754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E38C4271-8ABA-4A9B-843E-CCB5A2CEE782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7698991" y="-689687"/>
            <a:ext cx="386832" cy="2707902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B0E0789-B8AA-40CD-9442-4296A5620CB0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10788872" y="361348"/>
            <a:ext cx="437480" cy="69742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276971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sp>
        <p:nvSpPr>
          <p:cNvPr id="74" name="Google Shape;8410;p96">
            <a:extLst>
              <a:ext uri="{FF2B5EF4-FFF2-40B4-BE49-F238E27FC236}">
                <a16:creationId xmlns:a16="http://schemas.microsoft.com/office/drawing/2014/main" id="{0D54AF3D-8AD5-461E-BA38-0D38B2DCA39D}"/>
              </a:ext>
            </a:extLst>
          </p:cNvPr>
          <p:cNvSpPr txBox="1"/>
          <p:nvPr/>
        </p:nvSpPr>
        <p:spPr>
          <a:xfrm>
            <a:off x="143389" y="2054511"/>
            <a:ext cx="1057053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I</a:t>
            </a:r>
            <a:r>
              <a:rPr lang="en-US" altLang="zh-CN" sz="1000" b="1" dirty="0" err="1"/>
              <a:t>nfrared</a:t>
            </a:r>
            <a:endParaRPr sz="1000" b="1" dirty="0"/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79ABDCA6-E04A-4C1C-ADAF-CB96131D44B0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996903" y="896844"/>
            <a:ext cx="436558" cy="4284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F9AF7412-40A6-405C-8378-9E3F1FD043BE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 flipV="1">
            <a:off x="997507" y="1325250"/>
            <a:ext cx="435954" cy="4181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2440693" y="1325250"/>
            <a:ext cx="442490" cy="317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10001;p124">
            <a:extLst>
              <a:ext uri="{FF2B5EF4-FFF2-40B4-BE49-F238E27FC236}">
                <a16:creationId xmlns:a16="http://schemas.microsoft.com/office/drawing/2014/main" id="{BFA43D49-AE42-46E9-9750-E7AA0438CDB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25240" y="1328083"/>
            <a:ext cx="36055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B5570E1E-5CD5-4954-A002-9A9791890FAB}"/>
              </a:ext>
            </a:extLst>
          </p:cNvPr>
          <p:cNvCxnSpPr>
            <a:cxnSpLocks/>
          </p:cNvCxnSpPr>
          <p:nvPr/>
        </p:nvCxnSpPr>
        <p:spPr>
          <a:xfrm>
            <a:off x="5569973" y="1315090"/>
            <a:ext cx="442490" cy="317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5593034-29B0-4B2C-B381-DF7572B2ACC8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 flipV="1">
            <a:off x="7075020" y="837997"/>
            <a:ext cx="322980" cy="47476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A8C301F-86E7-460C-9242-B3686991DB92}"/>
              </a:ext>
            </a:extLst>
          </p:cNvPr>
          <p:cNvCxnSpPr>
            <a:cxnSpLocks/>
            <a:stCxn id="3" idx="3"/>
            <a:endCxn id="47" idx="1"/>
          </p:cNvCxnSpPr>
          <p:nvPr/>
        </p:nvCxnSpPr>
        <p:spPr>
          <a:xfrm>
            <a:off x="7075020" y="1312760"/>
            <a:ext cx="322980" cy="5016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oogle Shape;10001;p124">
            <a:extLst>
              <a:ext uri="{FF2B5EF4-FFF2-40B4-BE49-F238E27FC236}">
                <a16:creationId xmlns:a16="http://schemas.microsoft.com/office/drawing/2014/main" id="{73C541E9-884A-4491-8531-8CA1D167A812}"/>
              </a:ext>
            </a:extLst>
          </p:cNvPr>
          <p:cNvCxnSpPr>
            <a:cxnSpLocks/>
          </p:cNvCxnSpPr>
          <p:nvPr/>
        </p:nvCxnSpPr>
        <p:spPr>
          <a:xfrm flipV="1">
            <a:off x="8197440" y="841848"/>
            <a:ext cx="265916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001;p124">
            <a:extLst>
              <a:ext uri="{FF2B5EF4-FFF2-40B4-BE49-F238E27FC236}">
                <a16:creationId xmlns:a16="http://schemas.microsoft.com/office/drawing/2014/main" id="{B8C02853-B2CF-4CA0-A399-094958B02F28}"/>
              </a:ext>
            </a:extLst>
          </p:cNvPr>
          <p:cNvCxnSpPr>
            <a:cxnSpLocks/>
          </p:cNvCxnSpPr>
          <p:nvPr/>
        </p:nvCxnSpPr>
        <p:spPr>
          <a:xfrm flipV="1">
            <a:off x="8184836" y="1812395"/>
            <a:ext cx="265916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C9A35B60-4166-48CF-BC95-E9543D76502A}"/>
              </a:ext>
            </a:extLst>
          </p:cNvPr>
          <p:cNvCxnSpPr>
            <a:cxnSpLocks/>
          </p:cNvCxnSpPr>
          <p:nvPr/>
        </p:nvCxnSpPr>
        <p:spPr>
          <a:xfrm>
            <a:off x="9165772" y="904865"/>
            <a:ext cx="436558" cy="42840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EF06F3D-B5A1-4605-A80F-683F1AD80A81}"/>
              </a:ext>
            </a:extLst>
          </p:cNvPr>
          <p:cNvCxnSpPr>
            <a:cxnSpLocks/>
          </p:cNvCxnSpPr>
          <p:nvPr/>
        </p:nvCxnSpPr>
        <p:spPr>
          <a:xfrm flipV="1">
            <a:off x="9166376" y="1333271"/>
            <a:ext cx="435954" cy="4181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9989;p124">
            <a:extLst>
              <a:ext uri="{FF2B5EF4-FFF2-40B4-BE49-F238E27FC236}">
                <a16:creationId xmlns:a16="http://schemas.microsoft.com/office/drawing/2014/main" id="{A722B676-ED3C-48B6-B13E-73BCCB6C1B6D}"/>
              </a:ext>
            </a:extLst>
          </p:cNvPr>
          <p:cNvSpPr/>
          <p:nvPr/>
        </p:nvSpPr>
        <p:spPr>
          <a:xfrm>
            <a:off x="9602330" y="1050397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Fuser</a:t>
            </a:r>
            <a:endParaRPr dirty="0"/>
          </a:p>
        </p:txBody>
      </p:sp>
      <p:cxnSp>
        <p:nvCxnSpPr>
          <p:cNvPr id="113" name="Google Shape;10001;p124">
            <a:extLst>
              <a:ext uri="{FF2B5EF4-FFF2-40B4-BE49-F238E27FC236}">
                <a16:creationId xmlns:a16="http://schemas.microsoft.com/office/drawing/2014/main" id="{32632C33-6B6A-436B-8893-F8D5A553612E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610632" y="1316235"/>
            <a:ext cx="274138" cy="1218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Google Shape;8410;p96">
                <a:extLst>
                  <a:ext uri="{FF2B5EF4-FFF2-40B4-BE49-F238E27FC236}">
                    <a16:creationId xmlns:a16="http://schemas.microsoft.com/office/drawing/2014/main" id="{0E1AFA0A-C128-490B-A386-B98CAFCFC338}"/>
                  </a:ext>
                </a:extLst>
              </p:cNvPr>
              <p:cNvSpPr txBox="1"/>
              <p:nvPr/>
            </p:nvSpPr>
            <p:spPr>
              <a:xfrm>
                <a:off x="1292640" y="177420"/>
                <a:ext cx="1293611" cy="3616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114" name="Google Shape;8410;p96">
                <a:extLst>
                  <a:ext uri="{FF2B5EF4-FFF2-40B4-BE49-F238E27FC236}">
                    <a16:creationId xmlns:a16="http://schemas.microsoft.com/office/drawing/2014/main" id="{0E1AFA0A-C128-490B-A386-B98CAFCF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640" y="177420"/>
                <a:ext cx="1293611" cy="361667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  <a:ln w="12700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Google Shape;8410;p96">
                <a:extLst>
                  <a:ext uri="{FF2B5EF4-FFF2-40B4-BE49-F238E27FC236}">
                    <a16:creationId xmlns:a16="http://schemas.microsoft.com/office/drawing/2014/main" id="{FDBD8B0E-89C9-4192-A15A-C7BACF858213}"/>
                  </a:ext>
                </a:extLst>
              </p:cNvPr>
              <p:cNvSpPr txBox="1"/>
              <p:nvPr/>
            </p:nvSpPr>
            <p:spPr>
              <a:xfrm>
                <a:off x="1308563" y="2083557"/>
                <a:ext cx="1293611" cy="36166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120" name="Google Shape;8410;p96">
                <a:extLst>
                  <a:ext uri="{FF2B5EF4-FFF2-40B4-BE49-F238E27FC236}">
                    <a16:creationId xmlns:a16="http://schemas.microsoft.com/office/drawing/2014/main" id="{FDBD8B0E-89C9-4192-A15A-C7BACF858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563" y="2083557"/>
                <a:ext cx="1293611" cy="361667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  <a:ln w="12700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Google Shape;8410;p96">
                <a:extLst>
                  <a:ext uri="{FF2B5EF4-FFF2-40B4-BE49-F238E27FC236}">
                    <a16:creationId xmlns:a16="http://schemas.microsoft.com/office/drawing/2014/main" id="{2494A43D-74BF-4757-A23F-DADBD2328D75}"/>
                  </a:ext>
                </a:extLst>
              </p:cNvPr>
              <p:cNvSpPr txBox="1"/>
              <p:nvPr/>
            </p:nvSpPr>
            <p:spPr>
              <a:xfrm>
                <a:off x="9312974" y="293427"/>
                <a:ext cx="1293611" cy="3889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pt-B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pt-BR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sz="1600" b="1" dirty="0"/>
              </a:p>
            </p:txBody>
          </p:sp>
        </mc:Choice>
        <mc:Fallback>
          <p:sp>
            <p:nvSpPr>
              <p:cNvPr id="124" name="Google Shape;8410;p96">
                <a:extLst>
                  <a:ext uri="{FF2B5EF4-FFF2-40B4-BE49-F238E27FC236}">
                    <a16:creationId xmlns:a16="http://schemas.microsoft.com/office/drawing/2014/main" id="{2494A43D-74BF-4757-A23F-DADBD2328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74" y="293427"/>
                <a:ext cx="1293611" cy="388962"/>
              </a:xfrm>
              <a:prstGeom prst="rect">
                <a:avLst/>
              </a:prstGeom>
              <a:blipFill>
                <a:blip r:embed="rId13"/>
                <a:stretch>
                  <a:fillRect r="-467" b="-12121"/>
                </a:stretch>
              </a:blipFill>
              <a:ln w="12700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619ECDE8-12C0-4955-BB4A-524A43495A7E}"/>
              </a:ext>
            </a:extLst>
          </p:cNvPr>
          <p:cNvCxnSpPr>
            <a:cxnSpLocks/>
          </p:cNvCxnSpPr>
          <p:nvPr/>
        </p:nvCxnSpPr>
        <p:spPr>
          <a:xfrm flipH="1">
            <a:off x="348018" y="1617260"/>
            <a:ext cx="1146412" cy="12897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A6C0638D-0D68-413E-86F3-EBEB8DE58196}"/>
              </a:ext>
            </a:extLst>
          </p:cNvPr>
          <p:cNvCxnSpPr>
            <a:cxnSpLocks/>
          </p:cNvCxnSpPr>
          <p:nvPr/>
        </p:nvCxnSpPr>
        <p:spPr>
          <a:xfrm>
            <a:off x="2347415" y="1603612"/>
            <a:ext cx="3295935" cy="123512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DDE68BB5-415F-4793-8DBE-C08B39FC1C4D}"/>
              </a:ext>
            </a:extLst>
          </p:cNvPr>
          <p:cNvCxnSpPr>
            <a:cxnSpLocks/>
          </p:cNvCxnSpPr>
          <p:nvPr/>
        </p:nvCxnSpPr>
        <p:spPr>
          <a:xfrm flipH="1">
            <a:off x="6721522" y="1972101"/>
            <a:ext cx="682388" cy="107135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E7D1CB2D-FFC8-42FF-9616-634BC26642D3}"/>
              </a:ext>
            </a:extLst>
          </p:cNvPr>
          <p:cNvCxnSpPr>
            <a:cxnSpLocks/>
          </p:cNvCxnSpPr>
          <p:nvPr/>
        </p:nvCxnSpPr>
        <p:spPr>
          <a:xfrm>
            <a:off x="8188657" y="1924334"/>
            <a:ext cx="1924334" cy="108499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3CA32640-0A16-4B86-97C2-E3CBFFCAC9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97741" y="2927445"/>
            <a:ext cx="2973006" cy="18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45F7299-CCD6-446A-AF16-4C57F059CDC3}"/>
              </a:ext>
            </a:extLst>
          </p:cNvPr>
          <p:cNvSpPr/>
          <p:nvPr/>
        </p:nvSpPr>
        <p:spPr>
          <a:xfrm>
            <a:off x="1282889" y="75062"/>
            <a:ext cx="9758149" cy="6202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1" name="Google Shape;8851;p107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2" name="Google Shape;8852;p107"/>
          <p:cNvSpPr/>
          <p:nvPr/>
        </p:nvSpPr>
        <p:spPr>
          <a:xfrm>
            <a:off x="2034848" y="1503824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3" name="Google Shape;8853;p107"/>
          <p:cNvSpPr/>
          <p:nvPr/>
        </p:nvSpPr>
        <p:spPr>
          <a:xfrm>
            <a:off x="2101804" y="2404459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4" name="Google Shape;8854;p107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5" name="Google Shape;8855;p107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6" name="Google Shape;8856;p107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7" name="Google Shape;8857;p107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8" name="Google Shape;8858;p107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9" name="Google Shape;8859;p107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0" name="Google Shape;8860;p107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1" name="Google Shape;8861;p107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2" name="Google Shape;8862;p107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3" name="Google Shape;8863;p107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4" name="Google Shape;8864;p107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5" name="Google Shape;8865;p107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6" name="Google Shape;8866;p107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7" name="Google Shape;8867;p107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8" name="Google Shape;8868;p107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9" name="Google Shape;8869;p107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0" name="Google Shape;8870;p107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1" name="Google Shape;8871;p107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2" name="Google Shape;8872;p107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3" name="Google Shape;8873;p107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4" name="Google Shape;8874;p107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5" name="Google Shape;8875;p107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6" name="Google Shape;8876;p107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7" name="Google Shape;8877;p107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8" name="Google Shape;8878;p107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9" name="Google Shape;8879;p107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0" name="Google Shape;8880;p107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1" name="Google Shape;8881;p107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2" name="Google Shape;8882;p107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3" name="Google Shape;8883;p107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4" name="Google Shape;8884;p107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5" name="Google Shape;8885;p107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6" name="Google Shape;8886;p107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7" name="Google Shape;8887;p107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8" name="Google Shape;8888;p107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9" name="Google Shape;8889;p107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0" name="Google Shape;8890;p107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1" name="Google Shape;8891;p107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2" name="Google Shape;8892;p107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3" name="Google Shape;8893;p107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4" name="Google Shape;8894;p107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5" name="Google Shape;8895;p107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6" name="Google Shape;8896;p107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7" name="Google Shape;8897;p107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8" name="Google Shape;8898;p107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9" name="Google Shape;8899;p107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0" name="Google Shape;8900;p107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1" name="Google Shape;8901;p107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2" name="Google Shape;8902;p107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3" name="Google Shape;8903;p107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4" name="Google Shape;8904;p107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5" name="Google Shape;8905;p107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6" name="Google Shape;8906;p107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7" name="Google Shape;8907;p107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8" name="Google Shape;8908;p107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9" name="Google Shape;8909;p107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10" name="Google Shape;8910;p107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1" name="Google Shape;8911;p107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2" name="Google Shape;8912;p107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3" name="Google Shape;8913;p107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5" name="Google Shape;8915;p107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107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107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107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107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107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107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107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107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5" name="Google Shape;8925;p107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6" name="Google Shape;8926;p107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7" name="Google Shape;8927;p107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8" name="Google Shape;8928;p107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9" name="Google Shape;8929;p107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0" name="Google Shape;8930;p107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1" name="Google Shape;8931;p107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2" name="Google Shape;8932;p107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3" name="Google Shape;8933;p107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4" name="Google Shape;8934;p107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6" name="Google Shape;8936;p107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7" name="Google Shape;8937;p107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38" name="Google Shape;8938;p107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9" name="Google Shape;8939;p107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0" name="Google Shape;8940;p107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1" name="Google Shape;8941;p107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2" name="Google Shape;8942;p107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3" name="Google Shape;8943;p107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4" name="Google Shape;8944;p107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5" name="Google Shape;8945;p107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6" name="Google Shape;8946;p107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7" name="Google Shape;8947;p107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8" name="Google Shape;8948;p107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9" name="Google Shape;8949;p107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0" name="Google Shape;8950;p107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1" name="Google Shape;8951;p107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2" name="Google Shape;8952;p107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3" name="Google Shape;8953;p107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4" name="Google Shape;8954;p107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5" name="Google Shape;8955;p107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6" name="Google Shape;8956;p107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7" name="Google Shape;8957;p107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8" name="Google Shape;8958;p107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9" name="Google Shape;8959;p107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0" name="Google Shape;8960;p107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1" name="Google Shape;8961;p107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2" name="Google Shape;8962;p107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77D3-4ECB-4EB5-AFF6-978B631D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124004"/>
            <a:ext cx="335909" cy="407656"/>
          </a:xfrm>
          <a:prstGeom prst="rect">
            <a:avLst/>
          </a:prstGeom>
        </p:spPr>
      </p:pic>
      <p:sp>
        <p:nvSpPr>
          <p:cNvPr id="123" name="Google Shape;8954;p107">
            <a:extLst>
              <a:ext uri="{FF2B5EF4-FFF2-40B4-BE49-F238E27FC236}">
                <a16:creationId xmlns:a16="http://schemas.microsoft.com/office/drawing/2014/main" id="{1FB59636-BBF3-43A7-8CB5-D7BEE1AE8D7A}"/>
              </a:ext>
            </a:extLst>
          </p:cNvPr>
          <p:cNvSpPr txBox="1"/>
          <p:nvPr/>
        </p:nvSpPr>
        <p:spPr>
          <a:xfrm>
            <a:off x="5985843" y="2198376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Parameter Freeze</a:t>
            </a:r>
            <a:endParaRPr sz="1333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/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Pseudo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&amp;</a:t>
                </a:r>
                <a:r>
                  <a:rPr lang="pt-BR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blipFill>
                <a:blip r:embed="rId4"/>
                <a:stretch>
                  <a:fillRect l="-276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  <a:endCxn id="7" idx="1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0" name="Google Shape;8410;p96"/>
          <p:cNvSpPr txBox="1"/>
          <p:nvPr/>
        </p:nvSpPr>
        <p:spPr>
          <a:xfrm>
            <a:off x="329453" y="2758915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sp>
        <p:nvSpPr>
          <p:cNvPr id="161" name="Google Shape;8410;p96"/>
          <p:cNvSpPr txBox="1"/>
          <p:nvPr/>
        </p:nvSpPr>
        <p:spPr>
          <a:xfrm>
            <a:off x="308393" y="4453953"/>
            <a:ext cx="1057053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I</a:t>
            </a:r>
            <a:r>
              <a:rPr lang="en-US" altLang="zh-CN" sz="1000" b="1" dirty="0" err="1"/>
              <a:t>nfrared</a:t>
            </a:r>
            <a:endParaRPr sz="1000" b="1" dirty="0"/>
          </a:p>
        </p:txBody>
      </p:sp>
      <p:sp>
        <p:nvSpPr>
          <p:cNvPr id="162" name="Google Shape;8410;p96"/>
          <p:cNvSpPr txBox="1"/>
          <p:nvPr/>
        </p:nvSpPr>
        <p:spPr>
          <a:xfrm>
            <a:off x="458740" y="1298081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63" name="Google Shape;8410;p96"/>
          <p:cNvSpPr txBox="1"/>
          <p:nvPr/>
        </p:nvSpPr>
        <p:spPr>
          <a:xfrm>
            <a:off x="506866" y="3012141"/>
            <a:ext cx="661534" cy="2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×W×1</a:t>
            </a:r>
            <a:endParaRPr sz="1000" b="1" dirty="0"/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/>
          <p:nvPr/>
        </p:nvCxnSpPr>
        <p:spPr>
          <a:xfrm>
            <a:off x="1488081" y="1910186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8" y="2403005"/>
            <a:ext cx="1030942" cy="873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908"/>
            <a:ext cx="1525181" cy="1292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178"/>
            <a:ext cx="1525181" cy="1292527"/>
          </a:xfrm>
          <a:prstGeom prst="rect">
            <a:avLst/>
          </a:prstGeom>
        </p:spPr>
      </p:pic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Google Shape;10001;p124">
            <a:extLst>
              <a:ext uri="{FF2B5EF4-FFF2-40B4-BE49-F238E27FC236}">
                <a16:creationId xmlns:a16="http://schemas.microsoft.com/office/drawing/2014/main" id="{D591D5C1-EF21-4CC9-9D11-CDE5C0094465}"/>
              </a:ext>
            </a:extLst>
          </p:cNvPr>
          <p:cNvCxnSpPr/>
          <p:nvPr/>
        </p:nvCxnSpPr>
        <p:spPr>
          <a:xfrm>
            <a:off x="1530174" y="2776038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1554827" y="3963861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8410;p96">
            <a:extLst>
              <a:ext uri="{FF2B5EF4-FFF2-40B4-BE49-F238E27FC236}">
                <a16:creationId xmlns:a16="http://schemas.microsoft.com/office/drawing/2014/main" id="{5EDEFAEB-2F91-4A58-B63F-6523C41E314C}"/>
              </a:ext>
            </a:extLst>
          </p:cNvPr>
          <p:cNvSpPr txBox="1"/>
          <p:nvPr/>
        </p:nvSpPr>
        <p:spPr>
          <a:xfrm>
            <a:off x="11144796" y="3202160"/>
            <a:ext cx="112564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1" dirty="0" err="1"/>
              <a:t>Fusioned</a:t>
            </a:r>
            <a:r>
              <a:rPr lang="en-US" sz="1000" b="1" dirty="0"/>
              <a:t> Image</a:t>
            </a:r>
            <a:endParaRPr sz="1000" b="1" dirty="0"/>
          </a:p>
        </p:txBody>
      </p:sp>
      <p:sp>
        <p:nvSpPr>
          <p:cNvPr id="148" name="Google Shape;8410;p96">
            <a:extLst>
              <a:ext uri="{FF2B5EF4-FFF2-40B4-BE49-F238E27FC236}">
                <a16:creationId xmlns:a16="http://schemas.microsoft.com/office/drawing/2014/main" id="{D7BAEA4C-DD2D-4F8C-96CA-EA578EF74C28}"/>
              </a:ext>
            </a:extLst>
          </p:cNvPr>
          <p:cNvSpPr txBox="1"/>
          <p:nvPr/>
        </p:nvSpPr>
        <p:spPr>
          <a:xfrm>
            <a:off x="11321722" y="2109387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62829" y="478042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292289" y="495587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52098" y="497650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18918" y="480462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26693" y="501775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31228" y="502462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27948" y="500400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86100" y="478599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66031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888260" y="489600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84858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09168" y="479287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295354" y="478714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241</Words>
  <Application>Microsoft Office PowerPoint</Application>
  <PresentationFormat>宽屏</PresentationFormat>
  <Paragraphs>111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56</cp:revision>
  <dcterms:created xsi:type="dcterms:W3CDTF">2025-07-04T07:30:31Z</dcterms:created>
  <dcterms:modified xsi:type="dcterms:W3CDTF">2025-08-05T03:44:18Z</dcterms:modified>
</cp:coreProperties>
</file>