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10039fed1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10039fed1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b10039fed1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10039fed1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10039fed1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b10039fed1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Google Shape;28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" name="Google Shape;30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4" name="Google Shape;34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5" name="Google Shape;35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6" name="Google Shape;36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4" name="Google Shape;74;p8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6" name="Google Shape;76;p8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7" name="Google Shape;77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Google Shape;84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cs.princeton.edu/courses/archive/spr05/cos598E/bib/stream_icde.pdf" TargetMode="External"/><Relationship Id="rId4" Type="http://schemas.openxmlformats.org/officeDocument/2006/relationships/hyperlink" Target="https://www.cs.princeton.edu/courses/archive/spr05/cos598E/bib/stream_icde.pdf" TargetMode="External"/><Relationship Id="rId5" Type="http://schemas.openxmlformats.org/officeDocument/2006/relationships/hyperlink" Target="http://db.csail.mit.edu/labdata/labdata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ctrTitle"/>
          </p:nvPr>
        </p:nvSpPr>
        <p:spPr>
          <a:xfrm>
            <a:off x="1507067" y="2195528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en-US" sz="4800"/>
              <a:t>Implementation of Stream Clustering Algorithm</a:t>
            </a:r>
            <a:endParaRPr sz="4800"/>
          </a:p>
        </p:txBody>
      </p:sp>
      <p:sp>
        <p:nvSpPr>
          <p:cNvPr id="148" name="Google Shape;148;p18"/>
          <p:cNvSpPr txBox="1"/>
          <p:nvPr>
            <p:ph idx="1" type="subTitle"/>
          </p:nvPr>
        </p:nvSpPr>
        <p:spPr>
          <a:xfrm>
            <a:off x="1507067" y="4486261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By Chaitanya Vallabhaneni, 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Ishani Ghose &amp;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Kaushik Vakadkar</a:t>
            </a:r>
            <a:endParaRPr/>
          </a:p>
        </p:txBody>
      </p:sp>
      <p:pic>
        <p:nvPicPr>
          <p:cNvPr descr="https://lh4.googleusercontent.com/BpT5-DGDMprdMtE1hyEwmf1_Nsv10X_JM3cnLvuagKN-918_zmN8KKcnWAttxPkisNf8xANNUeQsOvEhZWvskiCu5863NKSwp3e4OUDmJnXZodFnmlz5uzcpJ9xvD33QCgUvlF1pmH0" id="149" name="Google Shape;14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5203" y="229347"/>
            <a:ext cx="3928746" cy="1063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901525" y="2152650"/>
            <a:ext cx="8596800" cy="196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Performing stream lsearch over a stream of 2000 points broken into 2 chunks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10" y="60960"/>
            <a:ext cx="7632143" cy="6278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2515" y="0"/>
            <a:ext cx="6370399" cy="599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2515" y="5244202"/>
            <a:ext cx="4428388" cy="1368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Running Time</a:t>
            </a:r>
            <a:endParaRPr/>
          </a:p>
        </p:txBody>
      </p:sp>
      <p:sp>
        <p:nvSpPr>
          <p:cNvPr id="222" name="Google Shape;222;p3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running time of kmedians is O(nm + nk log k) where m is the number of facility centres opened during speedy2.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Across chunks of 1000 data points, the number of centres opened by speedy2 was 12 on an average.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 is the size of the chunk and k is the number of medians.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Space Complexity</a:t>
            </a:r>
            <a:endParaRPr/>
          </a:p>
        </p:txBody>
      </p:sp>
      <p:sp>
        <p:nvSpPr>
          <p:cNvPr id="228" name="Google Shape;228;p3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If the number of centres being maintained across all the chunks of data exceeds a pre-specified limit, max_centres, kmedian is called on the list of centres to reduce the amount of memory required to O(k_max) again. However, the amount of space required to store the centres in addition to the space required to run the algorithm is O(max_centres). 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space required to run the algorithm is O(size of a chunk).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References </a:t>
            </a:r>
            <a:endParaRPr/>
          </a:p>
        </p:txBody>
      </p:sp>
      <p:sp>
        <p:nvSpPr>
          <p:cNvPr id="234" name="Google Shape;234;p3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u="sng">
              <a:solidFill>
                <a:schemeClr val="hlink"/>
              </a:solidFill>
              <a:hlinkClick r:id="rId3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https://www.cs.princeton.edu/courses/archive/spr05/cos598E/bib/stream_icde.pdf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http://db.csail.mit.edu/labdata/labdata.html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>
            <p:ph type="title"/>
          </p:nvPr>
        </p:nvSpPr>
        <p:spPr>
          <a:xfrm>
            <a:off x="781837" y="2768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Trebuchet MS"/>
              <a:buNone/>
            </a:pPr>
            <a:r>
              <a:rPr lang="en-US" sz="6000"/>
              <a:t>Thank You</a:t>
            </a:r>
            <a:endParaRPr sz="6000"/>
          </a:p>
        </p:txBody>
      </p:sp>
      <p:sp>
        <p:nvSpPr>
          <p:cNvPr id="240" name="Google Shape;240;p33"/>
          <p:cNvSpPr/>
          <p:nvPr/>
        </p:nvSpPr>
        <p:spPr>
          <a:xfrm>
            <a:off x="5969202" y="3244334"/>
            <a:ext cx="2535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Goal of our Project</a:t>
            </a:r>
            <a:endParaRPr/>
          </a:p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677334" y="2082211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Implementation of stream clustering algorithms in Python.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 Analysis of its performance using the Sum of Squared Distances (SSQ) metric with weather sensor data to evaluate potential use of the algorithm in IOT devices.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161" name="Google Shape;161;p20"/>
          <p:cNvSpPr txBox="1"/>
          <p:nvPr>
            <p:ph idx="1" type="body"/>
          </p:nvPr>
        </p:nvSpPr>
        <p:spPr>
          <a:xfrm>
            <a:off x="677334" y="1794829"/>
            <a:ext cx="8596668" cy="43360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Weather sensor data was used. 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input is in the form of a log file with each data point having the following attributes: data, time, temperature(R), humidity(R), light(R), voltage(R), epoch(I) and moteid(I). R = Real number, I = Integer.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size of the data set is 150 MB. While the data is statically stored, a stream of data is generated from it.</a:t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677334" y="1776549"/>
            <a:ext cx="8596668" cy="4264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Stream_lsearch algorithm is run over sensor data by simulating a stream over 20,000 data points by taking chunks of 1000 data points running kmedians over it to search for k centres. The last 4 attributes of the raw data: Temperature, Humidity, Light and Voltage were used to form the clusters.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As the different attributes lied in extremely different range, each value was normalized by the following formula: Norm_val = (val - min)/(max-min)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ranges of the 4 features are: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Temperature (-5,100)(degree celsius)</a:t>
            </a:r>
            <a:endParaRPr sz="1800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Humidity (0,100%)</a:t>
            </a:r>
            <a:endParaRPr sz="1800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Light: (0,100000)(flux)</a:t>
            </a:r>
            <a:endParaRPr sz="1800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Voltage (2,3)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Algorithms Implemented </a:t>
            </a:r>
            <a:endParaRPr/>
          </a:p>
        </p:txBody>
      </p:sp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Stream LSEARCH: The implementation of the clustering subroutine (LSEARCH) used for a given set of points is available in C++. We have implement this in Python. This algorithm takes an upper and lower bound on the number of clusters that the algorithm can create and then performs a local search on it. </a:t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677334" y="3048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High Level Pseudocode of kmedains(kmax,kmin)</a:t>
            </a:r>
            <a:endParaRPr/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609600" y="1515292"/>
            <a:ext cx="8664402" cy="5172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92"/>
              <a:buChar char="►"/>
            </a:pPr>
            <a:r>
              <a:rPr lang="en-US" sz="1240"/>
              <a:t>Z = 0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92"/>
              <a:buChar char="►"/>
            </a:pPr>
            <a:r>
              <a:rPr lang="en-US" sz="1240"/>
              <a:t>Z_max = summation (distance(x,x0)) where x0 is chosen as the first point in the chunk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92"/>
              <a:buChar char="►"/>
            </a:pPr>
            <a:r>
              <a:rPr lang="en-US" sz="1240"/>
              <a:t>Z_min = 0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92"/>
              <a:buChar char="►"/>
            </a:pPr>
            <a:r>
              <a:rPr lang="en-US" sz="1240"/>
              <a:t>Z = (zmax + zmin)/2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92"/>
              <a:buChar char="►"/>
            </a:pPr>
            <a:r>
              <a:rPr lang="en-US" sz="1240"/>
              <a:t>I,a = Estimate an initial solution by calling function speedy2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92"/>
              <a:buChar char="►"/>
            </a:pPr>
            <a:r>
              <a:rPr lang="en-US" sz="1240"/>
              <a:t>If number of centres identified &lt; kmax: return solution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92"/>
              <a:buChar char="►"/>
            </a:pPr>
            <a:r>
              <a:rPr lang="en-US" sz="1240"/>
              <a:t>Shuffle data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92"/>
              <a:buChar char="►"/>
            </a:pPr>
            <a:r>
              <a:rPr lang="en-US" sz="1240"/>
              <a:t>(I,a) = Keep estimate a solution until number of centres is &gt;= kmin</a:t>
            </a:r>
            <a:endParaRPr sz="1240"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92"/>
              <a:buChar char="►"/>
            </a:pPr>
            <a:r>
              <a:rPr lang="en-US" sz="1240"/>
              <a:t>Randomly pick theta((1/p)logk) points as median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92"/>
              <a:buChar char="►"/>
            </a:pPr>
            <a:r>
              <a:rPr lang="en-US" sz="1240"/>
              <a:t>While k is outside the range(kmin, max) and zmax - zmin &gt; 0.0001: 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92"/>
              <a:buChar char="►"/>
            </a:pPr>
            <a:r>
              <a:rPr lang="en-US" sz="1240"/>
              <a:t>Let (F, g) be the current solution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92"/>
              <a:buChar char="►"/>
            </a:pPr>
            <a:r>
              <a:rPr lang="en-US" sz="1240"/>
              <a:t>Run F L(N, d, ,(F, g)) to obtain a new solution (F0 , g0 )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92"/>
              <a:buChar char="►"/>
            </a:pPr>
            <a:r>
              <a:rPr lang="en-US" sz="1240"/>
              <a:t>If |F0 | is “about” k, then (F0 , g0 ) ← F L(N, d, 0 ,(F0 , g0 ))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92"/>
              <a:buChar char="►"/>
            </a:pPr>
            <a:br>
              <a:rPr lang="en-US" sz="1240"/>
            </a:br>
            <a:endParaRPr sz="1240"/>
          </a:p>
          <a:p>
            <a:pPr indent="-228600" lvl="2" marL="11430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92"/>
              <a:buChar char="►"/>
            </a:pPr>
            <a:r>
              <a:rPr lang="en-US" sz="1240"/>
              <a:t>If |F0 | &gt; k then {zmin ← z and z ← (zmax + zmin)/2};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92"/>
              <a:buChar char="►"/>
            </a:pPr>
            <a:r>
              <a:rPr lang="en-US" sz="1240"/>
              <a:t> else if |F0 | &gt; k then {zmax ← z and z ← (zmax + zmin)/2}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92"/>
              <a:buChar char="►"/>
            </a:pPr>
            <a:r>
              <a:rPr lang="en-US" sz="1240"/>
              <a:t>To simulate a continuous space call contcenters, move each cluster center to the center-of-mass for its cluster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92"/>
              <a:buChar char="►"/>
            </a:pPr>
            <a:r>
              <a:rPr lang="en-US" sz="1240"/>
              <a:t>Return our solution (F0 , g0 )</a:t>
            </a:r>
            <a:endParaRPr/>
          </a:p>
          <a:p>
            <a:pPr indent="-272034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None/>
            </a:pPr>
            <a:r>
              <a:t/>
            </a:r>
            <a:endParaRPr sz="139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Minimized Expression</a:t>
            </a:r>
            <a:endParaRPr/>
          </a:p>
        </p:txBody>
      </p:sp>
      <p:sp>
        <p:nvSpPr>
          <p:cNvPr id="185" name="Google Shape;185;p24"/>
          <p:cNvSpPr txBox="1"/>
          <p:nvPr>
            <p:ph idx="1" type="body"/>
          </p:nvPr>
        </p:nvSpPr>
        <p:spPr>
          <a:xfrm>
            <a:off x="677334" y="1857264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Lsearch algorithm minimizes the sum of square distances of each point from the closes cluster and the total cost to keep the facility centres open.</a:t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1325" y="3942000"/>
            <a:ext cx="3288676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677334" y="1436915"/>
            <a:ext cx="8596668" cy="4604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8"/>
              <a:buNone/>
            </a:pPr>
            <a:r>
              <a:rPr lang="en-US"/>
              <a:t>SSQ on stream of 20000 data points broken into chunks of 1000 data points averaged over 10 runs: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/>
              <a:t>Number of centres:k=62. </a:t>
            </a:r>
            <a:r>
              <a:rPr b="1" lang="en-US">
                <a:solidFill>
                  <a:srgbClr val="FF0000"/>
                </a:solidFill>
              </a:rPr>
              <a:t>SSQ=1.97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/>
              <a:t>Kmeans clustering run over the static dataset of 20000 points for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/>
              <a:t>k=62. </a:t>
            </a:r>
            <a:r>
              <a:rPr b="1" lang="en-US">
                <a:solidFill>
                  <a:srgbClr val="FF0000"/>
                </a:solidFill>
              </a:rPr>
              <a:t>SSQ: 1.48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/>
              <a:t>The </a:t>
            </a:r>
            <a:r>
              <a:rPr lang="en-US"/>
              <a:t>statistics of the centres for each attribute in comparison to the statistics of the entire data</a:t>
            </a:r>
            <a:endParaRPr/>
          </a:p>
          <a:p>
            <a:pPr indent="-393192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Standard deviation of centres:[1.258e+01, 7.179e+00, 1.776e+02, 9.189e-02]</a:t>
            </a:r>
            <a:endParaRPr/>
          </a:p>
          <a:p>
            <a:pPr indent="-393192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True std_dev: [3.298e+00, 4.937e+00, 1.771e+02, 5.172e-02]</a:t>
            </a:r>
            <a:endParaRPr/>
          </a:p>
          <a:p>
            <a:pPr indent="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192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Mean of centres: [ 23.443,  35.917, 165.642,   2.644]</a:t>
            </a:r>
            <a:endParaRPr/>
          </a:p>
          <a:p>
            <a:pPr indent="-393192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True mean: [ 21.925,  36.895, 156.644,     2.654]</a:t>
            </a:r>
            <a:endParaRPr/>
          </a:p>
          <a:p>
            <a:pPr indent="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br>
              <a:rPr lang="en-US" sz="1260"/>
            </a:br>
            <a:endParaRPr sz="126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75" y="263775"/>
            <a:ext cx="5694474" cy="316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6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8150" y="3355025"/>
            <a:ext cx="5241024" cy="32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