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5F5C-FEC1-B19D-DFEB-1FADF218A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9C13EE5-DF7C-0140-717E-279A0663F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600CCE-5E20-70F6-4889-8F0F755D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39C711-E02D-DE4E-4002-51BE9826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1792FF-2F23-4486-C532-FBBF430C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590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0535E-69BF-4292-0FA1-36CDF431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55D3EA9-C179-D58C-BA54-72CDEC1B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44C2D6-602C-0D3E-AD64-101BF68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F6C910-3E92-4C68-BBAB-98CFEBFD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1D405B-9CF1-BC29-F823-E90F01FD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36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63A76DC-ABD7-A47A-8DAA-1D31866AE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66A3856-1596-AD93-C7BB-2149560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770D18-87FF-21B6-7270-C3CF6A74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990600-797D-3227-962F-2720A49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B0F64D-4638-D28F-5C2F-E66B6F93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1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448E5-9AA5-0292-4D30-F39A156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DC71B3-95AD-CD38-3B7D-AD470D76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C25E68-4A25-F746-A95D-5E71F105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CD8CC91-806A-0EB6-4D24-753B71EA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FF11582-1B11-1D06-311B-E3320C6D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0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AC51-A325-2006-034B-F99AE11F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AAB7F8-A23E-DB60-9353-8752CFD6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112630-21EB-CF1B-FD3B-C980E54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7BAC80-5972-7811-79AD-1A989E23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25487D-71C8-878C-0778-6EBF3E3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708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1E774-6F76-3EE7-0F66-99DAC3B6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20CB76-93A3-AA7C-67B6-36533DEC6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CF5C96-1894-83AC-690A-9B5E641D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06338F-635C-46E1-2FB6-EEBDED2C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AF56B00-0496-F1D9-C477-B7D91300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7336A01-631F-9B6F-EBA0-96CD1FC7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9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F135B-5654-DA3A-BE7C-C6A46418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0151063-D51E-C664-6398-D9C08796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584DB61-85C4-437C-8F04-A34FD4B0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09C9C48-8DB4-D9C4-F0E0-9650E3514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1551B16-F01E-5755-921F-BD42CAD64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DE67BC1-0597-756F-5903-532AF274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2419DE1-C38F-C98E-DEE8-B75E4DB2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86BD34A-3E98-502F-1C4A-9A688CE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98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12C4E-D0D3-D0FC-86E9-8D17D8EB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1C8C23B-5662-2F6F-C826-3F589A86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07661B-DF72-4E71-FE88-4CB3414A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D0C9865-D264-53C1-1A24-437891B7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64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F18E330-4DF0-0173-E276-ABCCA0C6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B5516E0-7264-B488-0037-02212732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E3A54AC-C3B3-3F17-1D3A-696432DA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738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5CBF0-8119-AF8A-5379-E0CDFFA2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0AA11F-F4DF-96D1-9CB3-DCE25FDF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8CD8412-FC0D-A1F6-A290-109E6249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D0C4806-47FE-8612-BBC3-DA8AC635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0F3D2D-E6D6-1453-A210-F4BBD7DB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70A02A0-AA18-2B65-003C-5F0B5B32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93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067E-16E4-8B23-0B33-9EB0B240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FC50B46-C244-5C27-16B0-D15DC201D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6C3B59B-49B9-8585-C4DC-8E15AE8DC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B38748-B8C1-2235-B266-7D7B69B1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C0F073E-414D-A65D-6C76-EC2B40BB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B0D46B-CF71-9BF8-1965-C68B3FC3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39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E23E17F-B780-9F97-9FF7-22D6C1A8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7DCBB48-2498-44CD-70AB-E327A8ED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86DE5E-ACE0-34BD-F53E-99A6738DA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0A3A-3FC1-45BF-B872-DDA6D7DD7D4B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A3F88B-5D91-A582-38B1-176C63474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6FE48-2756-C3AF-E723-5F1F95FD7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25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E04762C-57C3-F645-7B42-19E68B92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5" y="0"/>
            <a:ext cx="7620755" cy="67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3A68C-DEE5-8D27-D6F2-959EE292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a-DK" dirty="0"/>
              <a:t>Vis program</a:t>
            </a:r>
          </a:p>
        </p:txBody>
      </p:sp>
    </p:spTree>
    <p:extLst>
      <p:ext uri="{BB962C8B-B14F-4D97-AF65-F5344CB8AC3E}">
        <p14:creationId xmlns:p14="http://schemas.microsoft.com/office/powerpoint/2010/main" val="10139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D347-E621-2D79-65BF-E7A1307E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Spørgsmål: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6F448-7A5B-A68C-1AC5-02E52924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Format af evakueringsliste</a:t>
            </a:r>
          </a:p>
          <a:p>
            <a:pPr lvl="1"/>
            <a:r>
              <a:rPr lang="da-DK" dirty="0"/>
              <a:t>Bygning : antal </a:t>
            </a:r>
          </a:p>
          <a:p>
            <a:pPr lvl="1"/>
            <a:r>
              <a:rPr lang="da-DK" dirty="0"/>
              <a:t>Navn + bygning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308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Vis program</vt:lpstr>
      <vt:lpstr>Spørgsmål: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Daniel Hoppe</dc:creator>
  <cp:lastModifiedBy>Daniel Hoppe Hansen</cp:lastModifiedBy>
  <cp:revision>1</cp:revision>
  <dcterms:created xsi:type="dcterms:W3CDTF">2023-09-26T11:53:16Z</dcterms:created>
  <dcterms:modified xsi:type="dcterms:W3CDTF">2023-09-27T06:17:30Z</dcterms:modified>
</cp:coreProperties>
</file>