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28FE8-80BD-4BFB-9115-E8ABCDFD6868}" v="3" dt="2023-10-04T11:15:01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oppe Hansen" userId="7e27af9d6bf8907d" providerId="LiveId" clId="{3BA28FE8-80BD-4BFB-9115-E8ABCDFD6868}"/>
    <pc:docChg chg="addSld modSld sldOrd">
      <pc:chgData name="Daniel Hoppe Hansen" userId="7e27af9d6bf8907d" providerId="LiveId" clId="{3BA28FE8-80BD-4BFB-9115-E8ABCDFD6868}" dt="2023-10-04T11:20:32.645" v="131" actId="20577"/>
      <pc:docMkLst>
        <pc:docMk/>
      </pc:docMkLst>
      <pc:sldChg chg="modSp">
        <pc:chgData name="Daniel Hoppe Hansen" userId="7e27af9d6bf8907d" providerId="LiveId" clId="{3BA28FE8-80BD-4BFB-9115-E8ABCDFD6868}" dt="2023-10-04T11:15:01.957" v="127"/>
        <pc:sldMkLst>
          <pc:docMk/>
          <pc:sldMk cId="1083082300" sldId="258"/>
        </pc:sldMkLst>
        <pc:spChg chg="mod">
          <ac:chgData name="Daniel Hoppe Hansen" userId="7e27af9d6bf8907d" providerId="LiveId" clId="{3BA28FE8-80BD-4BFB-9115-E8ABCDFD6868}" dt="2023-10-04T11:15:01.957" v="127"/>
          <ac:spMkLst>
            <pc:docMk/>
            <pc:sldMk cId="1083082300" sldId="258"/>
            <ac:spMk id="2" creationId="{2459D347-E621-2D79-65BF-E7A1307EE2A6}"/>
          </ac:spMkLst>
        </pc:spChg>
        <pc:spChg chg="mod">
          <ac:chgData name="Daniel Hoppe Hansen" userId="7e27af9d6bf8907d" providerId="LiveId" clId="{3BA28FE8-80BD-4BFB-9115-E8ABCDFD6868}" dt="2023-10-04T11:15:01.957" v="127"/>
          <ac:spMkLst>
            <pc:docMk/>
            <pc:sldMk cId="1083082300" sldId="258"/>
            <ac:spMk id="3" creationId="{0CA6F448-7A5B-A68C-1AC5-02E529243212}"/>
          </ac:spMkLst>
        </pc:spChg>
      </pc:sldChg>
      <pc:sldChg chg="modSp new mod ord">
        <pc:chgData name="Daniel Hoppe Hansen" userId="7e27af9d6bf8907d" providerId="LiveId" clId="{3BA28FE8-80BD-4BFB-9115-E8ABCDFD6868}" dt="2023-10-04T11:15:01.957" v="127"/>
        <pc:sldMkLst>
          <pc:docMk/>
          <pc:sldMk cId="2740500751" sldId="259"/>
        </pc:sldMkLst>
        <pc:spChg chg="mod">
          <ac:chgData name="Daniel Hoppe Hansen" userId="7e27af9d6bf8907d" providerId="LiveId" clId="{3BA28FE8-80BD-4BFB-9115-E8ABCDFD6868}" dt="2023-10-04T11:15:01.957" v="127"/>
          <ac:spMkLst>
            <pc:docMk/>
            <pc:sldMk cId="2740500751" sldId="259"/>
            <ac:spMk id="2" creationId="{5EC51C45-43D7-2391-3DD9-042BA126C287}"/>
          </ac:spMkLst>
        </pc:spChg>
        <pc:spChg chg="mod">
          <ac:chgData name="Daniel Hoppe Hansen" userId="7e27af9d6bf8907d" providerId="LiveId" clId="{3BA28FE8-80BD-4BFB-9115-E8ABCDFD6868}" dt="2023-10-04T11:15:01.957" v="127"/>
          <ac:spMkLst>
            <pc:docMk/>
            <pc:sldMk cId="2740500751" sldId="259"/>
            <ac:spMk id="3" creationId="{3DAC1B8F-CA0B-DDF3-EBDA-910F3F3D0B42}"/>
          </ac:spMkLst>
        </pc:spChg>
      </pc:sldChg>
      <pc:sldChg chg="modSp new mod ord">
        <pc:chgData name="Daniel Hoppe Hansen" userId="7e27af9d6bf8907d" providerId="LiveId" clId="{3BA28FE8-80BD-4BFB-9115-E8ABCDFD6868}" dt="2023-10-04T11:20:32.645" v="131" actId="20577"/>
        <pc:sldMkLst>
          <pc:docMk/>
          <pc:sldMk cId="34195013" sldId="260"/>
        </pc:sldMkLst>
        <pc:spChg chg="mod">
          <ac:chgData name="Daniel Hoppe Hansen" userId="7e27af9d6bf8907d" providerId="LiveId" clId="{3BA28FE8-80BD-4BFB-9115-E8ABCDFD6868}" dt="2023-10-04T11:15:01.957" v="127"/>
          <ac:spMkLst>
            <pc:docMk/>
            <pc:sldMk cId="34195013" sldId="260"/>
            <ac:spMk id="2" creationId="{43B4DB7C-C1A2-393E-DD3E-90D5A1753DC1}"/>
          </ac:spMkLst>
        </pc:spChg>
        <pc:spChg chg="mod">
          <ac:chgData name="Daniel Hoppe Hansen" userId="7e27af9d6bf8907d" providerId="LiveId" clId="{3BA28FE8-80BD-4BFB-9115-E8ABCDFD6868}" dt="2023-10-04T11:20:32.645" v="131" actId="20577"/>
          <ac:spMkLst>
            <pc:docMk/>
            <pc:sldMk cId="34195013" sldId="260"/>
            <ac:spMk id="3" creationId="{D46C6B92-47F9-EBAA-44D0-0886F96152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8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469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72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26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96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66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073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2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3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87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43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79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60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3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85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48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0A3A-3FC1-45BF-B872-DDA6D7DD7D4B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35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4DB7C-C1A2-393E-DD3E-90D5A175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PROJEKT </a:t>
            </a:r>
            <a:r>
              <a:rPr lang="da-DK" dirty="0" err="1"/>
              <a:t>Budweg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6C6B92-47F9-EBAA-44D0-0886F961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2132" y="31362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a-DK"/>
              <a:t>Gruppe 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9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E04762C-57C3-F645-7B42-19E68B92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5" y="0"/>
            <a:ext cx="7620755" cy="67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3A68C-DEE5-8D27-D6F2-959EE292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Vis program</a:t>
            </a:r>
          </a:p>
        </p:txBody>
      </p:sp>
    </p:spTree>
    <p:extLst>
      <p:ext uri="{BB962C8B-B14F-4D97-AF65-F5344CB8AC3E}">
        <p14:creationId xmlns:p14="http://schemas.microsoft.com/office/powerpoint/2010/main" val="10139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51C45-43D7-2391-3DD9-042BA12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Mangler: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AC1B8F-CA0B-DDF3-EBDA-910F3F3D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Implementere CRUD</a:t>
            </a:r>
          </a:p>
          <a:p>
            <a:endParaRPr lang="da-DK" dirty="0"/>
          </a:p>
          <a:p>
            <a:r>
              <a:rPr lang="da-DK" dirty="0"/>
              <a:t>Nogle </a:t>
            </a:r>
            <a:r>
              <a:rPr lang="da-DK" dirty="0" err="1"/>
              <a:t>funktionaliteter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50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D347-E621-2D79-65BF-E7A1307E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Spørgsmål: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6F448-7A5B-A68C-1AC5-02E52924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Format af evakueringsliste</a:t>
            </a:r>
          </a:p>
          <a:p>
            <a:pPr lvl="1"/>
            <a:r>
              <a:rPr lang="da-DK" dirty="0"/>
              <a:t>Bygning : antal </a:t>
            </a:r>
          </a:p>
          <a:p>
            <a:pPr lvl="1"/>
            <a:r>
              <a:rPr lang="da-DK" dirty="0"/>
              <a:t>Navn + bygning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3082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1270</TotalTime>
  <Words>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PROJEKT Budweg</vt:lpstr>
      <vt:lpstr>PowerPoint-præsentation</vt:lpstr>
      <vt:lpstr>Vis program</vt:lpstr>
      <vt:lpstr>Mangler:</vt:lpstr>
      <vt:lpstr>Spørgsmål: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Daniel Hoppe</dc:creator>
  <cp:lastModifiedBy>Daniel Hoppe</cp:lastModifiedBy>
  <cp:revision>1</cp:revision>
  <dcterms:created xsi:type="dcterms:W3CDTF">2023-09-26T11:53:16Z</dcterms:created>
  <dcterms:modified xsi:type="dcterms:W3CDTF">2023-10-04T11:20:41Z</dcterms:modified>
</cp:coreProperties>
</file>