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7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9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4D9C4F3-3A51-4F45-8A5D-AAD196BF7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E8C98-749B-4CC1-83AF-316F8702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284176"/>
            <a:ext cx="11658600" cy="15087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100" b="1" dirty="0"/>
              <a:t>Resource Management and Scheduling in Distributed Stream Processing Systems: A Taxonomy, Review, and Future Directions</a:t>
            </a:r>
            <a:br>
              <a:rPr lang="en-US" sz="3400" b="1" dirty="0"/>
            </a:b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By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XUNYUN LIU, RAJKUMAR BUYYA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DAB8E-7B95-40B9-922A-AAB35C6D372F}"/>
              </a:ext>
            </a:extLst>
          </p:cNvPr>
          <p:cNvSpPr txBox="1"/>
          <p:nvPr/>
        </p:nvSpPr>
        <p:spPr>
          <a:xfrm>
            <a:off x="1202920" y="2011680"/>
            <a:ext cx="626364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6FBA5-63F5-43F5-B2AB-2CD697AB7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r="24219"/>
          <a:stretch/>
        </p:blipFill>
        <p:spPr>
          <a:xfrm>
            <a:off x="7846732" y="1822028"/>
            <a:ext cx="4342220" cy="50359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EB57435-241D-485B-8F9E-BCCC0B4DB68B}"/>
              </a:ext>
            </a:extLst>
          </p:cNvPr>
          <p:cNvSpPr txBox="1"/>
          <p:nvPr/>
        </p:nvSpPr>
        <p:spPr>
          <a:xfrm>
            <a:off x="268941" y="2057400"/>
            <a:ext cx="66159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Group Presentation</a:t>
            </a:r>
          </a:p>
          <a:p>
            <a:pPr algn="ctr"/>
            <a:r>
              <a:rPr lang="en-US" sz="2400" dirty="0"/>
              <a:t>Course Name: Distributed Computing System (CSE707)</a:t>
            </a:r>
          </a:p>
          <a:p>
            <a:pPr algn="ctr"/>
            <a:r>
              <a:rPr lang="en-US" sz="2400" b="1" dirty="0"/>
              <a:t>Submitted to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2400" i="0" u="none" strike="noStrike" dirty="0" err="1">
                <a:effectLst/>
              </a:rPr>
              <a:t>Annajiat</a:t>
            </a:r>
            <a:r>
              <a:rPr lang="en-GB" sz="2400" b="1" i="0" u="none" strike="noStrike" dirty="0">
                <a:effectLst/>
              </a:rPr>
              <a:t> </a:t>
            </a:r>
            <a:r>
              <a:rPr lang="en-GB" sz="2400" i="0" u="none" strike="noStrike" dirty="0">
                <a:effectLst/>
              </a:rPr>
              <a:t>Alim</a:t>
            </a:r>
            <a:r>
              <a:rPr lang="en-GB" sz="2400" b="1" i="0" u="none" strike="noStrike" dirty="0">
                <a:effectLst/>
              </a:rPr>
              <a:t> </a:t>
            </a:r>
            <a:r>
              <a:rPr lang="en-GB" sz="2400" i="0" u="none" strike="noStrike" dirty="0">
                <a:effectLst/>
              </a:rPr>
              <a:t>Rasel</a:t>
            </a:r>
            <a:endParaRPr lang="en-GB" sz="24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effectLst/>
              </a:rPr>
              <a:t>Senior Lecturer, Department of Computer Science &amp; Engineering</a:t>
            </a:r>
            <a:endParaRPr lang="en-GB" sz="2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effectLst/>
              </a:rPr>
              <a:t> BRAC University</a:t>
            </a:r>
            <a:endParaRPr lang="en-GB" sz="2400" b="0" dirty="0">
              <a:effectLst/>
            </a:endParaRPr>
          </a:p>
          <a:p>
            <a:pPr algn="ctr"/>
            <a:r>
              <a:rPr lang="en-GB" sz="2400" b="1" dirty="0"/>
              <a:t>Submitted by</a:t>
            </a:r>
          </a:p>
          <a:p>
            <a:pPr algn="ctr"/>
            <a:r>
              <a:rPr lang="en-GB" sz="2400" dirty="0"/>
              <a:t>Shiva Bahadur Pathak -21166052</a:t>
            </a:r>
          </a:p>
          <a:p>
            <a:pPr algn="ctr"/>
            <a:r>
              <a:rPr lang="en-GB" sz="2400" dirty="0"/>
              <a:t>Suvro Debnath-21266011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8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45F7F-3102-4E65-851A-71BA8938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22831-9509-49AB-83C7-A045B545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37" y="2199938"/>
            <a:ext cx="4431399" cy="420624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What is Stream Processing 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/>
              <a:t>Computing, analyzing, storing data as it is produced or received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Distributed Stream Processing System(DSPSs)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E.g. Apache Flink, Apache Strom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Resource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Task Scheduling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Service Level Agreement (SLA) &amp; Cost Constraints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Could Computing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DAA93DA-6155-48FF-8421-A4CF6AC00471}"/>
              </a:ext>
            </a:extLst>
          </p:cNvPr>
          <p:cNvSpPr txBox="1">
            <a:spLocks/>
          </p:cNvSpPr>
          <p:nvPr/>
        </p:nvSpPr>
        <p:spPr>
          <a:xfrm>
            <a:off x="6094959" y="2199938"/>
            <a:ext cx="4431399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Challenges/Problems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Deployment of Streaming system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Quality of Services(QoS)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Maintain Resource cost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Manage resources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Manage Task</a:t>
            </a:r>
          </a:p>
          <a:p>
            <a:pPr marL="457200" lvl="2" indent="0">
              <a:buNone/>
            </a:pPr>
            <a:endParaRPr lang="en-US" sz="2400" dirty="0"/>
          </a:p>
          <a:p>
            <a:pPr lvl="2">
              <a:buFont typeface="Wingdings" pitchFamily="2" charset="2"/>
              <a:buChar char="Ø"/>
            </a:pPr>
            <a:endParaRPr lang="en-US" sz="2400" dirty="0"/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98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4BFB-6641-455A-BC54-D42A37E1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  <a:r>
              <a:rPr lang="en-US" sz="1900" dirty="0"/>
              <a:t>(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continue</a:t>
            </a:r>
            <a:r>
              <a:rPr lang="en-US" sz="1900" dirty="0"/>
              <a:t>…)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99C8DB-60B1-4D81-8D91-D02FDBF7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Directed Acyclic Graph</a:t>
            </a:r>
          </a:p>
          <a:p>
            <a:r>
              <a:rPr lang="en-US" sz="1800" dirty="0"/>
              <a:t>Data Parallel and Pipelined</a:t>
            </a:r>
          </a:p>
          <a:p>
            <a:r>
              <a:rPr lang="en-US" sz="1800" dirty="0"/>
              <a:t>Replicas knows as task</a:t>
            </a:r>
          </a:p>
          <a:p>
            <a:r>
              <a:rPr lang="en-US" sz="1800" dirty="0"/>
              <a:t>E.g. Silicus, google dataflow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Resources Provisioning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Estimate, select and allocate appropriate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Operator Parallelism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/>
              <a:t>Divides a parallel operator into several functionality equivalent replicas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Task Scheduling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/>
              <a:t>Maps streaming to horizontal/vertical scaled resources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4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0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BFBD2-23B9-4007-B82F-D0C394407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FED21-FC72-4A31-8BA5-AC4CF5020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r="-1" b="-1"/>
          <a:stretch/>
        </p:blipFill>
        <p:spPr>
          <a:xfrm>
            <a:off x="4894729" y="284176"/>
            <a:ext cx="6925236" cy="63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521E245-781E-4267-8028-181370247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7812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16816-3EEA-42F9-B33C-500051F7E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0"/>
            <a:ext cx="7853082" cy="62111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0D6FA1A-9067-4A57-8B52-D765291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1" y="0"/>
            <a:ext cx="40138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E7273-D54E-4C05-B07D-FEF35FDA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0" y="163629"/>
            <a:ext cx="4013880" cy="167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A4E4-2962-461A-B459-8D315139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3" y="488108"/>
            <a:ext cx="3041972" cy="102689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Related Works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51D39C-D458-4758-87F0-539BB587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3" y="2160158"/>
            <a:ext cx="3041972" cy="4050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Merge result of stream processing model and complex event processing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Fault tolerance and comparison among different DSPSs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Optimization to improve the performance stream processing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A general data stream processing covering both system and uses. So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52360-094F-449F-8340-08E38B5995A5}"/>
              </a:ext>
            </a:extLst>
          </p:cNvPr>
          <p:cNvSpPr txBox="1"/>
          <p:nvPr/>
        </p:nvSpPr>
        <p:spPr>
          <a:xfrm>
            <a:off x="922277" y="6072908"/>
            <a:ext cx="633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fig. 2. The taxonomy of resource management and scheduling in distributed stream processing systems.</a:t>
            </a:r>
            <a:endParaRPr lang="en-US" sz="1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65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6FC955-0D3D-45A1-A1F3-334E51A3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2F37B-0F9F-4CA6-A5CD-CEE22F76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Resource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Various resource types involved in the resource management process to compose the stream processing infrastructure.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Resource Abstractions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Virtual Machines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Specific Hardware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Hybrid Network</a:t>
            </a:r>
            <a:endParaRPr lang="en-US" sz="1800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734F7-E922-4889-BBFF-2A23182074A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728075" y="2011363"/>
            <a:ext cx="3463925" cy="42068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Resource Adaptation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The adaptation of resource allocation to the changes of workload volume and application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Proactive Adaptation</a:t>
            </a: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Reactive Adaptation</a:t>
            </a:r>
            <a:endParaRPr lang="en-US" sz="1800" b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DE5160A-5438-4760-B388-39C7A050F127}"/>
              </a:ext>
            </a:extLst>
          </p:cNvPr>
          <p:cNvSpPr txBox="1">
            <a:spLocks/>
          </p:cNvSpPr>
          <p:nvPr/>
        </p:nvSpPr>
        <p:spPr>
          <a:xfrm>
            <a:off x="8390965" y="2011680"/>
            <a:ext cx="3464938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39216D1-3815-4AAC-A8D0-57F2B863E60B}"/>
              </a:ext>
            </a:extLst>
          </p:cNvPr>
          <p:cNvSpPr txBox="1">
            <a:spLocks/>
          </p:cNvSpPr>
          <p:nvPr/>
        </p:nvSpPr>
        <p:spPr>
          <a:xfrm>
            <a:off x="8570180" y="2011680"/>
            <a:ext cx="3464938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FFE297A-C96C-42AC-8CF9-C0A3207C32B5}"/>
              </a:ext>
            </a:extLst>
          </p:cNvPr>
          <p:cNvSpPr txBox="1">
            <a:spLocks/>
          </p:cNvSpPr>
          <p:nvPr/>
        </p:nvSpPr>
        <p:spPr>
          <a:xfrm>
            <a:off x="4362490" y="2011680"/>
            <a:ext cx="3464938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Resource Estimation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The estimation and modelling of resource costs for a streaming system to satisfy its SLA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Predictive 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Resource Cost Modelling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34551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E4D9-9CB0-4237-B8CD-F2DC3C71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1B062-4602-43A4-824B-F04BEE61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PARALLELISM CALCULATION</a:t>
            </a: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Performance-driven Parallelization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Platform-oriented Parallelization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PARALLELISM ADJUSTMENT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Rule-based Approaches</a:t>
            </a: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Queueing Theory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Theory</a:t>
            </a: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and Game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2A0C8-5C62-4DB4-83C9-67757D2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</a:t>
            </a:r>
            <a:endParaRPr lang="en-US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1B3E0-0982-4430-975A-A776A4BB1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OBJECTIVES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512C1-C34D-417E-985E-4CF3E11F6F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Fairness-aware Scheduling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Performance-oriented Scheduling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Resource-aware Scheduling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Cost-aware Scheduling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Communication-aware Scheduling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Fault-tolerant Scheduling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Energy-efficient Scheduling</a:t>
            </a:r>
            <a:endParaRPr lang="en-US" sz="48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D46007-D78C-4F24-AB20-85ED5A79D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METHODS</a:t>
            </a:r>
            <a:endParaRPr lang="en-US" sz="80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3A992-26A9-455E-8344-36FA6E4503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Heuristic-based Scheduling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Graph-Partitioning-based Scheduling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Constraint-Satisfaction-based Scheduling</a:t>
            </a: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Decentralised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Scheduling</a:t>
            </a: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224D1D-D6D5-4FF4-981B-8BFF696F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GAP ANALYSIS AND FUTURE DIRECTIONS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D1BF5E-41D3-499B-B13F-16E5E3DA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Fine-grained Profiling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Straggler Mitigation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Transparent State Management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Resource-availability-aware Scheduling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Energy-efficient Scheduling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Efficiency with Different Pricing Models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Container-based Deployment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Different DSPSs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4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AF1FA-8B9A-4669-A95F-F6AA288E8CAB}"/>
              </a:ext>
            </a:extLst>
          </p:cNvPr>
          <p:cNvSpPr txBox="1"/>
          <p:nvPr/>
        </p:nvSpPr>
        <p:spPr>
          <a:xfrm>
            <a:off x="3550023" y="2767280"/>
            <a:ext cx="56135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Thank You 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48448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709</TotalTime>
  <Words>397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Resource Management and Scheduling in Distributed Stream Processing Systems: A Taxonomy, Review, and Future Directions By XUNYUN LIU, RAJKUMAR BUYYA</vt:lpstr>
      <vt:lpstr>Introduction</vt:lpstr>
      <vt:lpstr>Introduction(continue…)</vt:lpstr>
      <vt:lpstr>Related Works</vt:lpstr>
      <vt:lpstr>Resources</vt:lpstr>
      <vt:lpstr>PARALLELISM</vt:lpstr>
      <vt:lpstr>SCHEDULING</vt:lpstr>
      <vt:lpstr>GAP ANALYSIS AND 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 and Scheduling in Distributed Stream Processing Systems: A Taxonomy, Review, and Future Directions</dc:title>
  <dc:creator>shiva pathak</dc:creator>
  <cp:lastModifiedBy>shiva pathak</cp:lastModifiedBy>
  <cp:revision>27</cp:revision>
  <dcterms:created xsi:type="dcterms:W3CDTF">2021-11-29T11:05:33Z</dcterms:created>
  <dcterms:modified xsi:type="dcterms:W3CDTF">2021-11-30T06:58:30Z</dcterms:modified>
</cp:coreProperties>
</file>