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3A36C-A65B-4906-A050-2F9D5315AE8D}" v="759" dt="2022-06-19T06:39:40.995"/>
    <p1510:client id="{A493A369-BC90-4B73-AB48-E50982AE51BA}" v="683" dt="2022-06-17T17:49:2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pathak" userId="2d59c34d6efec566" providerId="Windows Live" clId="Web-{A493A369-BC90-4B73-AB48-E50982AE51BA}"/>
    <pc:docChg chg="addSld modSld">
      <pc:chgData name="shiva pathak" userId="2d59c34d6efec566" providerId="Windows Live" clId="Web-{A493A369-BC90-4B73-AB48-E50982AE51BA}" dt="2022-06-17T17:49:25.746" v="675"/>
      <pc:docMkLst>
        <pc:docMk/>
      </pc:docMkLst>
      <pc:sldChg chg="addSp delSp modSp mod modClrScheme chgLayout">
        <pc:chgData name="shiva pathak" userId="2d59c34d6efec566" providerId="Windows Live" clId="Web-{A493A369-BC90-4B73-AB48-E50982AE51BA}" dt="2022-06-17T17:20:15.400" v="507" actId="1076"/>
        <pc:sldMkLst>
          <pc:docMk/>
          <pc:sldMk cId="3622625124" sldId="256"/>
        </pc:sldMkLst>
        <pc:spChg chg="mod ord">
          <ac:chgData name="shiva pathak" userId="2d59c34d6efec566" providerId="Windows Live" clId="Web-{A493A369-BC90-4B73-AB48-E50982AE51BA}" dt="2022-06-17T17:20:07.306" v="506" actId="20577"/>
          <ac:spMkLst>
            <pc:docMk/>
            <pc:sldMk cId="3622625124" sldId="256"/>
            <ac:spMk id="2" creationId="{00000000-0000-0000-0000-000000000000}"/>
          </ac:spMkLst>
        </pc:spChg>
        <pc:spChg chg="mod ord">
          <ac:chgData name="shiva pathak" userId="2d59c34d6efec566" providerId="Windows Live" clId="Web-{A493A369-BC90-4B73-AB48-E50982AE51BA}" dt="2022-06-17T17:20:15.400" v="507" actId="1076"/>
          <ac:spMkLst>
            <pc:docMk/>
            <pc:sldMk cId="3622625124" sldId="256"/>
            <ac:spMk id="3" creationId="{00000000-0000-0000-0000-000000000000}"/>
          </ac:spMkLst>
        </pc:spChg>
        <pc:spChg chg="add del mod">
          <ac:chgData name="shiva pathak" userId="2d59c34d6efec566" providerId="Windows Live" clId="Web-{A493A369-BC90-4B73-AB48-E50982AE51BA}" dt="2022-06-17T17:19:25.368" v="499"/>
          <ac:spMkLst>
            <pc:docMk/>
            <pc:sldMk cId="3622625124" sldId="256"/>
            <ac:spMk id="4" creationId="{F3FF7CF3-C891-A1E9-8C45-2E394AF078C3}"/>
          </ac:spMkLst>
        </pc:spChg>
      </pc:sldChg>
      <pc:sldChg chg="modSp new">
        <pc:chgData name="shiva pathak" userId="2d59c34d6efec566" providerId="Windows Live" clId="Web-{A493A369-BC90-4B73-AB48-E50982AE51BA}" dt="2022-06-17T17:39:09.676" v="673" actId="14100"/>
        <pc:sldMkLst>
          <pc:docMk/>
          <pc:sldMk cId="1554975456" sldId="257"/>
        </pc:sldMkLst>
        <pc:spChg chg="mod">
          <ac:chgData name="shiva pathak" userId="2d59c34d6efec566" providerId="Windows Live" clId="Web-{A493A369-BC90-4B73-AB48-E50982AE51BA}" dt="2022-06-17T17:21:02.386" v="513" actId="20577"/>
          <ac:spMkLst>
            <pc:docMk/>
            <pc:sldMk cId="1554975456" sldId="257"/>
            <ac:spMk id="2" creationId="{3677347B-3F86-D7A7-79D1-A943038DFAC6}"/>
          </ac:spMkLst>
        </pc:spChg>
        <pc:spChg chg="mod">
          <ac:chgData name="shiva pathak" userId="2d59c34d6efec566" providerId="Windows Live" clId="Web-{A493A369-BC90-4B73-AB48-E50982AE51BA}" dt="2022-06-17T17:39:09.676" v="673" actId="14100"/>
          <ac:spMkLst>
            <pc:docMk/>
            <pc:sldMk cId="1554975456" sldId="257"/>
            <ac:spMk id="3" creationId="{85D35384-03A6-3A69-1646-BCF2DB28735D}"/>
          </ac:spMkLst>
        </pc:spChg>
      </pc:sldChg>
      <pc:sldChg chg="addSp modSp new mod modClrScheme chgLayout">
        <pc:chgData name="shiva pathak" userId="2d59c34d6efec566" providerId="Windows Live" clId="Web-{A493A369-BC90-4B73-AB48-E50982AE51BA}" dt="2022-06-17T17:49:25.746" v="675"/>
        <pc:sldMkLst>
          <pc:docMk/>
          <pc:sldMk cId="1331840590" sldId="258"/>
        </pc:sldMkLst>
        <pc:spChg chg="mod ord">
          <ac:chgData name="shiva pathak" userId="2d59c34d6efec566" providerId="Windows Live" clId="Web-{A493A369-BC90-4B73-AB48-E50982AE51BA}" dt="2022-06-17T17:49:25.746" v="675"/>
          <ac:spMkLst>
            <pc:docMk/>
            <pc:sldMk cId="1331840590" sldId="258"/>
            <ac:spMk id="2" creationId="{04F58B76-F41B-7A81-2983-11358590D902}"/>
          </ac:spMkLst>
        </pc:spChg>
        <pc:spChg chg="mod ord">
          <ac:chgData name="shiva pathak" userId="2d59c34d6efec566" providerId="Windows Live" clId="Web-{A493A369-BC90-4B73-AB48-E50982AE51BA}" dt="2022-06-17T17:49:25.746" v="675"/>
          <ac:spMkLst>
            <pc:docMk/>
            <pc:sldMk cId="1331840590" sldId="258"/>
            <ac:spMk id="3" creationId="{08BE1DF3-2AEF-B928-C0E2-65DAF7599550}"/>
          </ac:spMkLst>
        </pc:spChg>
        <pc:spChg chg="add mod ord">
          <ac:chgData name="shiva pathak" userId="2d59c34d6efec566" providerId="Windows Live" clId="Web-{A493A369-BC90-4B73-AB48-E50982AE51BA}" dt="2022-06-17T17:49:25.746" v="675"/>
          <ac:spMkLst>
            <pc:docMk/>
            <pc:sldMk cId="1331840590" sldId="258"/>
            <ac:spMk id="4" creationId="{DFE19556-F394-7992-7D1E-12CBDE3B7705}"/>
          </ac:spMkLst>
        </pc:spChg>
      </pc:sldChg>
    </pc:docChg>
  </pc:docChgLst>
  <pc:docChgLst>
    <pc:chgData name="shiva pathak" userId="2d59c34d6efec566" providerId="Windows Live" clId="Web-{2873A36C-A65B-4906-A050-2F9D5315AE8D}"/>
    <pc:docChg chg="addSld delSld modSld sldOrd">
      <pc:chgData name="shiva pathak" userId="2d59c34d6efec566" providerId="Windows Live" clId="Web-{2873A36C-A65B-4906-A050-2F9D5315AE8D}" dt="2022-06-19T06:40:46.419" v="821"/>
      <pc:docMkLst>
        <pc:docMk/>
      </pc:docMkLst>
      <pc:sldChg chg="addSp delSp modSp mod setBg">
        <pc:chgData name="shiva pathak" userId="2d59c34d6efec566" providerId="Windows Live" clId="Web-{2873A36C-A65B-4906-A050-2F9D5315AE8D}" dt="2022-06-19T04:45:27.724" v="1"/>
        <pc:sldMkLst>
          <pc:docMk/>
          <pc:sldMk cId="3622625124" sldId="256"/>
        </pc:sldMkLst>
        <pc:spChg chg="mod">
          <ac:chgData name="shiva pathak" userId="2d59c34d6efec566" providerId="Windows Live" clId="Web-{2873A36C-A65B-4906-A050-2F9D5315AE8D}" dt="2022-06-19T04:45:27.724" v="1"/>
          <ac:spMkLst>
            <pc:docMk/>
            <pc:sldMk cId="3622625124" sldId="256"/>
            <ac:spMk id="2" creationId="{00000000-0000-0000-0000-000000000000}"/>
          </ac:spMkLst>
        </pc:spChg>
        <pc:spChg chg="del">
          <ac:chgData name="shiva pathak" userId="2d59c34d6efec566" providerId="Windows Live" clId="Web-{2873A36C-A65B-4906-A050-2F9D5315AE8D}" dt="2022-06-19T04:45:27.724" v="1"/>
          <ac:spMkLst>
            <pc:docMk/>
            <pc:sldMk cId="3622625124" sldId="256"/>
            <ac:spMk id="3" creationId="{00000000-0000-0000-0000-000000000000}"/>
          </ac:spMkLst>
        </pc:spChg>
        <pc:spChg chg="add">
          <ac:chgData name="shiva pathak" userId="2d59c34d6efec566" providerId="Windows Live" clId="Web-{2873A36C-A65B-4906-A050-2F9D5315AE8D}" dt="2022-06-19T04:45:27.724" v="1"/>
          <ac:spMkLst>
            <pc:docMk/>
            <pc:sldMk cId="3622625124" sldId="256"/>
            <ac:spMk id="9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4:45:27.724" v="1"/>
          <ac:spMkLst>
            <pc:docMk/>
            <pc:sldMk cId="3622625124" sldId="256"/>
            <ac:spMk id="11" creationId="{60F880A6-33D3-4EEC-A780-B73559B9F24C}"/>
          </ac:spMkLst>
        </pc:spChg>
        <pc:spChg chg="add">
          <ac:chgData name="shiva pathak" userId="2d59c34d6efec566" providerId="Windows Live" clId="Web-{2873A36C-A65B-4906-A050-2F9D5315AE8D}" dt="2022-06-19T04:45:27.724" v="1"/>
          <ac:spMkLst>
            <pc:docMk/>
            <pc:sldMk cId="3622625124" sldId="256"/>
            <ac:spMk id="13" creationId="{2C6246ED-0535-4496-A8F6-1E80CC4EB853}"/>
          </ac:spMkLst>
        </pc:spChg>
        <pc:graphicFrameChg chg="add">
          <ac:chgData name="shiva pathak" userId="2d59c34d6efec566" providerId="Windows Live" clId="Web-{2873A36C-A65B-4906-A050-2F9D5315AE8D}" dt="2022-06-19T04:45:27.724" v="1"/>
          <ac:graphicFrameMkLst>
            <pc:docMk/>
            <pc:sldMk cId="3622625124" sldId="256"/>
            <ac:graphicFrameMk id="5" creationId="{782D4293-7E5E-1E88-CC18-8AA8B0157F4C}"/>
          </ac:graphicFrameMkLst>
        </pc:graphicFrameChg>
      </pc:sldChg>
      <pc:sldChg chg="addSp delSp modSp mod setBg">
        <pc:chgData name="shiva pathak" userId="2d59c34d6efec566" providerId="Windows Live" clId="Web-{2873A36C-A65B-4906-A050-2F9D5315AE8D}" dt="2022-06-19T04:46:07.084" v="6"/>
        <pc:sldMkLst>
          <pc:docMk/>
          <pc:sldMk cId="1554975456" sldId="257"/>
        </pc:sldMkLst>
        <pc:spChg chg="mod">
          <ac:chgData name="shiva pathak" userId="2d59c34d6efec566" providerId="Windows Live" clId="Web-{2873A36C-A65B-4906-A050-2F9D5315AE8D}" dt="2022-06-19T04:46:07.084" v="6"/>
          <ac:spMkLst>
            <pc:docMk/>
            <pc:sldMk cId="1554975456" sldId="257"/>
            <ac:spMk id="2" creationId="{3677347B-3F86-D7A7-79D1-A943038DFAC6}"/>
          </ac:spMkLst>
        </pc:spChg>
        <pc:spChg chg="del mod">
          <ac:chgData name="shiva pathak" userId="2d59c34d6efec566" providerId="Windows Live" clId="Web-{2873A36C-A65B-4906-A050-2F9D5315AE8D}" dt="2022-06-19T04:46:07.084" v="6"/>
          <ac:spMkLst>
            <pc:docMk/>
            <pc:sldMk cId="1554975456" sldId="257"/>
            <ac:spMk id="3" creationId="{85D35384-03A6-3A69-1646-BCF2DB28735D}"/>
          </ac:spMkLst>
        </pc:spChg>
        <pc:spChg chg="add del">
          <ac:chgData name="shiva pathak" userId="2d59c34d6efec566" providerId="Windows Live" clId="Web-{2873A36C-A65B-4906-A050-2F9D5315AE8D}" dt="2022-06-19T04:46:01.865" v="3"/>
          <ac:spMkLst>
            <pc:docMk/>
            <pc:sldMk cId="1554975456" sldId="257"/>
            <ac:spMk id="8" creationId="{0A46F010-D160-4609-8979-FFD8C1EA6C43}"/>
          </ac:spMkLst>
        </pc:spChg>
        <pc:spChg chg="add del">
          <ac:chgData name="shiva pathak" userId="2d59c34d6efec566" providerId="Windows Live" clId="Web-{2873A36C-A65B-4906-A050-2F9D5315AE8D}" dt="2022-06-19T04:46:07.053" v="5"/>
          <ac:spMkLst>
            <pc:docMk/>
            <pc:sldMk cId="1554975456" sldId="257"/>
            <ac:spMk id="9" creationId="{1A44C337-3893-4B29-A265-B1329150B6AA}"/>
          </ac:spMkLst>
        </pc:spChg>
        <pc:spChg chg="add del">
          <ac:chgData name="shiva pathak" userId="2d59c34d6efec566" providerId="Windows Live" clId="Web-{2873A36C-A65B-4906-A050-2F9D5315AE8D}" dt="2022-06-19T04:46:01.865" v="3"/>
          <ac:spMkLst>
            <pc:docMk/>
            <pc:sldMk cId="1554975456" sldId="257"/>
            <ac:spMk id="10" creationId="{81B8C4F6-C3AC-4C94-8EC7-E4F7B7E9CDB6}"/>
          </ac:spMkLst>
        </pc:spChg>
        <pc:spChg chg="add">
          <ac:chgData name="shiva pathak" userId="2d59c34d6efec566" providerId="Windows Live" clId="Web-{2873A36C-A65B-4906-A050-2F9D5315AE8D}" dt="2022-06-19T04:46:07.084" v="6"/>
          <ac:spMkLst>
            <pc:docMk/>
            <pc:sldMk cId="1554975456" sldId="257"/>
            <ac:spMk id="13" creationId="{2C6246ED-0535-4496-A8F6-1E80CC4EB853}"/>
          </ac:spMkLst>
        </pc:spChg>
        <pc:spChg chg="add del">
          <ac:chgData name="shiva pathak" userId="2d59c34d6efec566" providerId="Windows Live" clId="Web-{2873A36C-A65B-4906-A050-2F9D5315AE8D}" dt="2022-06-19T04:46:07.053" v="5"/>
          <ac:spMkLst>
            <pc:docMk/>
            <pc:sldMk cId="1554975456" sldId="257"/>
            <ac:spMk id="39" creationId="{AA5CD610-ED7C-4CED-A9A1-174432C88AF8}"/>
          </ac:spMkLst>
        </pc:spChg>
        <pc:spChg chg="add del">
          <ac:chgData name="shiva pathak" userId="2d59c34d6efec566" providerId="Windows Live" clId="Web-{2873A36C-A65B-4906-A050-2F9D5315AE8D}" dt="2022-06-19T04:46:01.865" v="3"/>
          <ac:spMkLst>
            <pc:docMk/>
            <pc:sldMk cId="1554975456" sldId="257"/>
            <ac:spMk id="40" creationId="{91328346-8BAD-4616-B50B-5CFDA5648D6A}"/>
          </ac:spMkLst>
        </pc:spChg>
        <pc:spChg chg="add del">
          <ac:chgData name="shiva pathak" userId="2d59c34d6efec566" providerId="Windows Live" clId="Web-{2873A36C-A65B-4906-A050-2F9D5315AE8D}" dt="2022-06-19T04:46:07.053" v="5"/>
          <ac:spMkLst>
            <pc:docMk/>
            <pc:sldMk cId="1554975456" sldId="257"/>
            <ac:spMk id="41" creationId="{0C4379BF-8C7A-480A-BC36-DA55D92A9356}"/>
          </ac:spMkLst>
        </pc:spChg>
        <pc:spChg chg="add">
          <ac:chgData name="shiva pathak" userId="2d59c34d6efec566" providerId="Windows Live" clId="Web-{2873A36C-A65B-4906-A050-2F9D5315AE8D}" dt="2022-06-19T04:46:07.084" v="6"/>
          <ac:spMkLst>
            <pc:docMk/>
            <pc:sldMk cId="1554975456" sldId="257"/>
            <ac:spMk id="45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4:46:07.084" v="6"/>
          <ac:spMkLst>
            <pc:docMk/>
            <pc:sldMk cId="1554975456" sldId="257"/>
            <ac:spMk id="46" creationId="{60F880A6-33D3-4EEC-A780-B73559B9F24C}"/>
          </ac:spMkLst>
        </pc:spChg>
        <pc:grpChg chg="add del">
          <ac:chgData name="shiva pathak" userId="2d59c34d6efec566" providerId="Windows Live" clId="Web-{2873A36C-A65B-4906-A050-2F9D5315AE8D}" dt="2022-06-19T04:46:07.053" v="5"/>
          <ac:grpSpMkLst>
            <pc:docMk/>
            <pc:sldMk cId="1554975456" sldId="257"/>
            <ac:grpSpMk id="11" creationId="{81E0B358-1267-4844-8B3D-B7A279B4175A}"/>
          </ac:grpSpMkLst>
        </pc:grpChg>
        <pc:grpChg chg="add del">
          <ac:chgData name="shiva pathak" userId="2d59c34d6efec566" providerId="Windows Live" clId="Web-{2873A36C-A65B-4906-A050-2F9D5315AE8D}" dt="2022-06-19T04:46:01.865" v="3"/>
          <ac:grpSpMkLst>
            <pc:docMk/>
            <pc:sldMk cId="1554975456" sldId="257"/>
            <ac:grpSpMk id="12" creationId="{0B789310-9859-4942-98C8-3D2F12AAAE73}"/>
          </ac:grpSpMkLst>
        </pc:grpChg>
        <pc:grpChg chg="add del">
          <ac:chgData name="shiva pathak" userId="2d59c34d6efec566" providerId="Windows Live" clId="Web-{2873A36C-A65B-4906-A050-2F9D5315AE8D}" dt="2022-06-19T04:46:07.053" v="5"/>
          <ac:grpSpMkLst>
            <pc:docMk/>
            <pc:sldMk cId="1554975456" sldId="257"/>
            <ac:grpSpMk id="25" creationId="{AF44CA9C-80E8-44E1-A79C-D6EBFC73BCA0}"/>
          </ac:grpSpMkLst>
        </pc:grpChg>
        <pc:grpChg chg="add del">
          <ac:chgData name="shiva pathak" userId="2d59c34d6efec566" providerId="Windows Live" clId="Web-{2873A36C-A65B-4906-A050-2F9D5315AE8D}" dt="2022-06-19T04:46:01.865" v="3"/>
          <ac:grpSpMkLst>
            <pc:docMk/>
            <pc:sldMk cId="1554975456" sldId="257"/>
            <ac:grpSpMk id="26" creationId="{6F1CEC7A-E419-4950-AA57-B00546C29CAF}"/>
          </ac:grpSpMkLst>
        </pc:grpChg>
        <pc:graphicFrameChg chg="add">
          <ac:chgData name="shiva pathak" userId="2d59c34d6efec566" providerId="Windows Live" clId="Web-{2873A36C-A65B-4906-A050-2F9D5315AE8D}" dt="2022-06-19T04:46:07.084" v="6"/>
          <ac:graphicFrameMkLst>
            <pc:docMk/>
            <pc:sldMk cId="1554975456" sldId="257"/>
            <ac:graphicFrameMk id="47" creationId="{3B66C423-A4B0-C047-AC09-506F05C0990D}"/>
          </ac:graphicFrameMkLst>
        </pc:graphicFrameChg>
        <pc:picChg chg="add del">
          <ac:chgData name="shiva pathak" userId="2d59c34d6efec566" providerId="Windows Live" clId="Web-{2873A36C-A65B-4906-A050-2F9D5315AE8D}" dt="2022-06-19T04:46:07.053" v="5"/>
          <ac:picMkLst>
            <pc:docMk/>
            <pc:sldMk cId="1554975456" sldId="257"/>
            <ac:picMk id="5" creationId="{C6D55BBB-1736-974A-5BBA-64601010FDDC}"/>
          </ac:picMkLst>
        </pc:picChg>
      </pc:sldChg>
      <pc:sldChg chg="addSp delSp modSp mod setBg modClrScheme chgLayout">
        <pc:chgData name="shiva pathak" userId="2d59c34d6efec566" providerId="Windows Live" clId="Web-{2873A36C-A65B-4906-A050-2F9D5315AE8D}" dt="2022-06-19T05:22:27.570" v="201"/>
        <pc:sldMkLst>
          <pc:docMk/>
          <pc:sldMk cId="1331840590" sldId="258"/>
        </pc:sldMkLst>
        <pc:spChg chg="mod ord">
          <ac:chgData name="shiva pathak" userId="2d59c34d6efec566" providerId="Windows Live" clId="Web-{2873A36C-A65B-4906-A050-2F9D5315AE8D}" dt="2022-06-19T05:22:27.570" v="201"/>
          <ac:spMkLst>
            <pc:docMk/>
            <pc:sldMk cId="1331840590" sldId="258"/>
            <ac:spMk id="2" creationId="{04F58B76-F41B-7A81-2983-11358590D902}"/>
          </ac:spMkLst>
        </pc:spChg>
        <pc:spChg chg="del mod ord">
          <ac:chgData name="shiva pathak" userId="2d59c34d6efec566" providerId="Windows Live" clId="Web-{2873A36C-A65B-4906-A050-2F9D5315AE8D}" dt="2022-06-19T05:22:27.570" v="201"/>
          <ac:spMkLst>
            <pc:docMk/>
            <pc:sldMk cId="1331840590" sldId="258"/>
            <ac:spMk id="3" creationId="{08BE1DF3-2AEF-B928-C0E2-65DAF7599550}"/>
          </ac:spMkLst>
        </pc:spChg>
        <pc:spChg chg="del">
          <ac:chgData name="shiva pathak" userId="2d59c34d6efec566" providerId="Windows Live" clId="Web-{2873A36C-A65B-4906-A050-2F9D5315AE8D}" dt="2022-06-19T04:44:59.879" v="0"/>
          <ac:spMkLst>
            <pc:docMk/>
            <pc:sldMk cId="1331840590" sldId="258"/>
            <ac:spMk id="4" creationId="{DFE19556-F394-7992-7D1E-12CBDE3B7705}"/>
          </ac:spMkLst>
        </pc:spChg>
        <pc:spChg chg="add">
          <ac:chgData name="shiva pathak" userId="2d59c34d6efec566" providerId="Windows Live" clId="Web-{2873A36C-A65B-4906-A050-2F9D5315AE8D}" dt="2022-06-19T05:22:27.570" v="201"/>
          <ac:spMkLst>
            <pc:docMk/>
            <pc:sldMk cId="1331840590" sldId="258"/>
            <ac:spMk id="9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5:22:27.570" v="201"/>
          <ac:spMkLst>
            <pc:docMk/>
            <pc:sldMk cId="1331840590" sldId="258"/>
            <ac:spMk id="11" creationId="{60F880A6-33D3-4EEC-A780-B73559B9F24C}"/>
          </ac:spMkLst>
        </pc:spChg>
        <pc:spChg chg="add">
          <ac:chgData name="shiva pathak" userId="2d59c34d6efec566" providerId="Windows Live" clId="Web-{2873A36C-A65B-4906-A050-2F9D5315AE8D}" dt="2022-06-19T05:22:27.570" v="201"/>
          <ac:spMkLst>
            <pc:docMk/>
            <pc:sldMk cId="1331840590" sldId="258"/>
            <ac:spMk id="13" creationId="{2C6246ED-0535-4496-A8F6-1E80CC4EB853}"/>
          </ac:spMkLst>
        </pc:spChg>
        <pc:graphicFrameChg chg="add">
          <ac:chgData name="shiva pathak" userId="2d59c34d6efec566" providerId="Windows Live" clId="Web-{2873A36C-A65B-4906-A050-2F9D5315AE8D}" dt="2022-06-19T05:22:27.570" v="201"/>
          <ac:graphicFrameMkLst>
            <pc:docMk/>
            <pc:sldMk cId="1331840590" sldId="258"/>
            <ac:graphicFrameMk id="5" creationId="{3CE65458-3C7A-C66F-7293-815ED62DB4BC}"/>
          </ac:graphicFrameMkLst>
        </pc:graphicFrameChg>
      </pc:sldChg>
      <pc:sldChg chg="addSp delSp modSp new del mod modClrScheme chgLayout">
        <pc:chgData name="shiva pathak" userId="2d59c34d6efec566" providerId="Windows Live" clId="Web-{2873A36C-A65B-4906-A050-2F9D5315AE8D}" dt="2022-06-19T05:44:03.801" v="373"/>
        <pc:sldMkLst>
          <pc:docMk/>
          <pc:sldMk cId="3921544157" sldId="259"/>
        </pc:sldMkLst>
        <pc:spChg chg="mod ord">
          <ac:chgData name="shiva pathak" userId="2d59c34d6efec566" providerId="Windows Live" clId="Web-{2873A36C-A65B-4906-A050-2F9D5315AE8D}" dt="2022-06-19T05:26:51.064" v="219" actId="20577"/>
          <ac:spMkLst>
            <pc:docMk/>
            <pc:sldMk cId="3921544157" sldId="259"/>
            <ac:spMk id="2" creationId="{EF87DABA-1558-B579-F8C0-D72D3236EBE2}"/>
          </ac:spMkLst>
        </pc:spChg>
        <pc:spChg chg="mod ord">
          <ac:chgData name="shiva pathak" userId="2d59c34d6efec566" providerId="Windows Live" clId="Web-{2873A36C-A65B-4906-A050-2F9D5315AE8D}" dt="2022-06-19T05:40:44.326" v="341" actId="1076"/>
          <ac:spMkLst>
            <pc:docMk/>
            <pc:sldMk cId="3921544157" sldId="259"/>
            <ac:spMk id="3" creationId="{4E0737A6-A38B-8DDD-60DA-BB8B5DEFD908}"/>
          </ac:spMkLst>
        </pc:spChg>
        <pc:spChg chg="add mod ord">
          <ac:chgData name="shiva pathak" userId="2d59c34d6efec566" providerId="Windows Live" clId="Web-{2873A36C-A65B-4906-A050-2F9D5315AE8D}" dt="2022-06-19T05:40:46.982" v="342" actId="20577"/>
          <ac:spMkLst>
            <pc:docMk/>
            <pc:sldMk cId="3921544157" sldId="259"/>
            <ac:spMk id="4" creationId="{59F64139-9280-A20B-5803-AFC9D7098665}"/>
          </ac:spMkLst>
        </pc:spChg>
        <pc:spChg chg="add del mod">
          <ac:chgData name="shiva pathak" userId="2d59c34d6efec566" providerId="Windows Live" clId="Web-{2873A36C-A65B-4906-A050-2F9D5315AE8D}" dt="2022-06-19T05:36:21.255" v="318"/>
          <ac:spMkLst>
            <pc:docMk/>
            <pc:sldMk cId="3921544157" sldId="259"/>
            <ac:spMk id="5" creationId="{36A6BA57-DC98-4A4F-3A19-4CFC7430B447}"/>
          </ac:spMkLst>
        </pc:spChg>
        <pc:spChg chg="add del">
          <ac:chgData name="shiva pathak" userId="2d59c34d6efec566" providerId="Windows Live" clId="Web-{2873A36C-A65B-4906-A050-2F9D5315AE8D}" dt="2022-06-19T05:36:31.458" v="320"/>
          <ac:spMkLst>
            <pc:docMk/>
            <pc:sldMk cId="3921544157" sldId="259"/>
            <ac:spMk id="6" creationId="{816D1AE7-FA63-F291-821F-B452F77EEFC8}"/>
          </ac:spMkLst>
        </pc:spChg>
      </pc:sldChg>
      <pc:sldChg chg="addSp modSp new del mod modClrScheme chgLayout">
        <pc:chgData name="shiva pathak" userId="2d59c34d6efec566" providerId="Windows Live" clId="Web-{2873A36C-A65B-4906-A050-2F9D5315AE8D}" dt="2022-06-19T05:50:57.332" v="465"/>
        <pc:sldMkLst>
          <pc:docMk/>
          <pc:sldMk cId="24223742" sldId="260"/>
        </pc:sldMkLst>
        <pc:spChg chg="mod ord">
          <ac:chgData name="shiva pathak" userId="2d59c34d6efec566" providerId="Windows Live" clId="Web-{2873A36C-A65B-4906-A050-2F9D5315AE8D}" dt="2022-06-19T05:41:05.358" v="346" actId="20577"/>
          <ac:spMkLst>
            <pc:docMk/>
            <pc:sldMk cId="24223742" sldId="260"/>
            <ac:spMk id="2" creationId="{7546D705-1449-4F19-D049-C3CB46D93D72}"/>
          </ac:spMkLst>
        </pc:spChg>
        <pc:spChg chg="mod ord">
          <ac:chgData name="shiva pathak" userId="2d59c34d6efec566" providerId="Windows Live" clId="Web-{2873A36C-A65B-4906-A050-2F9D5315AE8D}" dt="2022-06-19T05:43:44.301" v="371" actId="14100"/>
          <ac:spMkLst>
            <pc:docMk/>
            <pc:sldMk cId="24223742" sldId="260"/>
            <ac:spMk id="3" creationId="{2F4F7151-AC41-5AAB-011C-D7BAE3AE667A}"/>
          </ac:spMkLst>
        </pc:spChg>
        <pc:spChg chg="mod ord">
          <ac:chgData name="shiva pathak" userId="2d59c34d6efec566" providerId="Windows Live" clId="Web-{2873A36C-A65B-4906-A050-2F9D5315AE8D}" dt="2022-06-19T05:43:50.582" v="372" actId="14100"/>
          <ac:spMkLst>
            <pc:docMk/>
            <pc:sldMk cId="24223742" sldId="260"/>
            <ac:spMk id="4" creationId="{9C1AE6DD-F50C-3466-E0DE-C5AA43907664}"/>
          </ac:spMkLst>
        </pc:spChg>
        <pc:spChg chg="add mod ord">
          <ac:chgData name="shiva pathak" userId="2d59c34d6efec566" providerId="Windows Live" clId="Web-{2873A36C-A65B-4906-A050-2F9D5315AE8D}" dt="2022-06-19T05:42:22.439" v="364" actId="1076"/>
          <ac:spMkLst>
            <pc:docMk/>
            <pc:sldMk cId="24223742" sldId="260"/>
            <ac:spMk id="5" creationId="{FB583744-4EC0-2F62-B87A-E117832B43B9}"/>
          </ac:spMkLst>
        </pc:spChg>
        <pc:spChg chg="add mod ord">
          <ac:chgData name="shiva pathak" userId="2d59c34d6efec566" providerId="Windows Live" clId="Web-{2873A36C-A65B-4906-A050-2F9D5315AE8D}" dt="2022-06-19T05:42:31.001" v="365" actId="1076"/>
          <ac:spMkLst>
            <pc:docMk/>
            <pc:sldMk cId="24223742" sldId="260"/>
            <ac:spMk id="6" creationId="{72D22F61-A2DE-4E84-A0A6-48391C8280FB}"/>
          </ac:spMkLst>
        </pc:spChg>
      </pc:sldChg>
      <pc:sldChg chg="addSp delSp modSp new del mod modClrScheme chgLayout">
        <pc:chgData name="shiva pathak" userId="2d59c34d6efec566" providerId="Windows Live" clId="Web-{2873A36C-A65B-4906-A050-2F9D5315AE8D}" dt="2022-06-19T05:40:39.841" v="340"/>
        <pc:sldMkLst>
          <pc:docMk/>
          <pc:sldMk cId="58856366" sldId="260"/>
        </pc:sldMkLst>
        <pc:spChg chg="mod ord">
          <ac:chgData name="shiva pathak" userId="2d59c34d6efec566" providerId="Windows Live" clId="Web-{2873A36C-A65B-4906-A050-2F9D5315AE8D}" dt="2022-06-19T05:40:32.294" v="339"/>
          <ac:spMkLst>
            <pc:docMk/>
            <pc:sldMk cId="58856366" sldId="260"/>
            <ac:spMk id="2" creationId="{118FFB33-03E7-1C91-2454-778C71E8E89E}"/>
          </ac:spMkLst>
        </pc:spChg>
        <pc:spChg chg="mod ord">
          <ac:chgData name="shiva pathak" userId="2d59c34d6efec566" providerId="Windows Live" clId="Web-{2873A36C-A65B-4906-A050-2F9D5315AE8D}" dt="2022-06-19T05:40:32.294" v="339"/>
          <ac:spMkLst>
            <pc:docMk/>
            <pc:sldMk cId="58856366" sldId="260"/>
            <ac:spMk id="3" creationId="{3CEBEB48-1514-53F1-F495-FFEB1C707886}"/>
          </ac:spMkLst>
        </pc:spChg>
        <pc:spChg chg="mod ord">
          <ac:chgData name="shiva pathak" userId="2d59c34d6efec566" providerId="Windows Live" clId="Web-{2873A36C-A65B-4906-A050-2F9D5315AE8D}" dt="2022-06-19T05:40:32.294" v="339"/>
          <ac:spMkLst>
            <pc:docMk/>
            <pc:sldMk cId="58856366" sldId="260"/>
            <ac:spMk id="4" creationId="{BCA34A1A-AEF5-9752-D68E-FBD4D0C9E23E}"/>
          </ac:spMkLst>
        </pc:spChg>
        <pc:spChg chg="add del mod ord">
          <ac:chgData name="shiva pathak" userId="2d59c34d6efec566" providerId="Windows Live" clId="Web-{2873A36C-A65B-4906-A050-2F9D5315AE8D}" dt="2022-06-19T05:40:32.294" v="339"/>
          <ac:spMkLst>
            <pc:docMk/>
            <pc:sldMk cId="58856366" sldId="260"/>
            <ac:spMk id="5" creationId="{731B05CC-191E-D56A-836A-E4E1655DAE24}"/>
          </ac:spMkLst>
        </pc:spChg>
        <pc:spChg chg="add del mod ord">
          <ac:chgData name="shiva pathak" userId="2d59c34d6efec566" providerId="Windows Live" clId="Web-{2873A36C-A65B-4906-A050-2F9D5315AE8D}" dt="2022-06-19T05:40:32.294" v="339"/>
          <ac:spMkLst>
            <pc:docMk/>
            <pc:sldMk cId="58856366" sldId="260"/>
            <ac:spMk id="6" creationId="{1FFA26F2-B073-FB7A-186C-B7DB85A4BB51}"/>
          </ac:spMkLst>
        </pc:spChg>
      </pc:sldChg>
      <pc:sldChg chg="addSp delSp modSp new mod setBg modClrScheme chgLayout">
        <pc:chgData name="shiva pathak" userId="2d59c34d6efec566" providerId="Windows Live" clId="Web-{2873A36C-A65B-4906-A050-2F9D5315AE8D}" dt="2022-06-19T05:45:04.928" v="383"/>
        <pc:sldMkLst>
          <pc:docMk/>
          <pc:sldMk cId="3320338334" sldId="261"/>
        </pc:sldMkLst>
        <pc:spChg chg="mod ord">
          <ac:chgData name="shiva pathak" userId="2d59c34d6efec566" providerId="Windows Live" clId="Web-{2873A36C-A65B-4906-A050-2F9D5315AE8D}" dt="2022-06-19T05:45:04.928" v="383"/>
          <ac:spMkLst>
            <pc:docMk/>
            <pc:sldMk cId="3320338334" sldId="261"/>
            <ac:spMk id="2" creationId="{5F57D277-B521-7EB5-16F7-EA378F0D9631}"/>
          </ac:spMkLst>
        </pc:spChg>
        <pc:spChg chg="del">
          <ac:chgData name="shiva pathak" userId="2d59c34d6efec566" providerId="Windows Live" clId="Web-{2873A36C-A65B-4906-A050-2F9D5315AE8D}" dt="2022-06-19T05:44:13.552" v="375"/>
          <ac:spMkLst>
            <pc:docMk/>
            <pc:sldMk cId="3320338334" sldId="261"/>
            <ac:spMk id="3" creationId="{C2C58ABF-9803-FE12-D2AD-B124E15C9A3D}"/>
          </ac:spMkLst>
        </pc:spChg>
        <pc:spChg chg="add del mod ord">
          <ac:chgData name="shiva pathak" userId="2d59c34d6efec566" providerId="Windows Live" clId="Web-{2873A36C-A65B-4906-A050-2F9D5315AE8D}" dt="2022-06-19T05:45:04.928" v="383"/>
          <ac:spMkLst>
            <pc:docMk/>
            <pc:sldMk cId="3320338334" sldId="261"/>
            <ac:spMk id="4" creationId="{CCEF4F3A-72D5-08D6-90D0-D232B4857A34}"/>
          </ac:spMkLst>
        </pc:spChg>
        <pc:spChg chg="del">
          <ac:chgData name="shiva pathak" userId="2d59c34d6efec566" providerId="Windows Live" clId="Web-{2873A36C-A65B-4906-A050-2F9D5315AE8D}" dt="2022-06-19T05:44:13.552" v="375"/>
          <ac:spMkLst>
            <pc:docMk/>
            <pc:sldMk cId="3320338334" sldId="261"/>
            <ac:spMk id="5" creationId="{2C494D88-85A7-04DB-D459-735EDE7C29FF}"/>
          </ac:spMkLst>
        </pc:spChg>
        <pc:spChg chg="del">
          <ac:chgData name="shiva pathak" userId="2d59c34d6efec566" providerId="Windows Live" clId="Web-{2873A36C-A65B-4906-A050-2F9D5315AE8D}" dt="2022-06-19T05:44:13.552" v="375"/>
          <ac:spMkLst>
            <pc:docMk/>
            <pc:sldMk cId="3320338334" sldId="261"/>
            <ac:spMk id="6" creationId="{7F552EFD-CCE0-6F09-E2A5-64DBDEEEAE6E}"/>
          </ac:spMkLst>
        </pc:spChg>
        <pc:spChg chg="add del">
          <ac:chgData name="shiva pathak" userId="2d59c34d6efec566" providerId="Windows Live" clId="Web-{2873A36C-A65B-4906-A050-2F9D5315AE8D}" dt="2022-06-19T05:45:04.913" v="382"/>
          <ac:spMkLst>
            <pc:docMk/>
            <pc:sldMk cId="3320338334" sldId="261"/>
            <ac:spMk id="10" creationId="{A3D9AEEE-1CCD-43C0-BA3E-16D60A6E23C0}"/>
          </ac:spMkLst>
        </pc:spChg>
        <pc:spChg chg="add del">
          <ac:chgData name="shiva pathak" userId="2d59c34d6efec566" providerId="Windows Live" clId="Web-{2873A36C-A65B-4906-A050-2F9D5315AE8D}" dt="2022-06-19T05:45:04.913" v="382"/>
          <ac:spMkLst>
            <pc:docMk/>
            <pc:sldMk cId="3320338334" sldId="261"/>
            <ac:spMk id="12" creationId="{60F880A6-33D3-4EEC-A780-B73559B9F24C}"/>
          </ac:spMkLst>
        </pc:spChg>
        <pc:spChg chg="add del">
          <ac:chgData name="shiva pathak" userId="2d59c34d6efec566" providerId="Windows Live" clId="Web-{2873A36C-A65B-4906-A050-2F9D5315AE8D}" dt="2022-06-19T05:45:04.913" v="382"/>
          <ac:spMkLst>
            <pc:docMk/>
            <pc:sldMk cId="3320338334" sldId="261"/>
            <ac:spMk id="14" creationId="{2C6246ED-0535-4496-A8F6-1E80CC4EB853}"/>
          </ac:spMkLst>
        </pc:spChg>
        <pc:spChg chg="add">
          <ac:chgData name="shiva pathak" userId="2d59c34d6efec566" providerId="Windows Live" clId="Web-{2873A36C-A65B-4906-A050-2F9D5315AE8D}" dt="2022-06-19T05:45:04.928" v="383"/>
          <ac:spMkLst>
            <pc:docMk/>
            <pc:sldMk cId="3320338334" sldId="261"/>
            <ac:spMk id="16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5:45:04.928" v="383"/>
          <ac:spMkLst>
            <pc:docMk/>
            <pc:sldMk cId="3320338334" sldId="261"/>
            <ac:spMk id="17" creationId="{60F880A6-33D3-4EEC-A780-B73559B9F24C}"/>
          </ac:spMkLst>
        </pc:spChg>
        <pc:spChg chg="add">
          <ac:chgData name="shiva pathak" userId="2d59c34d6efec566" providerId="Windows Live" clId="Web-{2873A36C-A65B-4906-A050-2F9D5315AE8D}" dt="2022-06-19T05:45:04.928" v="383"/>
          <ac:spMkLst>
            <pc:docMk/>
            <pc:sldMk cId="3320338334" sldId="261"/>
            <ac:spMk id="18" creationId="{2C6246ED-0535-4496-A8F6-1E80CC4EB853}"/>
          </ac:spMkLst>
        </pc:spChg>
        <pc:graphicFrameChg chg="add del">
          <ac:chgData name="shiva pathak" userId="2d59c34d6efec566" providerId="Windows Live" clId="Web-{2873A36C-A65B-4906-A050-2F9D5315AE8D}" dt="2022-06-19T05:45:04.913" v="382"/>
          <ac:graphicFrameMkLst>
            <pc:docMk/>
            <pc:sldMk cId="3320338334" sldId="261"/>
            <ac:graphicFrameMk id="7" creationId="{9FE0C856-937C-E4D6-F2D7-BE9AE966E4C1}"/>
          </ac:graphicFrameMkLst>
        </pc:graphicFrameChg>
        <pc:graphicFrameChg chg="add">
          <ac:chgData name="shiva pathak" userId="2d59c34d6efec566" providerId="Windows Live" clId="Web-{2873A36C-A65B-4906-A050-2F9D5315AE8D}" dt="2022-06-19T05:45:04.928" v="383"/>
          <ac:graphicFrameMkLst>
            <pc:docMk/>
            <pc:sldMk cId="3320338334" sldId="261"/>
            <ac:graphicFrameMk id="19" creationId="{850EF9A8-0542-7ED7-F76B-726B20ED2AF3}"/>
          </ac:graphicFrameMkLst>
        </pc:graphicFrameChg>
      </pc:sldChg>
      <pc:sldChg chg="addSp delSp modSp new mod setBg">
        <pc:chgData name="shiva pathak" userId="2d59c34d6efec566" providerId="Windows Live" clId="Web-{2873A36C-A65B-4906-A050-2F9D5315AE8D}" dt="2022-06-19T05:50:38.394" v="464"/>
        <pc:sldMkLst>
          <pc:docMk/>
          <pc:sldMk cId="3654713981" sldId="262"/>
        </pc:sldMkLst>
        <pc:spChg chg="mod">
          <ac:chgData name="shiva pathak" userId="2d59c34d6efec566" providerId="Windows Live" clId="Web-{2873A36C-A65B-4906-A050-2F9D5315AE8D}" dt="2022-06-19T05:50:38.394" v="464"/>
          <ac:spMkLst>
            <pc:docMk/>
            <pc:sldMk cId="3654713981" sldId="262"/>
            <ac:spMk id="2" creationId="{DE338346-CADD-47D4-4433-36457818C8D3}"/>
          </ac:spMkLst>
        </pc:spChg>
        <pc:spChg chg="del mod">
          <ac:chgData name="shiva pathak" userId="2d59c34d6efec566" providerId="Windows Live" clId="Web-{2873A36C-A65B-4906-A050-2F9D5315AE8D}" dt="2022-06-19T05:50:38.394" v="464"/>
          <ac:spMkLst>
            <pc:docMk/>
            <pc:sldMk cId="3654713981" sldId="262"/>
            <ac:spMk id="3" creationId="{C050668C-8C9E-8412-F012-629234291B2F}"/>
          </ac:spMkLst>
        </pc:spChg>
        <pc:spChg chg="add">
          <ac:chgData name="shiva pathak" userId="2d59c34d6efec566" providerId="Windows Live" clId="Web-{2873A36C-A65B-4906-A050-2F9D5315AE8D}" dt="2022-06-19T05:50:38.394" v="464"/>
          <ac:spMkLst>
            <pc:docMk/>
            <pc:sldMk cId="3654713981" sldId="262"/>
            <ac:spMk id="6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5:50:38.394" v="464"/>
          <ac:spMkLst>
            <pc:docMk/>
            <pc:sldMk cId="3654713981" sldId="262"/>
            <ac:spMk id="7" creationId="{60F880A6-33D3-4EEC-A780-B73559B9F24C}"/>
          </ac:spMkLst>
        </pc:spChg>
        <pc:spChg chg="add del">
          <ac:chgData name="shiva pathak" userId="2d59c34d6efec566" providerId="Windows Live" clId="Web-{2873A36C-A65B-4906-A050-2F9D5315AE8D}" dt="2022-06-19T05:50:20.284" v="463"/>
          <ac:spMkLst>
            <pc:docMk/>
            <pc:sldMk cId="3654713981" sldId="262"/>
            <ac:spMk id="8" creationId="{0A46F010-D160-4609-8979-FFD8C1EA6C43}"/>
          </ac:spMkLst>
        </pc:spChg>
        <pc:spChg chg="add del">
          <ac:chgData name="shiva pathak" userId="2d59c34d6efec566" providerId="Windows Live" clId="Web-{2873A36C-A65B-4906-A050-2F9D5315AE8D}" dt="2022-06-19T05:46:19.243" v="402"/>
          <ac:spMkLst>
            <pc:docMk/>
            <pc:sldMk cId="3654713981" sldId="262"/>
            <ac:spMk id="9" creationId="{2B258D2B-6AC3-4B3A-A87C-FD7E6517826E}"/>
          </ac:spMkLst>
        </pc:spChg>
        <pc:spChg chg="add del">
          <ac:chgData name="shiva pathak" userId="2d59c34d6efec566" providerId="Windows Live" clId="Web-{2873A36C-A65B-4906-A050-2F9D5315AE8D}" dt="2022-06-19T05:50:20.284" v="463"/>
          <ac:spMkLst>
            <pc:docMk/>
            <pc:sldMk cId="3654713981" sldId="262"/>
            <ac:spMk id="10" creationId="{81B8C4F6-C3AC-4C94-8EC7-E4F7B7E9CDB6}"/>
          </ac:spMkLst>
        </pc:spChg>
        <pc:spChg chg="add del">
          <ac:chgData name="shiva pathak" userId="2d59c34d6efec566" providerId="Windows Live" clId="Web-{2873A36C-A65B-4906-A050-2F9D5315AE8D}" dt="2022-06-19T05:46:19.243" v="402"/>
          <ac:spMkLst>
            <pc:docMk/>
            <pc:sldMk cId="3654713981" sldId="262"/>
            <ac:spMk id="11" creationId="{8D55DD8B-9BF9-4B91-A22D-2D3F2AEFF189}"/>
          </ac:spMkLst>
        </pc:spChg>
        <pc:spChg chg="add">
          <ac:chgData name="shiva pathak" userId="2d59c34d6efec566" providerId="Windows Live" clId="Web-{2873A36C-A65B-4906-A050-2F9D5315AE8D}" dt="2022-06-19T05:50:38.394" v="464"/>
          <ac:spMkLst>
            <pc:docMk/>
            <pc:sldMk cId="3654713981" sldId="262"/>
            <ac:spMk id="13" creationId="{2C6246ED-0535-4496-A8F6-1E80CC4EB853}"/>
          </ac:spMkLst>
        </pc:spChg>
        <pc:spChg chg="add del">
          <ac:chgData name="shiva pathak" userId="2d59c34d6efec566" providerId="Windows Live" clId="Web-{2873A36C-A65B-4906-A050-2F9D5315AE8D}" dt="2022-06-19T05:46:32.634" v="404"/>
          <ac:spMkLst>
            <pc:docMk/>
            <pc:sldMk cId="3654713981" sldId="262"/>
            <ac:spMk id="24" creationId="{1A44C337-3893-4B29-A265-B1329150B6AA}"/>
          </ac:spMkLst>
        </pc:spChg>
        <pc:spChg chg="add del">
          <ac:chgData name="shiva pathak" userId="2d59c34d6efec566" providerId="Windows Live" clId="Web-{2873A36C-A65B-4906-A050-2F9D5315AE8D}" dt="2022-06-19T05:46:32.634" v="404"/>
          <ac:spMkLst>
            <pc:docMk/>
            <pc:sldMk cId="3654713981" sldId="262"/>
            <ac:spMk id="39" creationId="{AA5CD610-ED7C-4CED-A9A1-174432C88AF8}"/>
          </ac:spMkLst>
        </pc:spChg>
        <pc:spChg chg="add del">
          <ac:chgData name="shiva pathak" userId="2d59c34d6efec566" providerId="Windows Live" clId="Web-{2873A36C-A65B-4906-A050-2F9D5315AE8D}" dt="2022-06-19T05:46:32.634" v="404"/>
          <ac:spMkLst>
            <pc:docMk/>
            <pc:sldMk cId="3654713981" sldId="262"/>
            <ac:spMk id="41" creationId="{0C4379BF-8C7A-480A-BC36-DA55D92A9356}"/>
          </ac:spMkLst>
        </pc:spChg>
        <pc:spChg chg="add del">
          <ac:chgData name="shiva pathak" userId="2d59c34d6efec566" providerId="Windows Live" clId="Web-{2873A36C-A65B-4906-A050-2F9D5315AE8D}" dt="2022-06-19T05:50:20.284" v="463"/>
          <ac:spMkLst>
            <pc:docMk/>
            <pc:sldMk cId="3654713981" sldId="262"/>
            <ac:spMk id="42" creationId="{91328346-8BAD-4616-B50B-5CFDA5648D6A}"/>
          </ac:spMkLst>
        </pc:spChg>
        <pc:grpChg chg="add del">
          <ac:chgData name="shiva pathak" userId="2d59c34d6efec566" providerId="Windows Live" clId="Web-{2873A36C-A65B-4906-A050-2F9D5315AE8D}" dt="2022-06-19T05:50:20.284" v="463"/>
          <ac:grpSpMkLst>
            <pc:docMk/>
            <pc:sldMk cId="3654713981" sldId="262"/>
            <ac:grpSpMk id="12" creationId="{0B789310-9859-4942-98C8-3D2F12AAAE73}"/>
          </ac:grpSpMkLst>
        </pc:grpChg>
        <pc:grpChg chg="add del">
          <ac:chgData name="shiva pathak" userId="2d59c34d6efec566" providerId="Windows Live" clId="Web-{2873A36C-A65B-4906-A050-2F9D5315AE8D}" dt="2022-06-19T05:46:32.634" v="404"/>
          <ac:grpSpMkLst>
            <pc:docMk/>
            <pc:sldMk cId="3654713981" sldId="262"/>
            <ac:grpSpMk id="25" creationId="{AF44CA9C-80E8-44E1-A79C-D6EBFC73BCA0}"/>
          </ac:grpSpMkLst>
        </pc:grpChg>
        <pc:grpChg chg="add del">
          <ac:chgData name="shiva pathak" userId="2d59c34d6efec566" providerId="Windows Live" clId="Web-{2873A36C-A65B-4906-A050-2F9D5315AE8D}" dt="2022-06-19T05:50:20.284" v="463"/>
          <ac:grpSpMkLst>
            <pc:docMk/>
            <pc:sldMk cId="3654713981" sldId="262"/>
            <ac:grpSpMk id="26" creationId="{6F1CEC7A-E419-4950-AA57-B00546C29CAF}"/>
          </ac:grpSpMkLst>
        </pc:grpChg>
        <pc:grpChg chg="add del">
          <ac:chgData name="shiva pathak" userId="2d59c34d6efec566" providerId="Windows Live" clId="Web-{2873A36C-A65B-4906-A050-2F9D5315AE8D}" dt="2022-06-19T05:46:32.634" v="404"/>
          <ac:grpSpMkLst>
            <pc:docMk/>
            <pc:sldMk cId="3654713981" sldId="262"/>
            <ac:grpSpMk id="38" creationId="{81E0B358-1267-4844-8B3D-B7A279B4175A}"/>
          </ac:grpSpMkLst>
        </pc:grpChg>
        <pc:graphicFrameChg chg="add">
          <ac:chgData name="shiva pathak" userId="2d59c34d6efec566" providerId="Windows Live" clId="Web-{2873A36C-A65B-4906-A050-2F9D5315AE8D}" dt="2022-06-19T05:50:38.394" v="464"/>
          <ac:graphicFrameMkLst>
            <pc:docMk/>
            <pc:sldMk cId="3654713981" sldId="262"/>
            <ac:graphicFrameMk id="14" creationId="{56BBC9EC-BF70-F812-2F41-6B6D2B7C1024}"/>
          </ac:graphicFrameMkLst>
        </pc:graphicFrameChg>
        <pc:picChg chg="add del">
          <ac:chgData name="shiva pathak" userId="2d59c34d6efec566" providerId="Windows Live" clId="Web-{2873A36C-A65B-4906-A050-2F9D5315AE8D}" dt="2022-06-19T05:46:19.243" v="402"/>
          <ac:picMkLst>
            <pc:docMk/>
            <pc:sldMk cId="3654713981" sldId="262"/>
            <ac:picMk id="5" creationId="{6FCEDC7F-2153-8BB7-5C35-633B85732E1F}"/>
          </ac:picMkLst>
        </pc:picChg>
        <pc:picChg chg="add del">
          <ac:chgData name="shiva pathak" userId="2d59c34d6efec566" providerId="Windows Live" clId="Web-{2873A36C-A65B-4906-A050-2F9D5315AE8D}" dt="2022-06-19T05:46:32.634" v="404"/>
          <ac:picMkLst>
            <pc:docMk/>
            <pc:sldMk cId="3654713981" sldId="262"/>
            <ac:picMk id="40" creationId="{A5A0D4DB-05F3-7701-5532-7C17DC2B3C9F}"/>
          </ac:picMkLst>
        </pc:picChg>
      </pc:sldChg>
      <pc:sldChg chg="addSp delSp modSp new mod setBg">
        <pc:chgData name="shiva pathak" userId="2d59c34d6efec566" providerId="Windows Live" clId="Web-{2873A36C-A65B-4906-A050-2F9D5315AE8D}" dt="2022-06-19T06:12:29.846" v="535" actId="20577"/>
        <pc:sldMkLst>
          <pc:docMk/>
          <pc:sldMk cId="572584935" sldId="263"/>
        </pc:sldMkLst>
        <pc:spChg chg="mod">
          <ac:chgData name="shiva pathak" userId="2d59c34d6efec566" providerId="Windows Live" clId="Web-{2873A36C-A65B-4906-A050-2F9D5315AE8D}" dt="2022-06-19T06:12:14.267" v="530"/>
          <ac:spMkLst>
            <pc:docMk/>
            <pc:sldMk cId="572584935" sldId="263"/>
            <ac:spMk id="2" creationId="{1C4576C9-5031-B0A5-92CA-9D5D761ACB97}"/>
          </ac:spMkLst>
        </pc:spChg>
        <pc:spChg chg="add del mod">
          <ac:chgData name="shiva pathak" userId="2d59c34d6efec566" providerId="Windows Live" clId="Web-{2873A36C-A65B-4906-A050-2F9D5315AE8D}" dt="2022-06-19T06:12:14.267" v="530"/>
          <ac:spMkLst>
            <pc:docMk/>
            <pc:sldMk cId="572584935" sldId="263"/>
            <ac:spMk id="3" creationId="{7D057688-4541-8AE0-0C45-C5D38579E508}"/>
          </ac:spMkLst>
        </pc:spChg>
        <pc:spChg chg="add del">
          <ac:chgData name="shiva pathak" userId="2d59c34d6efec566" providerId="Windows Live" clId="Web-{2873A36C-A65B-4906-A050-2F9D5315AE8D}" dt="2022-06-19T06:12:11.017" v="527"/>
          <ac:spMkLst>
            <pc:docMk/>
            <pc:sldMk cId="572584935" sldId="263"/>
            <ac:spMk id="9" creationId="{A3D9AEEE-1CCD-43C0-BA3E-16D60A6E23C0}"/>
          </ac:spMkLst>
        </pc:spChg>
        <pc:spChg chg="add del">
          <ac:chgData name="shiva pathak" userId="2d59c34d6efec566" providerId="Windows Live" clId="Web-{2873A36C-A65B-4906-A050-2F9D5315AE8D}" dt="2022-06-19T06:12:11.017" v="527"/>
          <ac:spMkLst>
            <pc:docMk/>
            <pc:sldMk cId="572584935" sldId="263"/>
            <ac:spMk id="11" creationId="{60F880A6-33D3-4EEC-A780-B73559B9F24C}"/>
          </ac:spMkLst>
        </pc:spChg>
        <pc:spChg chg="add del">
          <ac:chgData name="shiva pathak" userId="2d59c34d6efec566" providerId="Windows Live" clId="Web-{2873A36C-A65B-4906-A050-2F9D5315AE8D}" dt="2022-06-19T06:12:11.017" v="527"/>
          <ac:spMkLst>
            <pc:docMk/>
            <pc:sldMk cId="572584935" sldId="263"/>
            <ac:spMk id="13" creationId="{2C6246ED-0535-4496-A8F6-1E80CC4EB853}"/>
          </ac:spMkLst>
        </pc:spChg>
        <pc:spChg chg="add del">
          <ac:chgData name="shiva pathak" userId="2d59c34d6efec566" providerId="Windows Live" clId="Web-{2873A36C-A65B-4906-A050-2F9D5315AE8D}" dt="2022-06-19T06:12:14.252" v="529"/>
          <ac:spMkLst>
            <pc:docMk/>
            <pc:sldMk cId="572584935" sldId="263"/>
            <ac:spMk id="15" creationId="{A3D9AEEE-1CCD-43C0-BA3E-16D60A6E23C0}"/>
          </ac:spMkLst>
        </pc:spChg>
        <pc:spChg chg="add del">
          <ac:chgData name="shiva pathak" userId="2d59c34d6efec566" providerId="Windows Live" clId="Web-{2873A36C-A65B-4906-A050-2F9D5315AE8D}" dt="2022-06-19T06:12:14.252" v="529"/>
          <ac:spMkLst>
            <pc:docMk/>
            <pc:sldMk cId="572584935" sldId="263"/>
            <ac:spMk id="16" creationId="{60F880A6-33D3-4EEC-A780-B73559B9F24C}"/>
          </ac:spMkLst>
        </pc:spChg>
        <pc:spChg chg="add del">
          <ac:chgData name="shiva pathak" userId="2d59c34d6efec566" providerId="Windows Live" clId="Web-{2873A36C-A65B-4906-A050-2F9D5315AE8D}" dt="2022-06-19T06:12:14.252" v="529"/>
          <ac:spMkLst>
            <pc:docMk/>
            <pc:sldMk cId="572584935" sldId="263"/>
            <ac:spMk id="17" creationId="{2C6246ED-0535-4496-A8F6-1E80CC4EB853}"/>
          </ac:spMkLst>
        </pc:spChg>
        <pc:spChg chg="add">
          <ac:chgData name="shiva pathak" userId="2d59c34d6efec566" providerId="Windows Live" clId="Web-{2873A36C-A65B-4906-A050-2F9D5315AE8D}" dt="2022-06-19T06:12:14.267" v="530"/>
          <ac:spMkLst>
            <pc:docMk/>
            <pc:sldMk cId="572584935" sldId="263"/>
            <ac:spMk id="20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6:12:14.267" v="530"/>
          <ac:spMkLst>
            <pc:docMk/>
            <pc:sldMk cId="572584935" sldId="263"/>
            <ac:spMk id="21" creationId="{60F880A6-33D3-4EEC-A780-B73559B9F24C}"/>
          </ac:spMkLst>
        </pc:spChg>
        <pc:spChg chg="add">
          <ac:chgData name="shiva pathak" userId="2d59c34d6efec566" providerId="Windows Live" clId="Web-{2873A36C-A65B-4906-A050-2F9D5315AE8D}" dt="2022-06-19T06:12:14.267" v="530"/>
          <ac:spMkLst>
            <pc:docMk/>
            <pc:sldMk cId="572584935" sldId="263"/>
            <ac:spMk id="22" creationId="{2C6246ED-0535-4496-A8F6-1E80CC4EB853}"/>
          </ac:spMkLst>
        </pc:spChg>
        <pc:graphicFrameChg chg="add del">
          <ac:chgData name="shiva pathak" userId="2d59c34d6efec566" providerId="Windows Live" clId="Web-{2873A36C-A65B-4906-A050-2F9D5315AE8D}" dt="2022-06-19T06:12:11.017" v="527"/>
          <ac:graphicFrameMkLst>
            <pc:docMk/>
            <pc:sldMk cId="572584935" sldId="263"/>
            <ac:graphicFrameMk id="5" creationId="{1C735743-1FB7-DF3B-D1BE-A75407D444C8}"/>
          </ac:graphicFrameMkLst>
        </pc:graphicFrameChg>
        <pc:graphicFrameChg chg="add del">
          <ac:chgData name="shiva pathak" userId="2d59c34d6efec566" providerId="Windows Live" clId="Web-{2873A36C-A65B-4906-A050-2F9D5315AE8D}" dt="2022-06-19T06:12:14.252" v="529"/>
          <ac:graphicFrameMkLst>
            <pc:docMk/>
            <pc:sldMk cId="572584935" sldId="263"/>
            <ac:graphicFrameMk id="18" creationId="{69ED447B-C79C-AB40-F44B-EE1100175810}"/>
          </ac:graphicFrameMkLst>
        </pc:graphicFrameChg>
        <pc:graphicFrameChg chg="add modGraphic">
          <ac:chgData name="shiva pathak" userId="2d59c34d6efec566" providerId="Windows Live" clId="Web-{2873A36C-A65B-4906-A050-2F9D5315AE8D}" dt="2022-06-19T06:12:29.846" v="535" actId="20577"/>
          <ac:graphicFrameMkLst>
            <pc:docMk/>
            <pc:sldMk cId="572584935" sldId="263"/>
            <ac:graphicFrameMk id="23" creationId="{1C735743-1FB7-DF3B-D1BE-A75407D444C8}"/>
          </ac:graphicFrameMkLst>
        </pc:graphicFrameChg>
      </pc:sldChg>
      <pc:sldChg chg="addSp delSp modSp new mod ord setBg addAnim delAnim">
        <pc:chgData name="shiva pathak" userId="2d59c34d6efec566" providerId="Windows Live" clId="Web-{2873A36C-A65B-4906-A050-2F9D5315AE8D}" dt="2022-06-19T06:40:46.419" v="821"/>
        <pc:sldMkLst>
          <pc:docMk/>
          <pc:sldMk cId="2820002255" sldId="264"/>
        </pc:sldMkLst>
        <pc:spChg chg="mo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2" creationId="{02317D81-FEF1-59B2-6B82-3C3130DBD9F1}"/>
          </ac:spMkLst>
        </pc:spChg>
        <pc:spChg chg="del">
          <ac:chgData name="shiva pathak" userId="2d59c34d6efec566" providerId="Windows Live" clId="Web-{2873A36C-A65B-4906-A050-2F9D5315AE8D}" dt="2022-06-19T06:37:41.444" v="798"/>
          <ac:spMkLst>
            <pc:docMk/>
            <pc:sldMk cId="2820002255" sldId="264"/>
            <ac:spMk id="3" creationId="{C49C540D-895C-9509-B44E-DF8F6CE3E286}"/>
          </ac:spMkLst>
        </pc:spChg>
        <pc:spChg chg="add del">
          <ac:chgData name="shiva pathak" userId="2d59c34d6efec566" providerId="Windows Live" clId="Web-{2873A36C-A65B-4906-A050-2F9D5315AE8D}" dt="2022-06-19T06:39:22.885" v="806"/>
          <ac:spMkLst>
            <pc:docMk/>
            <pc:sldMk cId="2820002255" sldId="264"/>
            <ac:spMk id="36" creationId="{DE91395A-2D18-4AF6-A0AC-AAA7189FED11}"/>
          </ac:spMkLst>
        </pc:spChg>
        <pc:spChg chg="add del">
          <ac:chgData name="shiva pathak" userId="2d59c34d6efec566" providerId="Windows Live" clId="Web-{2873A36C-A65B-4906-A050-2F9D5315AE8D}" dt="2022-06-19T06:39:22.885" v="806"/>
          <ac:spMkLst>
            <pc:docMk/>
            <pc:sldMk cId="2820002255" sldId="264"/>
            <ac:spMk id="38" creationId="{7BD08880-457D-4C62-A3B5-6A9B0878C7E9}"/>
          </ac:spMkLst>
        </pc:spChg>
        <pc:spChg chg="add del">
          <ac:chgData name="shiva pathak" userId="2d59c34d6efec566" providerId="Windows Live" clId="Web-{2873A36C-A65B-4906-A050-2F9D5315AE8D}" dt="2022-06-19T06:39:22.885" v="806"/>
          <ac:spMkLst>
            <pc:docMk/>
            <pc:sldMk cId="2820002255" sldId="264"/>
            <ac:spMk id="40" creationId="{1FF9CEF5-A50D-4B8B-9852-D76F7037867E}"/>
          </ac:spMkLst>
        </pc:spChg>
        <pc:spChg chg="add del">
          <ac:chgData name="shiva pathak" userId="2d59c34d6efec566" providerId="Windows Live" clId="Web-{2873A36C-A65B-4906-A050-2F9D5315AE8D}" dt="2022-06-19T06:39:22.885" v="806"/>
          <ac:spMkLst>
            <pc:docMk/>
            <pc:sldMk cId="2820002255" sldId="264"/>
            <ac:spMk id="56" creationId="{30684D86-C9D1-40C3-A9B6-EC935C7312E3}"/>
          </ac:spMkLst>
        </pc:spChg>
        <pc:spChg chg="add del">
          <ac:chgData name="shiva pathak" userId="2d59c34d6efec566" providerId="Windows Live" clId="Web-{2873A36C-A65B-4906-A050-2F9D5315AE8D}" dt="2022-06-19T06:39:22.885" v="806"/>
          <ac:spMkLst>
            <pc:docMk/>
            <pc:sldMk cId="2820002255" sldId="264"/>
            <ac:spMk id="58" creationId="{1EDF7896-F56A-49DA-90F3-F5CE8B9833AD}"/>
          </ac:spMkLst>
        </pc:spChg>
        <pc:spChg chg="add del">
          <ac:chgData name="shiva pathak" userId="2d59c34d6efec566" providerId="Windows Live" clId="Web-{2873A36C-A65B-4906-A050-2F9D5315AE8D}" dt="2022-06-19T06:39:27.291" v="810"/>
          <ac:spMkLst>
            <pc:docMk/>
            <pc:sldMk cId="2820002255" sldId="264"/>
            <ac:spMk id="62" creationId="{DE91395A-2D18-4AF6-A0AC-AAA7189FED11}"/>
          </ac:spMkLst>
        </pc:spChg>
        <pc:spChg chg="add del">
          <ac:chgData name="shiva pathak" userId="2d59c34d6efec566" providerId="Windows Live" clId="Web-{2873A36C-A65B-4906-A050-2F9D5315AE8D}" dt="2022-06-19T06:39:27.291" v="810"/>
          <ac:spMkLst>
            <pc:docMk/>
            <pc:sldMk cId="2820002255" sldId="264"/>
            <ac:spMk id="63" creationId="{7BD08880-457D-4C62-A3B5-6A9B0878C7E9}"/>
          </ac:spMkLst>
        </pc:spChg>
        <pc:spChg chg="add del">
          <ac:chgData name="shiva pathak" userId="2d59c34d6efec566" providerId="Windows Live" clId="Web-{2873A36C-A65B-4906-A050-2F9D5315AE8D}" dt="2022-06-19T06:39:27.291" v="810"/>
          <ac:spMkLst>
            <pc:docMk/>
            <pc:sldMk cId="2820002255" sldId="264"/>
            <ac:spMk id="64" creationId="{1FF9CEF5-A50D-4B8B-9852-D76F7037867E}"/>
          </ac:spMkLst>
        </pc:spChg>
        <pc:spChg chg="add del">
          <ac:chgData name="shiva pathak" userId="2d59c34d6efec566" providerId="Windows Live" clId="Web-{2873A36C-A65B-4906-A050-2F9D5315AE8D}" dt="2022-06-19T06:39:27.291" v="810"/>
          <ac:spMkLst>
            <pc:docMk/>
            <pc:sldMk cId="2820002255" sldId="264"/>
            <ac:spMk id="67" creationId="{30684D86-C9D1-40C3-A9B6-EC935C7312E3}"/>
          </ac:spMkLst>
        </pc:spChg>
        <pc:spChg chg="add del">
          <ac:chgData name="shiva pathak" userId="2d59c34d6efec566" providerId="Windows Live" clId="Web-{2873A36C-A65B-4906-A050-2F9D5315AE8D}" dt="2022-06-19T06:39:27.291" v="810"/>
          <ac:spMkLst>
            <pc:docMk/>
            <pc:sldMk cId="2820002255" sldId="264"/>
            <ac:spMk id="68" creationId="{1EDF7896-F56A-49DA-90F3-F5CE8B9833AD}"/>
          </ac:spMkLst>
        </pc:spChg>
        <pc:spChg chg="add del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72" creationId="{DE91395A-2D18-4AF6-A0AC-AAA7189FED11}"/>
          </ac:spMkLst>
        </pc:spChg>
        <pc:spChg chg="add del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73" creationId="{7BD08880-457D-4C62-A3B5-6A9B0878C7E9}"/>
          </ac:spMkLst>
        </pc:spChg>
        <pc:spChg chg="add del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74" creationId="{1FF9CEF5-A50D-4B8B-9852-D76F7037867E}"/>
          </ac:spMkLst>
        </pc:spChg>
        <pc:spChg chg="add del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77" creationId="{30684D86-C9D1-40C3-A9B6-EC935C7312E3}"/>
          </ac:spMkLst>
        </pc:spChg>
        <pc:spChg chg="add del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78" creationId="{1EDF7896-F56A-49DA-90F3-F5CE8B9833AD}"/>
          </ac:spMkLst>
        </pc:spChg>
        <pc:spChg chg="ad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111" creationId="{DE91395A-2D18-4AF6-A0AC-AAA7189FED11}"/>
          </ac:spMkLst>
        </pc:spChg>
        <pc:spChg chg="ad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113" creationId="{7BD08880-457D-4C62-A3B5-6A9B0878C7E9}"/>
          </ac:spMkLst>
        </pc:spChg>
        <pc:spChg chg="ad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115" creationId="{FA94DED7-0A28-4AD9-8747-E94113225016}"/>
          </ac:spMkLst>
        </pc:spChg>
        <pc:spChg chg="ad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117" creationId="{6F175609-91A3-416E-BC3D-7548FDE02910}"/>
          </ac:spMkLst>
        </pc:spChg>
        <pc:spChg chg="add">
          <ac:chgData name="shiva pathak" userId="2d59c34d6efec566" providerId="Windows Live" clId="Web-{2873A36C-A65B-4906-A050-2F9D5315AE8D}" dt="2022-06-19T06:40:46.419" v="821"/>
          <ac:spMkLst>
            <pc:docMk/>
            <pc:sldMk cId="2820002255" sldId="264"/>
            <ac:spMk id="119" creationId="{9A3B0D54-9DF0-4FF8-A0AA-B4234DF358EF}"/>
          </ac:spMkLst>
        </pc:spChg>
        <pc:grpChg chg="add del">
          <ac:chgData name="shiva pathak" userId="2d59c34d6efec566" providerId="Windows Live" clId="Web-{2873A36C-A65B-4906-A050-2F9D5315AE8D}" dt="2022-06-19T06:39:22.885" v="806"/>
          <ac:grpSpMkLst>
            <pc:docMk/>
            <pc:sldMk cId="2820002255" sldId="264"/>
            <ac:grpSpMk id="8" creationId="{7398C59F-5A18-487B-91D6-B955AACF2E50}"/>
          </ac:grpSpMkLst>
        </pc:grpChg>
        <pc:grpChg chg="add del">
          <ac:chgData name="shiva pathak" userId="2d59c34d6efec566" providerId="Windows Live" clId="Web-{2873A36C-A65B-4906-A050-2F9D5315AE8D}" dt="2022-06-19T06:39:22.885" v="806"/>
          <ac:grpSpMkLst>
            <pc:docMk/>
            <pc:sldMk cId="2820002255" sldId="264"/>
            <ac:grpSpMk id="22" creationId="{520234FB-542E-4550-9C2F-1B56FD41A1CA}"/>
          </ac:grpSpMkLst>
        </pc:grpChg>
        <pc:grpChg chg="add del">
          <ac:chgData name="shiva pathak" userId="2d59c34d6efec566" providerId="Windows Live" clId="Web-{2873A36C-A65B-4906-A050-2F9D5315AE8D}" dt="2022-06-19T06:39:22.885" v="806"/>
          <ac:grpSpMkLst>
            <pc:docMk/>
            <pc:sldMk cId="2820002255" sldId="264"/>
            <ac:grpSpMk id="42" creationId="{065753F1-EEE2-45ED-88A1-ECB4A495D0AD}"/>
          </ac:grpSpMkLst>
        </pc:grpChg>
        <pc:grpChg chg="add del">
          <ac:chgData name="shiva pathak" userId="2d59c34d6efec566" providerId="Windows Live" clId="Web-{2873A36C-A65B-4906-A050-2F9D5315AE8D}" dt="2022-06-19T06:39:27.291" v="810"/>
          <ac:grpSpMkLst>
            <pc:docMk/>
            <pc:sldMk cId="2820002255" sldId="264"/>
            <ac:grpSpMk id="60" creationId="{7398C59F-5A18-487B-91D6-B955AACF2E50}"/>
          </ac:grpSpMkLst>
        </pc:grpChg>
        <pc:grpChg chg="add del">
          <ac:chgData name="shiva pathak" userId="2d59c34d6efec566" providerId="Windows Live" clId="Web-{2873A36C-A65B-4906-A050-2F9D5315AE8D}" dt="2022-06-19T06:39:27.291" v="810"/>
          <ac:grpSpMkLst>
            <pc:docMk/>
            <pc:sldMk cId="2820002255" sldId="264"/>
            <ac:grpSpMk id="61" creationId="{520234FB-542E-4550-9C2F-1B56FD41A1CA}"/>
          </ac:grpSpMkLst>
        </pc:grpChg>
        <pc:grpChg chg="add del">
          <ac:chgData name="shiva pathak" userId="2d59c34d6efec566" providerId="Windows Live" clId="Web-{2873A36C-A65B-4906-A050-2F9D5315AE8D}" dt="2022-06-19T06:39:27.291" v="810"/>
          <ac:grpSpMkLst>
            <pc:docMk/>
            <pc:sldMk cId="2820002255" sldId="264"/>
            <ac:grpSpMk id="66" creationId="{065753F1-EEE2-45ED-88A1-ECB4A495D0AD}"/>
          </ac:grpSpMkLst>
        </pc:grpChg>
        <pc:grpChg chg="add del">
          <ac:chgData name="shiva pathak" userId="2d59c34d6efec566" providerId="Windows Live" clId="Web-{2873A36C-A65B-4906-A050-2F9D5315AE8D}" dt="2022-06-19T06:40:46.419" v="821"/>
          <ac:grpSpMkLst>
            <pc:docMk/>
            <pc:sldMk cId="2820002255" sldId="264"/>
            <ac:grpSpMk id="70" creationId="{7398C59F-5A18-487B-91D6-B955AACF2E50}"/>
          </ac:grpSpMkLst>
        </pc:grpChg>
        <pc:grpChg chg="add del">
          <ac:chgData name="shiva pathak" userId="2d59c34d6efec566" providerId="Windows Live" clId="Web-{2873A36C-A65B-4906-A050-2F9D5315AE8D}" dt="2022-06-19T06:40:46.419" v="821"/>
          <ac:grpSpMkLst>
            <pc:docMk/>
            <pc:sldMk cId="2820002255" sldId="264"/>
            <ac:grpSpMk id="71" creationId="{520234FB-542E-4550-9C2F-1B56FD41A1CA}"/>
          </ac:grpSpMkLst>
        </pc:grpChg>
        <pc:grpChg chg="add del">
          <ac:chgData name="shiva pathak" userId="2d59c34d6efec566" providerId="Windows Live" clId="Web-{2873A36C-A65B-4906-A050-2F9D5315AE8D}" dt="2022-06-19T06:40:46.419" v="821"/>
          <ac:grpSpMkLst>
            <pc:docMk/>
            <pc:sldMk cId="2820002255" sldId="264"/>
            <ac:grpSpMk id="76" creationId="{065753F1-EEE2-45ED-88A1-ECB4A495D0AD}"/>
          </ac:grpSpMkLst>
        </pc:grpChg>
        <pc:grpChg chg="add">
          <ac:chgData name="shiva pathak" userId="2d59c34d6efec566" providerId="Windows Live" clId="Web-{2873A36C-A65B-4906-A050-2F9D5315AE8D}" dt="2022-06-19T06:40:46.419" v="821"/>
          <ac:grpSpMkLst>
            <pc:docMk/>
            <pc:sldMk cId="2820002255" sldId="264"/>
            <ac:grpSpMk id="83" creationId="{7398C59F-5A18-487B-91D6-B955AACF2E50}"/>
          </ac:grpSpMkLst>
        </pc:grpChg>
        <pc:grpChg chg="add">
          <ac:chgData name="shiva pathak" userId="2d59c34d6efec566" providerId="Windows Live" clId="Web-{2873A36C-A65B-4906-A050-2F9D5315AE8D}" dt="2022-06-19T06:40:46.419" v="821"/>
          <ac:grpSpMkLst>
            <pc:docMk/>
            <pc:sldMk cId="2820002255" sldId="264"/>
            <ac:grpSpMk id="97" creationId="{520234FB-542E-4550-9C2F-1B56FD41A1CA}"/>
          </ac:grpSpMkLst>
        </pc:grpChg>
        <pc:picChg chg="add del">
          <ac:chgData name="shiva pathak" userId="2d59c34d6efec566" providerId="Windows Live" clId="Web-{2873A36C-A65B-4906-A050-2F9D5315AE8D}" dt="2022-06-19T06:39:22.885" v="806"/>
          <ac:picMkLst>
            <pc:docMk/>
            <pc:sldMk cId="2820002255" sldId="264"/>
            <ac:picMk id="4" creationId="{798A18C4-F05F-369B-6E7E-55D7056D6EE0}"/>
          </ac:picMkLst>
        </pc:picChg>
        <pc:picChg chg="add del">
          <ac:chgData name="shiva pathak" userId="2d59c34d6efec566" providerId="Windows Live" clId="Web-{2873A36C-A65B-4906-A050-2F9D5315AE8D}" dt="2022-06-19T06:39:27.291" v="810"/>
          <ac:picMkLst>
            <pc:docMk/>
            <pc:sldMk cId="2820002255" sldId="264"/>
            <ac:picMk id="65" creationId="{14F67E23-A7F9-3D28-1FF9-366E715C5C22}"/>
          </ac:picMkLst>
        </pc:picChg>
        <pc:picChg chg="add mod ord">
          <ac:chgData name="shiva pathak" userId="2d59c34d6efec566" providerId="Windows Live" clId="Web-{2873A36C-A65B-4906-A050-2F9D5315AE8D}" dt="2022-06-19T06:40:46.419" v="821"/>
          <ac:picMkLst>
            <pc:docMk/>
            <pc:sldMk cId="2820002255" sldId="264"/>
            <ac:picMk id="75" creationId="{798A18C4-F05F-369B-6E7E-55D7056D6EE0}"/>
          </ac:picMkLst>
        </pc:picChg>
      </pc:sldChg>
      <pc:sldChg chg="addSp delSp modSp new mod setBg">
        <pc:chgData name="shiva pathak" userId="2d59c34d6efec566" providerId="Windows Live" clId="Web-{2873A36C-A65B-4906-A050-2F9D5315AE8D}" dt="2022-06-19T06:18:13.764" v="569" actId="20577"/>
        <pc:sldMkLst>
          <pc:docMk/>
          <pc:sldMk cId="3468457462" sldId="265"/>
        </pc:sldMkLst>
        <pc:spChg chg="mod">
          <ac:chgData name="shiva pathak" userId="2d59c34d6efec566" providerId="Windows Live" clId="Web-{2873A36C-A65B-4906-A050-2F9D5315AE8D}" dt="2022-06-19T06:18:13.764" v="569" actId="20577"/>
          <ac:spMkLst>
            <pc:docMk/>
            <pc:sldMk cId="3468457462" sldId="265"/>
            <ac:spMk id="2" creationId="{E21A8491-F361-14A8-30BC-2FED7EE3FC55}"/>
          </ac:spMkLst>
        </pc:spChg>
        <pc:spChg chg="del mod">
          <ac:chgData name="shiva pathak" userId="2d59c34d6efec566" providerId="Windows Live" clId="Web-{2873A36C-A65B-4906-A050-2F9D5315AE8D}" dt="2022-06-19T06:17:52.045" v="567"/>
          <ac:spMkLst>
            <pc:docMk/>
            <pc:sldMk cId="3468457462" sldId="265"/>
            <ac:spMk id="3" creationId="{E1F8FD73-F772-6496-9168-C1A892D024F0}"/>
          </ac:spMkLst>
        </pc:spChg>
        <pc:spChg chg="add">
          <ac:chgData name="shiva pathak" userId="2d59c34d6efec566" providerId="Windows Live" clId="Web-{2873A36C-A65B-4906-A050-2F9D5315AE8D}" dt="2022-06-19T06:17:52.045" v="567"/>
          <ac:spMkLst>
            <pc:docMk/>
            <pc:sldMk cId="3468457462" sldId="265"/>
            <ac:spMk id="9" creationId="{A3D9AEEE-1CCD-43C0-BA3E-16D60A6E23C0}"/>
          </ac:spMkLst>
        </pc:spChg>
        <pc:spChg chg="add">
          <ac:chgData name="shiva pathak" userId="2d59c34d6efec566" providerId="Windows Live" clId="Web-{2873A36C-A65B-4906-A050-2F9D5315AE8D}" dt="2022-06-19T06:17:52.045" v="567"/>
          <ac:spMkLst>
            <pc:docMk/>
            <pc:sldMk cId="3468457462" sldId="265"/>
            <ac:spMk id="11" creationId="{60F880A6-33D3-4EEC-A780-B73559B9F24C}"/>
          </ac:spMkLst>
        </pc:spChg>
        <pc:spChg chg="add">
          <ac:chgData name="shiva pathak" userId="2d59c34d6efec566" providerId="Windows Live" clId="Web-{2873A36C-A65B-4906-A050-2F9D5315AE8D}" dt="2022-06-19T06:17:52.045" v="567"/>
          <ac:spMkLst>
            <pc:docMk/>
            <pc:sldMk cId="3468457462" sldId="265"/>
            <ac:spMk id="13" creationId="{2C6246ED-0535-4496-A8F6-1E80CC4EB853}"/>
          </ac:spMkLst>
        </pc:spChg>
        <pc:graphicFrameChg chg="add">
          <ac:chgData name="shiva pathak" userId="2d59c34d6efec566" providerId="Windows Live" clId="Web-{2873A36C-A65B-4906-A050-2F9D5315AE8D}" dt="2022-06-19T06:17:52.045" v="567"/>
          <ac:graphicFrameMkLst>
            <pc:docMk/>
            <pc:sldMk cId="3468457462" sldId="265"/>
            <ac:graphicFrameMk id="5" creationId="{1F04C024-AE27-50F8-4945-100881AD0750}"/>
          </ac:graphicFrameMkLst>
        </pc:graphicFrameChg>
      </pc:sldChg>
      <pc:sldChg chg="new del">
        <pc:chgData name="shiva pathak" userId="2d59c34d6efec566" providerId="Windows Live" clId="Web-{2873A36C-A65B-4906-A050-2F9D5315AE8D}" dt="2022-06-19T06:18:51.406" v="572"/>
        <pc:sldMkLst>
          <pc:docMk/>
          <pc:sldMk cId="1026135192" sldId="266"/>
        </pc:sldMkLst>
      </pc:sldChg>
      <pc:sldChg chg="addSp delSp modSp new mod setBg modClrScheme chgLayout">
        <pc:chgData name="shiva pathak" userId="2d59c34d6efec566" providerId="Windows Live" clId="Web-{2873A36C-A65B-4906-A050-2F9D5315AE8D}" dt="2022-06-19T06:36:40.692" v="793"/>
        <pc:sldMkLst>
          <pc:docMk/>
          <pc:sldMk cId="4159567515" sldId="267"/>
        </pc:sldMkLst>
        <pc:spChg chg="mod ord">
          <ac:chgData name="shiva pathak" userId="2d59c34d6efec566" providerId="Windows Live" clId="Web-{2873A36C-A65B-4906-A050-2F9D5315AE8D}" dt="2022-06-19T06:36:40.692" v="793"/>
          <ac:spMkLst>
            <pc:docMk/>
            <pc:sldMk cId="4159567515" sldId="267"/>
            <ac:spMk id="2" creationId="{0312663F-BDC4-28FA-2A1B-937EE6B4E544}"/>
          </ac:spMkLst>
        </pc:spChg>
        <pc:spChg chg="add del mod ord">
          <ac:chgData name="shiva pathak" userId="2d59c34d6efec566" providerId="Windows Live" clId="Web-{2873A36C-A65B-4906-A050-2F9D5315AE8D}" dt="2022-06-19T06:34:55.688" v="759"/>
          <ac:spMkLst>
            <pc:docMk/>
            <pc:sldMk cId="4159567515" sldId="267"/>
            <ac:spMk id="3" creationId="{B3D9BDFB-7A81-4820-371C-DA46EA660D8F}"/>
          </ac:spMkLst>
        </pc:spChg>
        <pc:spChg chg="del">
          <ac:chgData name="shiva pathak" userId="2d59c34d6efec566" providerId="Windows Live" clId="Web-{2873A36C-A65B-4906-A050-2F9D5315AE8D}" dt="2022-06-19T06:19:50.799" v="588"/>
          <ac:spMkLst>
            <pc:docMk/>
            <pc:sldMk cId="4159567515" sldId="267"/>
            <ac:spMk id="4" creationId="{D687A5DA-32AD-E539-3676-14629FDB694F}"/>
          </ac:spMkLst>
        </pc:spChg>
        <pc:spChg chg="add del">
          <ac:chgData name="shiva pathak" userId="2d59c34d6efec566" providerId="Windows Live" clId="Web-{2873A36C-A65B-4906-A050-2F9D5315AE8D}" dt="2022-06-19T06:31:50.760" v="727"/>
          <ac:spMkLst>
            <pc:docMk/>
            <pc:sldMk cId="4159567515" sldId="267"/>
            <ac:spMk id="5" creationId="{F98B9703-44CB-2A34-BA3B-DF95D6DD5479}"/>
          </ac:spMkLst>
        </pc:spChg>
        <pc:spChg chg="add del">
          <ac:chgData name="shiva pathak" userId="2d59c34d6efec566" providerId="Windows Live" clId="Web-{2873A36C-A65B-4906-A050-2F9D5315AE8D}" dt="2022-06-19T06:31:50.026" v="726"/>
          <ac:spMkLst>
            <pc:docMk/>
            <pc:sldMk cId="4159567515" sldId="267"/>
            <ac:spMk id="6" creationId="{5B5CF73F-C2CA-68B1-5580-2FAD9008AAA0}"/>
          </ac:spMkLst>
        </pc:spChg>
        <pc:spChg chg="add del">
          <ac:chgData name="shiva pathak" userId="2d59c34d6efec566" providerId="Windows Live" clId="Web-{2873A36C-A65B-4906-A050-2F9D5315AE8D}" dt="2022-06-19T06:31:49.229" v="725"/>
          <ac:spMkLst>
            <pc:docMk/>
            <pc:sldMk cId="4159567515" sldId="267"/>
            <ac:spMk id="7" creationId="{93CD6C0A-48E2-36D5-5A79-0C3986944186}"/>
          </ac:spMkLst>
        </pc:spChg>
        <pc:spChg chg="add">
          <ac:chgData name="shiva pathak" userId="2d59c34d6efec566" providerId="Windows Live" clId="Web-{2873A36C-A65B-4906-A050-2F9D5315AE8D}" dt="2022-06-19T06:36:40.692" v="793"/>
          <ac:spMkLst>
            <pc:docMk/>
            <pc:sldMk cId="4159567515" sldId="267"/>
            <ac:spMk id="17" creationId="{008ED74B-06F2-4BD5-838F-1AAD0033EF0B}"/>
          </ac:spMkLst>
        </pc:spChg>
        <pc:spChg chg="add">
          <ac:chgData name="shiva pathak" userId="2d59c34d6efec566" providerId="Windows Live" clId="Web-{2873A36C-A65B-4906-A050-2F9D5315AE8D}" dt="2022-06-19T06:36:40.692" v="793"/>
          <ac:spMkLst>
            <pc:docMk/>
            <pc:sldMk cId="4159567515" sldId="267"/>
            <ac:spMk id="47" creationId="{CC9387DA-2D8E-4E5D-BD65-274370B65965}"/>
          </ac:spMkLst>
        </pc:spChg>
        <pc:spChg chg="add">
          <ac:chgData name="shiva pathak" userId="2d59c34d6efec566" providerId="Windows Live" clId="Web-{2873A36C-A65B-4906-A050-2F9D5315AE8D}" dt="2022-06-19T06:36:40.692" v="793"/>
          <ac:spMkLst>
            <pc:docMk/>
            <pc:sldMk cId="4159567515" sldId="267"/>
            <ac:spMk id="49" creationId="{18BFC65B-9706-4EE1-8B75-FEEC1C530558}"/>
          </ac:spMkLst>
        </pc:spChg>
        <pc:grpChg chg="add">
          <ac:chgData name="shiva pathak" userId="2d59c34d6efec566" providerId="Windows Live" clId="Web-{2873A36C-A65B-4906-A050-2F9D5315AE8D}" dt="2022-06-19T06:36:40.692" v="793"/>
          <ac:grpSpMkLst>
            <pc:docMk/>
            <pc:sldMk cId="4159567515" sldId="267"/>
            <ac:grpSpMk id="19" creationId="{E9F586E1-75B5-49B8-9A21-DD14CA0F6955}"/>
          </ac:grpSpMkLst>
        </pc:grpChg>
        <pc:grpChg chg="add">
          <ac:chgData name="shiva pathak" userId="2d59c34d6efec566" providerId="Windows Live" clId="Web-{2873A36C-A65B-4906-A050-2F9D5315AE8D}" dt="2022-06-19T06:36:40.692" v="793"/>
          <ac:grpSpMkLst>
            <pc:docMk/>
            <pc:sldMk cId="4159567515" sldId="267"/>
            <ac:grpSpMk id="33" creationId="{F9CAF6A1-77C7-4ABC-9E4A-E74A8DB16DC1}"/>
          </ac:grpSpMkLst>
        </pc:grpChg>
        <pc:graphicFrameChg chg="add del">
          <ac:chgData name="shiva pathak" userId="2d59c34d6efec566" providerId="Windows Live" clId="Web-{2873A36C-A65B-4906-A050-2F9D5315AE8D}" dt="2022-06-19T06:34:52.094" v="756"/>
          <ac:graphicFrameMkLst>
            <pc:docMk/>
            <pc:sldMk cId="4159567515" sldId="267"/>
            <ac:graphicFrameMk id="8" creationId="{4882E501-51EF-E22F-2C40-C14F8D796462}"/>
          </ac:graphicFrameMkLst>
        </pc:graphicFrameChg>
        <pc:graphicFrameChg chg="add del">
          <ac:chgData name="shiva pathak" userId="2d59c34d6efec566" providerId="Windows Live" clId="Web-{2873A36C-A65B-4906-A050-2F9D5315AE8D}" dt="2022-06-19T06:34:55.673" v="758"/>
          <ac:graphicFrameMkLst>
            <pc:docMk/>
            <pc:sldMk cId="4159567515" sldId="267"/>
            <ac:graphicFrameMk id="10" creationId="{EDC79FDE-4CE1-83A8-81CB-2800F655EA73}"/>
          </ac:graphicFrameMkLst>
        </pc:graphicFrameChg>
        <pc:graphicFrameChg chg="add mod modGraphic">
          <ac:chgData name="shiva pathak" userId="2d59c34d6efec566" providerId="Windows Live" clId="Web-{2873A36C-A65B-4906-A050-2F9D5315AE8D}" dt="2022-06-19T06:36:40.692" v="793"/>
          <ac:graphicFrameMkLst>
            <pc:docMk/>
            <pc:sldMk cId="4159567515" sldId="267"/>
            <ac:graphicFrameMk id="12" creationId="{4882E501-51EF-E22F-2C40-C14F8D79646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0741D-B07F-4C2A-AB18-DA2A00F18D2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42A17F-4717-4FB1-BE82-B5021DADEC1A}">
      <dgm:prSet/>
      <dgm:spPr/>
      <dgm:t>
        <a:bodyPr/>
        <a:lstStyle/>
        <a:p>
          <a:r>
            <a:rPr lang="en-US"/>
            <a:t>This method less likely to produced false positive.</a:t>
          </a:r>
        </a:p>
      </dgm:t>
    </dgm:pt>
    <dgm:pt modelId="{C667F391-3A7E-4432-9F8A-BA8E7F8F6F3A}" type="parTrans" cxnId="{C4C87A4F-CC3E-46D3-9D7F-9D176A610335}">
      <dgm:prSet/>
      <dgm:spPr/>
      <dgm:t>
        <a:bodyPr/>
        <a:lstStyle/>
        <a:p>
          <a:endParaRPr lang="en-US"/>
        </a:p>
      </dgm:t>
    </dgm:pt>
    <dgm:pt modelId="{B02D1C4A-1E0C-420F-9EB2-93897D2485F1}" type="sibTrans" cxnId="{C4C87A4F-CC3E-46D3-9D7F-9D176A610335}">
      <dgm:prSet/>
      <dgm:spPr/>
      <dgm:t>
        <a:bodyPr/>
        <a:lstStyle/>
        <a:p>
          <a:endParaRPr lang="en-US"/>
        </a:p>
      </dgm:t>
    </dgm:pt>
    <dgm:pt modelId="{323DEE7E-2B61-467C-B65C-9D0BFE8EA322}">
      <dgm:prSet/>
      <dgm:spPr/>
      <dgm:t>
        <a:bodyPr/>
        <a:lstStyle/>
        <a:p>
          <a:r>
            <a:rPr lang="en-US"/>
            <a:t>Removing/Fix  whitespace</a:t>
          </a:r>
        </a:p>
      </dgm:t>
    </dgm:pt>
    <dgm:pt modelId="{66127FDD-B3F6-4A9D-8BFE-F1450E08B6C6}" type="parTrans" cxnId="{970B7CC8-26D5-4766-8B36-26DC3CC17566}">
      <dgm:prSet/>
      <dgm:spPr/>
      <dgm:t>
        <a:bodyPr/>
        <a:lstStyle/>
        <a:p>
          <a:endParaRPr lang="en-US"/>
        </a:p>
      </dgm:t>
    </dgm:pt>
    <dgm:pt modelId="{DF46C2E1-1F0E-4913-B905-875D761F0268}" type="sibTrans" cxnId="{970B7CC8-26D5-4766-8B36-26DC3CC17566}">
      <dgm:prSet/>
      <dgm:spPr/>
      <dgm:t>
        <a:bodyPr/>
        <a:lstStyle/>
        <a:p>
          <a:endParaRPr lang="en-US"/>
        </a:p>
      </dgm:t>
    </dgm:pt>
    <dgm:pt modelId="{AA3C315E-E55D-45D3-A6D1-F0AAE794AF7A}">
      <dgm:prSet/>
      <dgm:spPr/>
      <dgm:t>
        <a:bodyPr/>
        <a:lstStyle/>
        <a:p>
          <a:r>
            <a:rPr lang="en-US"/>
            <a:t>Change uppercase into lowercase</a:t>
          </a:r>
        </a:p>
      </dgm:t>
    </dgm:pt>
    <dgm:pt modelId="{A78A89BF-2914-43FD-A9C5-79AC40C1DF6B}" type="parTrans" cxnId="{3BB6D850-3DE3-42F9-9736-072E2B29BBEA}">
      <dgm:prSet/>
      <dgm:spPr/>
      <dgm:t>
        <a:bodyPr/>
        <a:lstStyle/>
        <a:p>
          <a:endParaRPr lang="en-US"/>
        </a:p>
      </dgm:t>
    </dgm:pt>
    <dgm:pt modelId="{4E5FB20A-AB4F-4C6E-99D1-62F4B0F2602A}" type="sibTrans" cxnId="{3BB6D850-3DE3-42F9-9736-072E2B29BBEA}">
      <dgm:prSet/>
      <dgm:spPr/>
      <dgm:t>
        <a:bodyPr/>
        <a:lstStyle/>
        <a:p>
          <a:endParaRPr lang="en-US"/>
        </a:p>
      </dgm:t>
    </dgm:pt>
    <dgm:pt modelId="{4DCA8D4B-1902-4C41-A516-463D193DD87B}">
      <dgm:prSet/>
      <dgm:spPr/>
      <dgm:t>
        <a:bodyPr/>
        <a:lstStyle/>
        <a:p>
          <a:r>
            <a:rPr lang="en-US"/>
            <a:t>Remove punctuation and control character</a:t>
          </a:r>
        </a:p>
      </dgm:t>
    </dgm:pt>
    <dgm:pt modelId="{CBBA2764-5DB0-4681-BF5B-6B13DD9829AB}" type="parTrans" cxnId="{DF591D92-4DEB-4BC2-BDA5-EDF134EA34A8}">
      <dgm:prSet/>
      <dgm:spPr/>
      <dgm:t>
        <a:bodyPr/>
        <a:lstStyle/>
        <a:p>
          <a:endParaRPr lang="en-US"/>
        </a:p>
      </dgm:t>
    </dgm:pt>
    <dgm:pt modelId="{CE559DC2-609A-4CFA-A924-5EE23B24B204}" type="sibTrans" cxnId="{DF591D92-4DEB-4BC2-BDA5-EDF134EA34A8}">
      <dgm:prSet/>
      <dgm:spPr/>
      <dgm:t>
        <a:bodyPr/>
        <a:lstStyle/>
        <a:p>
          <a:endParaRPr lang="en-US"/>
        </a:p>
      </dgm:t>
    </dgm:pt>
    <dgm:pt modelId="{24D27157-5484-495B-9A9A-9D3E22A0BC2F}">
      <dgm:prSet/>
      <dgm:spPr/>
      <dgm:t>
        <a:bodyPr/>
        <a:lstStyle/>
        <a:p>
          <a:r>
            <a:rPr lang="en-US"/>
            <a:t>Normalized diacritics (accents)</a:t>
          </a:r>
        </a:p>
      </dgm:t>
    </dgm:pt>
    <dgm:pt modelId="{0DAF2712-1CC9-443F-9EE3-003198693F4C}" type="parTrans" cxnId="{D0DF9796-D097-4E2C-9F8B-43C3C2629FC0}">
      <dgm:prSet/>
      <dgm:spPr/>
      <dgm:t>
        <a:bodyPr/>
        <a:lstStyle/>
        <a:p>
          <a:endParaRPr lang="en-US"/>
        </a:p>
      </dgm:t>
    </dgm:pt>
    <dgm:pt modelId="{338758AB-FC57-4D61-9687-23300EBBD077}" type="sibTrans" cxnId="{D0DF9796-D097-4E2C-9F8B-43C3C2629FC0}">
      <dgm:prSet/>
      <dgm:spPr/>
      <dgm:t>
        <a:bodyPr/>
        <a:lstStyle/>
        <a:p>
          <a:endParaRPr lang="en-US"/>
        </a:p>
      </dgm:t>
    </dgm:pt>
    <dgm:pt modelId="{0D401A3C-AB1F-43C7-8F7D-BF99B479B3A4}">
      <dgm:prSet/>
      <dgm:spPr/>
      <dgm:t>
        <a:bodyPr/>
        <a:lstStyle/>
        <a:p>
          <a:r>
            <a:rPr lang="en-US"/>
            <a:t>Split up all strings (words) and sort them alphabetically</a:t>
          </a:r>
        </a:p>
      </dgm:t>
    </dgm:pt>
    <dgm:pt modelId="{0705963C-F8B2-4900-AB9D-4C19300CDEE1}" type="parTrans" cxnId="{C580D16C-359F-44C4-B7D2-879385FE9A36}">
      <dgm:prSet/>
      <dgm:spPr/>
      <dgm:t>
        <a:bodyPr/>
        <a:lstStyle/>
        <a:p>
          <a:endParaRPr lang="en-US"/>
        </a:p>
      </dgm:t>
    </dgm:pt>
    <dgm:pt modelId="{38C5042B-94BA-46B4-95C8-FA2CF2CA70C3}" type="sibTrans" cxnId="{C580D16C-359F-44C4-B7D2-879385FE9A36}">
      <dgm:prSet/>
      <dgm:spPr/>
      <dgm:t>
        <a:bodyPr/>
        <a:lstStyle/>
        <a:p>
          <a:endParaRPr lang="en-US"/>
        </a:p>
      </dgm:t>
    </dgm:pt>
    <dgm:pt modelId="{E80D3FB4-FF57-4251-9D19-29D1FA164AF5}">
      <dgm:prSet/>
      <dgm:spPr/>
      <dgm:t>
        <a:bodyPr/>
        <a:lstStyle/>
        <a:p>
          <a:r>
            <a:rPr lang="en-US"/>
            <a:t>e.g. "Cruise, Tom" and "Tom Cruise"=&gt; cruise tom</a:t>
          </a:r>
        </a:p>
      </dgm:t>
    </dgm:pt>
    <dgm:pt modelId="{648C1D6C-4CB4-4F0B-8E6D-DF1AF72B8935}" type="parTrans" cxnId="{49174816-18DA-4FCA-A9CD-D3F779181052}">
      <dgm:prSet/>
      <dgm:spPr/>
      <dgm:t>
        <a:bodyPr/>
        <a:lstStyle/>
        <a:p>
          <a:endParaRPr lang="en-US"/>
        </a:p>
      </dgm:t>
    </dgm:pt>
    <dgm:pt modelId="{84D85370-755A-41F5-9693-785869439EDB}" type="sibTrans" cxnId="{49174816-18DA-4FCA-A9CD-D3F779181052}">
      <dgm:prSet/>
      <dgm:spPr/>
      <dgm:t>
        <a:bodyPr/>
        <a:lstStyle/>
        <a:p>
          <a:endParaRPr lang="en-US"/>
        </a:p>
      </dgm:t>
    </dgm:pt>
    <dgm:pt modelId="{3964F407-CA64-43D3-A1A5-0F429F4103E7}" type="pres">
      <dgm:prSet presAssocID="{80B0741D-B07F-4C2A-AB18-DA2A00F18D29}" presName="linear" presStyleCnt="0">
        <dgm:presLayoutVars>
          <dgm:animLvl val="lvl"/>
          <dgm:resizeHandles val="exact"/>
        </dgm:presLayoutVars>
      </dgm:prSet>
      <dgm:spPr/>
    </dgm:pt>
    <dgm:pt modelId="{9EE0AC8A-AF56-4E72-A2CB-E9E1B01E3240}" type="pres">
      <dgm:prSet presAssocID="{8742A17F-4717-4FB1-BE82-B5021DADEC1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277ABFC-C7A7-4D83-8DBF-00723562DF9B}" type="pres">
      <dgm:prSet presAssocID="{B02D1C4A-1E0C-420F-9EB2-93897D2485F1}" presName="spacer" presStyleCnt="0"/>
      <dgm:spPr/>
    </dgm:pt>
    <dgm:pt modelId="{9D7E3E14-44BC-46E6-B6B1-806B26D65182}" type="pres">
      <dgm:prSet presAssocID="{323DEE7E-2B61-467C-B65C-9D0BFE8EA32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78D453-3E8B-492E-A7ED-82DF6E4E50DC}" type="pres">
      <dgm:prSet presAssocID="{DF46C2E1-1F0E-4913-B905-875D761F0268}" presName="spacer" presStyleCnt="0"/>
      <dgm:spPr/>
    </dgm:pt>
    <dgm:pt modelId="{2BB726F0-2F32-4DC3-8A94-211E50687844}" type="pres">
      <dgm:prSet presAssocID="{AA3C315E-E55D-45D3-A6D1-F0AAE794AF7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993511-E6CF-4E77-BBFF-7E8E9E4A69D6}" type="pres">
      <dgm:prSet presAssocID="{4E5FB20A-AB4F-4C6E-99D1-62F4B0F2602A}" presName="spacer" presStyleCnt="0"/>
      <dgm:spPr/>
    </dgm:pt>
    <dgm:pt modelId="{83836124-0A0E-4BE4-960C-96CD95F1ADC6}" type="pres">
      <dgm:prSet presAssocID="{4DCA8D4B-1902-4C41-A516-463D193DD8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1D3DAAF-50B6-45CE-99BD-E786F0BB32EA}" type="pres">
      <dgm:prSet presAssocID="{CE559DC2-609A-4CFA-A924-5EE23B24B204}" presName="spacer" presStyleCnt="0"/>
      <dgm:spPr/>
    </dgm:pt>
    <dgm:pt modelId="{4C6C740B-7E11-4A49-B967-CA9E8E0B7F0C}" type="pres">
      <dgm:prSet presAssocID="{24D27157-5484-495B-9A9A-9D3E22A0BC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85BCB3-04FD-4F7C-B013-705A7F0545D3}" type="pres">
      <dgm:prSet presAssocID="{338758AB-FC57-4D61-9687-23300EBBD077}" presName="spacer" presStyleCnt="0"/>
      <dgm:spPr/>
    </dgm:pt>
    <dgm:pt modelId="{FB6D61C5-4DE2-46C1-B129-1208D7313885}" type="pres">
      <dgm:prSet presAssocID="{0D401A3C-AB1F-43C7-8F7D-BF99B479B3A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A14CBDF-9FB9-4267-9DB9-55097CFC3B65}" type="pres">
      <dgm:prSet presAssocID="{0D401A3C-AB1F-43C7-8F7D-BF99B479B3A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9174816-18DA-4FCA-A9CD-D3F779181052}" srcId="{0D401A3C-AB1F-43C7-8F7D-BF99B479B3A4}" destId="{E80D3FB4-FF57-4251-9D19-29D1FA164AF5}" srcOrd="0" destOrd="0" parTransId="{648C1D6C-4CB4-4F0B-8E6D-DF1AF72B8935}" sibTransId="{84D85370-755A-41F5-9693-785869439EDB}"/>
    <dgm:cxn modelId="{C580D16C-359F-44C4-B7D2-879385FE9A36}" srcId="{80B0741D-B07F-4C2A-AB18-DA2A00F18D29}" destId="{0D401A3C-AB1F-43C7-8F7D-BF99B479B3A4}" srcOrd="5" destOrd="0" parTransId="{0705963C-F8B2-4900-AB9D-4C19300CDEE1}" sibTransId="{38C5042B-94BA-46B4-95C8-FA2CF2CA70C3}"/>
    <dgm:cxn modelId="{AA9C6F6F-A24B-4657-9137-FA67C3081F66}" type="presOf" srcId="{E80D3FB4-FF57-4251-9D19-29D1FA164AF5}" destId="{5A14CBDF-9FB9-4267-9DB9-55097CFC3B65}" srcOrd="0" destOrd="0" presId="urn:microsoft.com/office/officeart/2005/8/layout/vList2"/>
    <dgm:cxn modelId="{C4C87A4F-CC3E-46D3-9D7F-9D176A610335}" srcId="{80B0741D-B07F-4C2A-AB18-DA2A00F18D29}" destId="{8742A17F-4717-4FB1-BE82-B5021DADEC1A}" srcOrd="0" destOrd="0" parTransId="{C667F391-3A7E-4432-9F8A-BA8E7F8F6F3A}" sibTransId="{B02D1C4A-1E0C-420F-9EB2-93897D2485F1}"/>
    <dgm:cxn modelId="{3BB6D850-3DE3-42F9-9736-072E2B29BBEA}" srcId="{80B0741D-B07F-4C2A-AB18-DA2A00F18D29}" destId="{AA3C315E-E55D-45D3-A6D1-F0AAE794AF7A}" srcOrd="2" destOrd="0" parTransId="{A78A89BF-2914-43FD-A9C5-79AC40C1DF6B}" sibTransId="{4E5FB20A-AB4F-4C6E-99D1-62F4B0F2602A}"/>
    <dgm:cxn modelId="{756A6F58-F3C4-4FCB-9DBF-18CA7944264D}" type="presOf" srcId="{80B0741D-B07F-4C2A-AB18-DA2A00F18D29}" destId="{3964F407-CA64-43D3-A1A5-0F429F4103E7}" srcOrd="0" destOrd="0" presId="urn:microsoft.com/office/officeart/2005/8/layout/vList2"/>
    <dgm:cxn modelId="{DF591D92-4DEB-4BC2-BDA5-EDF134EA34A8}" srcId="{80B0741D-B07F-4C2A-AB18-DA2A00F18D29}" destId="{4DCA8D4B-1902-4C41-A516-463D193DD87B}" srcOrd="3" destOrd="0" parTransId="{CBBA2764-5DB0-4681-BF5B-6B13DD9829AB}" sibTransId="{CE559DC2-609A-4CFA-A924-5EE23B24B204}"/>
    <dgm:cxn modelId="{AB540993-1743-4895-8055-3F0DB8AE8EE7}" type="presOf" srcId="{0D401A3C-AB1F-43C7-8F7D-BF99B479B3A4}" destId="{FB6D61C5-4DE2-46C1-B129-1208D7313885}" srcOrd="0" destOrd="0" presId="urn:microsoft.com/office/officeart/2005/8/layout/vList2"/>
    <dgm:cxn modelId="{D0DF9796-D097-4E2C-9F8B-43C3C2629FC0}" srcId="{80B0741D-B07F-4C2A-AB18-DA2A00F18D29}" destId="{24D27157-5484-495B-9A9A-9D3E22A0BC2F}" srcOrd="4" destOrd="0" parTransId="{0DAF2712-1CC9-443F-9EE3-003198693F4C}" sibTransId="{338758AB-FC57-4D61-9687-23300EBBD077}"/>
    <dgm:cxn modelId="{B67710BB-2592-4238-9CE6-D86AFD774528}" type="presOf" srcId="{8742A17F-4717-4FB1-BE82-B5021DADEC1A}" destId="{9EE0AC8A-AF56-4E72-A2CB-E9E1B01E3240}" srcOrd="0" destOrd="0" presId="urn:microsoft.com/office/officeart/2005/8/layout/vList2"/>
    <dgm:cxn modelId="{970B7CC8-26D5-4766-8B36-26DC3CC17566}" srcId="{80B0741D-B07F-4C2A-AB18-DA2A00F18D29}" destId="{323DEE7E-2B61-467C-B65C-9D0BFE8EA322}" srcOrd="1" destOrd="0" parTransId="{66127FDD-B3F6-4A9D-8BFE-F1450E08B6C6}" sibTransId="{DF46C2E1-1F0E-4913-B905-875D761F0268}"/>
    <dgm:cxn modelId="{9B3B7CCD-8CB1-47C1-BE3C-C5F94FCB7268}" type="presOf" srcId="{323DEE7E-2B61-467C-B65C-9D0BFE8EA322}" destId="{9D7E3E14-44BC-46E6-B6B1-806B26D65182}" srcOrd="0" destOrd="0" presId="urn:microsoft.com/office/officeart/2005/8/layout/vList2"/>
    <dgm:cxn modelId="{74A476CF-2303-4378-BD10-71DE642F55DD}" type="presOf" srcId="{4DCA8D4B-1902-4C41-A516-463D193DD87B}" destId="{83836124-0A0E-4BE4-960C-96CD95F1ADC6}" srcOrd="0" destOrd="0" presId="urn:microsoft.com/office/officeart/2005/8/layout/vList2"/>
    <dgm:cxn modelId="{BEE1CEE0-3E16-4E0F-875F-987B84DBAD94}" type="presOf" srcId="{AA3C315E-E55D-45D3-A6D1-F0AAE794AF7A}" destId="{2BB726F0-2F32-4DC3-8A94-211E50687844}" srcOrd="0" destOrd="0" presId="urn:microsoft.com/office/officeart/2005/8/layout/vList2"/>
    <dgm:cxn modelId="{4ACDE0F3-4654-4AF4-B0EC-0FADC7396636}" type="presOf" srcId="{24D27157-5484-495B-9A9A-9D3E22A0BC2F}" destId="{4C6C740B-7E11-4A49-B967-CA9E8E0B7F0C}" srcOrd="0" destOrd="0" presId="urn:microsoft.com/office/officeart/2005/8/layout/vList2"/>
    <dgm:cxn modelId="{178ED2B4-22D0-4CFE-A6D2-293172EFE658}" type="presParOf" srcId="{3964F407-CA64-43D3-A1A5-0F429F4103E7}" destId="{9EE0AC8A-AF56-4E72-A2CB-E9E1B01E3240}" srcOrd="0" destOrd="0" presId="urn:microsoft.com/office/officeart/2005/8/layout/vList2"/>
    <dgm:cxn modelId="{24F0EF9C-C217-4E71-828B-1E851F0FFF1F}" type="presParOf" srcId="{3964F407-CA64-43D3-A1A5-0F429F4103E7}" destId="{6277ABFC-C7A7-4D83-8DBF-00723562DF9B}" srcOrd="1" destOrd="0" presId="urn:microsoft.com/office/officeart/2005/8/layout/vList2"/>
    <dgm:cxn modelId="{669E559D-6FBE-43F0-996D-1D555F2ECE02}" type="presParOf" srcId="{3964F407-CA64-43D3-A1A5-0F429F4103E7}" destId="{9D7E3E14-44BC-46E6-B6B1-806B26D65182}" srcOrd="2" destOrd="0" presId="urn:microsoft.com/office/officeart/2005/8/layout/vList2"/>
    <dgm:cxn modelId="{6BF50BA2-8AC5-4FA9-86BB-1E8F574C9FA8}" type="presParOf" srcId="{3964F407-CA64-43D3-A1A5-0F429F4103E7}" destId="{B578D453-3E8B-492E-A7ED-82DF6E4E50DC}" srcOrd="3" destOrd="0" presId="urn:microsoft.com/office/officeart/2005/8/layout/vList2"/>
    <dgm:cxn modelId="{4E3C1D13-E180-4298-AE55-7E1D65BCB014}" type="presParOf" srcId="{3964F407-CA64-43D3-A1A5-0F429F4103E7}" destId="{2BB726F0-2F32-4DC3-8A94-211E50687844}" srcOrd="4" destOrd="0" presId="urn:microsoft.com/office/officeart/2005/8/layout/vList2"/>
    <dgm:cxn modelId="{9FA70510-2D72-45AC-97BA-C11138D362D9}" type="presParOf" srcId="{3964F407-CA64-43D3-A1A5-0F429F4103E7}" destId="{F9993511-E6CF-4E77-BBFF-7E8E9E4A69D6}" srcOrd="5" destOrd="0" presId="urn:microsoft.com/office/officeart/2005/8/layout/vList2"/>
    <dgm:cxn modelId="{CD286D77-6605-4288-BB8F-EAF2960AC6EC}" type="presParOf" srcId="{3964F407-CA64-43D3-A1A5-0F429F4103E7}" destId="{83836124-0A0E-4BE4-960C-96CD95F1ADC6}" srcOrd="6" destOrd="0" presId="urn:microsoft.com/office/officeart/2005/8/layout/vList2"/>
    <dgm:cxn modelId="{2BCECBD6-C44F-4E85-A2AF-EB3F15BF994E}" type="presParOf" srcId="{3964F407-CA64-43D3-A1A5-0F429F4103E7}" destId="{41D3DAAF-50B6-45CE-99BD-E786F0BB32EA}" srcOrd="7" destOrd="0" presId="urn:microsoft.com/office/officeart/2005/8/layout/vList2"/>
    <dgm:cxn modelId="{481C2BF0-2FB0-4F44-BAC3-7CFE38D2010A}" type="presParOf" srcId="{3964F407-CA64-43D3-A1A5-0F429F4103E7}" destId="{4C6C740B-7E11-4A49-B967-CA9E8E0B7F0C}" srcOrd="8" destOrd="0" presId="urn:microsoft.com/office/officeart/2005/8/layout/vList2"/>
    <dgm:cxn modelId="{E160A339-9DE2-42EA-A16C-1F30E595125D}" type="presParOf" srcId="{3964F407-CA64-43D3-A1A5-0F429F4103E7}" destId="{DB85BCB3-04FD-4F7C-B013-705A7F0545D3}" srcOrd="9" destOrd="0" presId="urn:microsoft.com/office/officeart/2005/8/layout/vList2"/>
    <dgm:cxn modelId="{6110E358-67B6-4C3D-A350-753A11A49AC8}" type="presParOf" srcId="{3964F407-CA64-43D3-A1A5-0F429F4103E7}" destId="{FB6D61C5-4DE2-46C1-B129-1208D7313885}" srcOrd="10" destOrd="0" presId="urn:microsoft.com/office/officeart/2005/8/layout/vList2"/>
    <dgm:cxn modelId="{4C6A665B-2D15-4251-9EB0-9F31E4952484}" type="presParOf" srcId="{3964F407-CA64-43D3-A1A5-0F429F4103E7}" destId="{5A14CBDF-9FB9-4267-9DB9-55097CFC3B6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6A949-0029-4AD7-9ABA-E84168E9EA9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EDA56F-7374-4F42-AE4A-809187DD23AF}">
      <dgm:prSet/>
      <dgm:spPr/>
      <dgm:t>
        <a:bodyPr/>
        <a:lstStyle/>
        <a:p>
          <a:r>
            <a:rPr lang="en-US"/>
            <a:t>Set the value of n according to our data or choice</a:t>
          </a:r>
        </a:p>
      </dgm:t>
    </dgm:pt>
    <dgm:pt modelId="{B32FF6AF-CED3-454E-9EB9-3ABA2D270BCA}" type="parTrans" cxnId="{BB199A75-CBBF-48BD-8EEE-81C2CFBC517A}">
      <dgm:prSet/>
      <dgm:spPr/>
      <dgm:t>
        <a:bodyPr/>
        <a:lstStyle/>
        <a:p>
          <a:endParaRPr lang="en-US"/>
        </a:p>
      </dgm:t>
    </dgm:pt>
    <dgm:pt modelId="{93CD180B-E3A8-4375-8084-2CF6F1C17E13}" type="sibTrans" cxnId="{BB199A75-CBBF-48BD-8EEE-81C2CFBC517A}">
      <dgm:prSet/>
      <dgm:spPr/>
      <dgm:t>
        <a:bodyPr/>
        <a:lstStyle/>
        <a:p>
          <a:endParaRPr lang="en-US"/>
        </a:p>
      </dgm:t>
    </dgm:pt>
    <dgm:pt modelId="{947B922B-EB89-409D-968E-90CBECBBB1EF}">
      <dgm:prSet/>
      <dgm:spPr/>
      <dgm:t>
        <a:bodyPr/>
        <a:lstStyle/>
        <a:p>
          <a:r>
            <a:rPr lang="en-US"/>
            <a:t>Removing/Fix  whitespace</a:t>
          </a:r>
        </a:p>
      </dgm:t>
    </dgm:pt>
    <dgm:pt modelId="{188D9BDD-2FCE-4DDF-8C2D-AF8AD1CF8636}" type="parTrans" cxnId="{66E98DBF-4584-4AC2-A325-B89A7B78348D}">
      <dgm:prSet/>
      <dgm:spPr/>
      <dgm:t>
        <a:bodyPr/>
        <a:lstStyle/>
        <a:p>
          <a:endParaRPr lang="en-US"/>
        </a:p>
      </dgm:t>
    </dgm:pt>
    <dgm:pt modelId="{521F66B6-21FC-4A64-8799-C9442EA5D6D9}" type="sibTrans" cxnId="{66E98DBF-4584-4AC2-A325-B89A7B78348D}">
      <dgm:prSet/>
      <dgm:spPr/>
      <dgm:t>
        <a:bodyPr/>
        <a:lstStyle/>
        <a:p>
          <a:endParaRPr lang="en-US"/>
        </a:p>
      </dgm:t>
    </dgm:pt>
    <dgm:pt modelId="{91500ECE-4374-449D-BAD1-F604CA27539E}">
      <dgm:prSet/>
      <dgm:spPr/>
      <dgm:t>
        <a:bodyPr/>
        <a:lstStyle/>
        <a:p>
          <a:r>
            <a:rPr lang="en-US"/>
            <a:t>Remove punctuation and control character</a:t>
          </a:r>
        </a:p>
      </dgm:t>
    </dgm:pt>
    <dgm:pt modelId="{ED9AFA80-4831-4709-90CB-2AB78FF45874}" type="parTrans" cxnId="{626D5131-DE0C-468A-92B0-3AE97B1244C7}">
      <dgm:prSet/>
      <dgm:spPr/>
      <dgm:t>
        <a:bodyPr/>
        <a:lstStyle/>
        <a:p>
          <a:endParaRPr lang="en-US"/>
        </a:p>
      </dgm:t>
    </dgm:pt>
    <dgm:pt modelId="{CECD0181-EDF2-4489-A25A-82180D75D168}" type="sibTrans" cxnId="{626D5131-DE0C-468A-92B0-3AE97B1244C7}">
      <dgm:prSet/>
      <dgm:spPr/>
      <dgm:t>
        <a:bodyPr/>
        <a:lstStyle/>
        <a:p>
          <a:endParaRPr lang="en-US"/>
        </a:p>
      </dgm:t>
    </dgm:pt>
    <dgm:pt modelId="{E93D937D-542F-40D5-A6CC-82381E6ADA3F}">
      <dgm:prSet/>
      <dgm:spPr/>
      <dgm:t>
        <a:bodyPr/>
        <a:lstStyle/>
        <a:p>
          <a:r>
            <a:rPr lang="en-US"/>
            <a:t>Normalized diacritics (accents)</a:t>
          </a:r>
        </a:p>
      </dgm:t>
    </dgm:pt>
    <dgm:pt modelId="{4881DAFE-AF69-43D2-926E-D0CF94C8F7DC}" type="parTrans" cxnId="{249881B9-53AD-4438-A061-A1F63A681EA9}">
      <dgm:prSet/>
      <dgm:spPr/>
      <dgm:t>
        <a:bodyPr/>
        <a:lstStyle/>
        <a:p>
          <a:endParaRPr lang="en-US"/>
        </a:p>
      </dgm:t>
    </dgm:pt>
    <dgm:pt modelId="{5FA8EA29-BA07-4169-B43A-C7131F113E30}" type="sibTrans" cxnId="{249881B9-53AD-4438-A061-A1F63A681EA9}">
      <dgm:prSet/>
      <dgm:spPr/>
      <dgm:t>
        <a:bodyPr/>
        <a:lstStyle/>
        <a:p>
          <a:endParaRPr lang="en-US"/>
        </a:p>
      </dgm:t>
    </dgm:pt>
    <dgm:pt modelId="{0E577017-94A8-463D-93FD-DD0CB0863C94}">
      <dgm:prSet/>
      <dgm:spPr/>
      <dgm:t>
        <a:bodyPr/>
        <a:lstStyle/>
        <a:p>
          <a:r>
            <a:rPr lang="en-US"/>
            <a:t>1-gram fingerprint organize all the letters in the cell into alphabetical order</a:t>
          </a:r>
        </a:p>
      </dgm:t>
    </dgm:pt>
    <dgm:pt modelId="{44D5D92B-B592-421C-9294-60DDD1820D66}" type="parTrans" cxnId="{8685207C-A028-489D-A038-F16A5B6C8604}">
      <dgm:prSet/>
      <dgm:spPr/>
      <dgm:t>
        <a:bodyPr/>
        <a:lstStyle/>
        <a:p>
          <a:endParaRPr lang="en-US"/>
        </a:p>
      </dgm:t>
    </dgm:pt>
    <dgm:pt modelId="{B9835746-D3B0-418F-AE45-D8E964263806}" type="sibTrans" cxnId="{8685207C-A028-489D-A038-F16A5B6C8604}">
      <dgm:prSet/>
      <dgm:spPr/>
      <dgm:t>
        <a:bodyPr/>
        <a:lstStyle/>
        <a:p>
          <a:endParaRPr lang="en-US"/>
        </a:p>
      </dgm:t>
    </dgm:pt>
    <dgm:pt modelId="{71D85364-BE2B-44BE-A4B4-5F2BB519996D}">
      <dgm:prSet/>
      <dgm:spPr/>
      <dgm:t>
        <a:bodyPr/>
        <a:lstStyle/>
        <a:p>
          <a:r>
            <a:rPr lang="en-US"/>
            <a:t>e.g. paris =&gt; aiprs</a:t>
          </a:r>
        </a:p>
      </dgm:t>
    </dgm:pt>
    <dgm:pt modelId="{331E6E6E-3DAE-402F-B699-1A5289D62A37}" type="parTrans" cxnId="{CA56BF5E-8860-4020-8EFF-F405F059512C}">
      <dgm:prSet/>
      <dgm:spPr/>
      <dgm:t>
        <a:bodyPr/>
        <a:lstStyle/>
        <a:p>
          <a:endParaRPr lang="en-US"/>
        </a:p>
      </dgm:t>
    </dgm:pt>
    <dgm:pt modelId="{F961946A-266D-48D0-AB51-F0233F37C4A0}" type="sibTrans" cxnId="{CA56BF5E-8860-4020-8EFF-F405F059512C}">
      <dgm:prSet/>
      <dgm:spPr/>
      <dgm:t>
        <a:bodyPr/>
        <a:lstStyle/>
        <a:p>
          <a:endParaRPr lang="en-US"/>
        </a:p>
      </dgm:t>
    </dgm:pt>
    <dgm:pt modelId="{E77C1ADA-2556-4873-A03B-F6D31AAF9758}">
      <dgm:prSet/>
      <dgm:spPr/>
      <dgm:t>
        <a:bodyPr/>
        <a:lstStyle/>
        <a:p>
          <a:r>
            <a:rPr lang="en-US"/>
            <a:t>2-gram will find all the two-character segments, remove duplicates, alphabetize them, and join them back together</a:t>
          </a:r>
        </a:p>
      </dgm:t>
    </dgm:pt>
    <dgm:pt modelId="{3336A106-A671-4163-899B-FF3CCEAE3865}" type="parTrans" cxnId="{8E8C7204-4F9C-4F99-9DBD-D877EA2E22F9}">
      <dgm:prSet/>
      <dgm:spPr/>
      <dgm:t>
        <a:bodyPr/>
        <a:lstStyle/>
        <a:p>
          <a:endParaRPr lang="en-US"/>
        </a:p>
      </dgm:t>
    </dgm:pt>
    <dgm:pt modelId="{836885CD-2340-4272-8F7A-726C65D4656C}" type="sibTrans" cxnId="{8E8C7204-4F9C-4F99-9DBD-D877EA2E22F9}">
      <dgm:prSet/>
      <dgm:spPr/>
      <dgm:t>
        <a:bodyPr/>
        <a:lstStyle/>
        <a:p>
          <a:endParaRPr lang="en-US"/>
        </a:p>
      </dgm:t>
    </dgm:pt>
    <dgm:pt modelId="{5B7A487E-EE66-4C22-89F6-8A08F8239019}">
      <dgm:prSet/>
      <dgm:spPr/>
      <dgm:t>
        <a:bodyPr/>
        <a:lstStyle/>
        <a:p>
          <a:r>
            <a:rPr lang="en-US"/>
            <a:t>e.g. paris =&gt; pa ar ri is =&gt; arispari</a:t>
          </a:r>
        </a:p>
      </dgm:t>
    </dgm:pt>
    <dgm:pt modelId="{6B580AF4-0E68-460E-9FA9-534D74B9B491}" type="parTrans" cxnId="{1E52C896-235D-4BBE-A335-653AF588C249}">
      <dgm:prSet/>
      <dgm:spPr/>
      <dgm:t>
        <a:bodyPr/>
        <a:lstStyle/>
        <a:p>
          <a:endParaRPr lang="en-US"/>
        </a:p>
      </dgm:t>
    </dgm:pt>
    <dgm:pt modelId="{CD043D6B-41C4-4C71-A1CA-E1FDC6A101CA}" type="sibTrans" cxnId="{1E52C896-235D-4BBE-A335-653AF588C249}">
      <dgm:prSet/>
      <dgm:spPr/>
      <dgm:t>
        <a:bodyPr/>
        <a:lstStyle/>
        <a:p>
          <a:endParaRPr lang="en-US"/>
        </a:p>
      </dgm:t>
    </dgm:pt>
    <dgm:pt modelId="{6595FC92-2DF6-4D6E-8022-3F17A7C31171}">
      <dgm:prSet/>
      <dgm:spPr/>
      <dgm:t>
        <a:bodyPr/>
        <a:lstStyle/>
        <a:p>
          <a:r>
            <a:rPr lang="en-US"/>
            <a:t>e.g.banana =&gt; ba an na an na =&gt; anbana</a:t>
          </a:r>
        </a:p>
      </dgm:t>
    </dgm:pt>
    <dgm:pt modelId="{6459D9B0-56D9-40ED-8BD3-E2DC6D902C49}" type="parTrans" cxnId="{BB40A1EA-E5F0-4971-9D10-2F7939D0BB6E}">
      <dgm:prSet/>
      <dgm:spPr/>
      <dgm:t>
        <a:bodyPr/>
        <a:lstStyle/>
        <a:p>
          <a:endParaRPr lang="en-US"/>
        </a:p>
      </dgm:t>
    </dgm:pt>
    <dgm:pt modelId="{5EB7F46C-BC70-454E-9877-09CCA27BBC5B}" type="sibTrans" cxnId="{BB40A1EA-E5F0-4971-9D10-2F7939D0BB6E}">
      <dgm:prSet/>
      <dgm:spPr/>
      <dgm:t>
        <a:bodyPr/>
        <a:lstStyle/>
        <a:p>
          <a:endParaRPr lang="en-US"/>
        </a:p>
      </dgm:t>
    </dgm:pt>
    <dgm:pt modelId="{260BD660-2501-41A0-AEDA-0048880CBBD7}">
      <dgm:prSet/>
      <dgm:spPr/>
      <dgm:t>
        <a:bodyPr/>
        <a:lstStyle/>
        <a:p>
          <a:r>
            <a:rPr lang="en-US"/>
            <a:t>help match cells that have typos, or incorrect spaces</a:t>
          </a:r>
        </a:p>
      </dgm:t>
    </dgm:pt>
    <dgm:pt modelId="{56956FB6-DCB4-48AF-B906-A3FB78A765FB}" type="parTrans" cxnId="{A549857D-B936-4401-9008-BD1F5CE001BA}">
      <dgm:prSet/>
      <dgm:spPr/>
      <dgm:t>
        <a:bodyPr/>
        <a:lstStyle/>
        <a:p>
          <a:endParaRPr lang="en-US"/>
        </a:p>
      </dgm:t>
    </dgm:pt>
    <dgm:pt modelId="{0F3B965B-C9A4-4EFB-891F-9B1B167599FE}" type="sibTrans" cxnId="{A549857D-B936-4401-9008-BD1F5CE001BA}">
      <dgm:prSet/>
      <dgm:spPr/>
      <dgm:t>
        <a:bodyPr/>
        <a:lstStyle/>
        <a:p>
          <a:endParaRPr lang="en-US"/>
        </a:p>
      </dgm:t>
    </dgm:pt>
    <dgm:pt modelId="{BBBFA396-D4C2-48C5-8CBE-245241D1AE76}" type="pres">
      <dgm:prSet presAssocID="{BA16A949-0029-4AD7-9ABA-E84168E9EA9D}" presName="linear" presStyleCnt="0">
        <dgm:presLayoutVars>
          <dgm:animLvl val="lvl"/>
          <dgm:resizeHandles val="exact"/>
        </dgm:presLayoutVars>
      </dgm:prSet>
      <dgm:spPr/>
    </dgm:pt>
    <dgm:pt modelId="{1848944D-FEC0-411E-8DF4-32C4B1B57422}" type="pres">
      <dgm:prSet presAssocID="{FDEDA56F-7374-4F42-AE4A-809187DD23A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C8C50C4-9E92-4BFB-B71C-F180BA3A4889}" type="pres">
      <dgm:prSet presAssocID="{93CD180B-E3A8-4375-8084-2CF6F1C17E13}" presName="spacer" presStyleCnt="0"/>
      <dgm:spPr/>
    </dgm:pt>
    <dgm:pt modelId="{DBA8222B-83D5-4FB7-B7BB-87AC3E47029A}" type="pres">
      <dgm:prSet presAssocID="{947B922B-EB89-409D-968E-90CBECBBB1E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2AED3E2-9024-45AD-83FB-CE683A2D48F7}" type="pres">
      <dgm:prSet presAssocID="{521F66B6-21FC-4A64-8799-C9442EA5D6D9}" presName="spacer" presStyleCnt="0"/>
      <dgm:spPr/>
    </dgm:pt>
    <dgm:pt modelId="{7B2C5A10-F98B-45EB-AD96-40F291671ED7}" type="pres">
      <dgm:prSet presAssocID="{91500ECE-4374-449D-BAD1-F604CA27539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726405-2314-4B2A-BC61-D425E521CAFC}" type="pres">
      <dgm:prSet presAssocID="{CECD0181-EDF2-4489-A25A-82180D75D168}" presName="spacer" presStyleCnt="0"/>
      <dgm:spPr/>
    </dgm:pt>
    <dgm:pt modelId="{5C4A73BD-EDB8-41FD-9F4B-A3CA456C23C5}" type="pres">
      <dgm:prSet presAssocID="{E93D937D-542F-40D5-A6CC-82381E6ADA3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92DD184-1A6D-476F-A6F3-F3D9DB9FB764}" type="pres">
      <dgm:prSet presAssocID="{5FA8EA29-BA07-4169-B43A-C7131F113E30}" presName="spacer" presStyleCnt="0"/>
      <dgm:spPr/>
    </dgm:pt>
    <dgm:pt modelId="{3A82B187-4827-4E6C-A10C-06F2734454B4}" type="pres">
      <dgm:prSet presAssocID="{0E577017-94A8-463D-93FD-DD0CB0863C9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DE2852C-6991-499F-960D-6B09584EA04A}" type="pres">
      <dgm:prSet presAssocID="{0E577017-94A8-463D-93FD-DD0CB0863C94}" presName="childText" presStyleLbl="revTx" presStyleIdx="0" presStyleCnt="2">
        <dgm:presLayoutVars>
          <dgm:bulletEnabled val="1"/>
        </dgm:presLayoutVars>
      </dgm:prSet>
      <dgm:spPr/>
    </dgm:pt>
    <dgm:pt modelId="{EB752452-B621-48C6-BB84-CE3FC8C17B3F}" type="pres">
      <dgm:prSet presAssocID="{E77C1ADA-2556-4873-A03B-F6D31AAF975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6196E8-FB97-4A6E-8A4E-5E2E11004F69}" type="pres">
      <dgm:prSet presAssocID="{E77C1ADA-2556-4873-A03B-F6D31AAF9758}" presName="childText" presStyleLbl="revTx" presStyleIdx="1" presStyleCnt="2">
        <dgm:presLayoutVars>
          <dgm:bulletEnabled val="1"/>
        </dgm:presLayoutVars>
      </dgm:prSet>
      <dgm:spPr/>
    </dgm:pt>
    <dgm:pt modelId="{9AAB8AB1-08ED-46C8-ABBF-7A05E0CED865}" type="pres">
      <dgm:prSet presAssocID="{260BD660-2501-41A0-AEDA-0048880CBBD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C1E9C00-0E91-4A2F-A1D2-BA070473EA0B}" type="presOf" srcId="{260BD660-2501-41A0-AEDA-0048880CBBD7}" destId="{9AAB8AB1-08ED-46C8-ABBF-7A05E0CED865}" srcOrd="0" destOrd="0" presId="urn:microsoft.com/office/officeart/2005/8/layout/vList2"/>
    <dgm:cxn modelId="{8E8C7204-4F9C-4F99-9DBD-D877EA2E22F9}" srcId="{BA16A949-0029-4AD7-9ABA-E84168E9EA9D}" destId="{E77C1ADA-2556-4873-A03B-F6D31AAF9758}" srcOrd="5" destOrd="0" parTransId="{3336A106-A671-4163-899B-FF3CCEAE3865}" sibTransId="{836885CD-2340-4272-8F7A-726C65D4656C}"/>
    <dgm:cxn modelId="{626D5131-DE0C-468A-92B0-3AE97B1244C7}" srcId="{BA16A949-0029-4AD7-9ABA-E84168E9EA9D}" destId="{91500ECE-4374-449D-BAD1-F604CA27539E}" srcOrd="2" destOrd="0" parTransId="{ED9AFA80-4831-4709-90CB-2AB78FF45874}" sibTransId="{CECD0181-EDF2-4489-A25A-82180D75D168}"/>
    <dgm:cxn modelId="{CA56BF5E-8860-4020-8EFF-F405F059512C}" srcId="{0E577017-94A8-463D-93FD-DD0CB0863C94}" destId="{71D85364-BE2B-44BE-A4B4-5F2BB519996D}" srcOrd="0" destOrd="0" parTransId="{331E6E6E-3DAE-402F-B699-1A5289D62A37}" sibTransId="{F961946A-266D-48D0-AB51-F0233F37C4A0}"/>
    <dgm:cxn modelId="{47B30643-BC4D-4F7B-A1FC-979F1E7F64DC}" type="presOf" srcId="{5B7A487E-EE66-4C22-89F6-8A08F8239019}" destId="{9F6196E8-FB97-4A6E-8A4E-5E2E11004F69}" srcOrd="0" destOrd="0" presId="urn:microsoft.com/office/officeart/2005/8/layout/vList2"/>
    <dgm:cxn modelId="{F54B0C52-68B9-44BA-8EA9-91D60A9D0DA0}" type="presOf" srcId="{E77C1ADA-2556-4873-A03B-F6D31AAF9758}" destId="{EB752452-B621-48C6-BB84-CE3FC8C17B3F}" srcOrd="0" destOrd="0" presId="urn:microsoft.com/office/officeart/2005/8/layout/vList2"/>
    <dgm:cxn modelId="{A796E973-F2F8-4653-8D6E-178CFBD54C56}" type="presOf" srcId="{BA16A949-0029-4AD7-9ABA-E84168E9EA9D}" destId="{BBBFA396-D4C2-48C5-8CBE-245241D1AE76}" srcOrd="0" destOrd="0" presId="urn:microsoft.com/office/officeart/2005/8/layout/vList2"/>
    <dgm:cxn modelId="{BB199A75-CBBF-48BD-8EEE-81C2CFBC517A}" srcId="{BA16A949-0029-4AD7-9ABA-E84168E9EA9D}" destId="{FDEDA56F-7374-4F42-AE4A-809187DD23AF}" srcOrd="0" destOrd="0" parTransId="{B32FF6AF-CED3-454E-9EB9-3ABA2D270BCA}" sibTransId="{93CD180B-E3A8-4375-8084-2CF6F1C17E13}"/>
    <dgm:cxn modelId="{CF151A56-1E32-4529-85EA-400482A98681}" type="presOf" srcId="{947B922B-EB89-409D-968E-90CBECBBB1EF}" destId="{DBA8222B-83D5-4FB7-B7BB-87AC3E47029A}" srcOrd="0" destOrd="0" presId="urn:microsoft.com/office/officeart/2005/8/layout/vList2"/>
    <dgm:cxn modelId="{8685207C-A028-489D-A038-F16A5B6C8604}" srcId="{BA16A949-0029-4AD7-9ABA-E84168E9EA9D}" destId="{0E577017-94A8-463D-93FD-DD0CB0863C94}" srcOrd="4" destOrd="0" parTransId="{44D5D92B-B592-421C-9294-60DDD1820D66}" sibTransId="{B9835746-D3B0-418F-AE45-D8E964263806}"/>
    <dgm:cxn modelId="{A549857D-B936-4401-9008-BD1F5CE001BA}" srcId="{BA16A949-0029-4AD7-9ABA-E84168E9EA9D}" destId="{260BD660-2501-41A0-AEDA-0048880CBBD7}" srcOrd="6" destOrd="0" parTransId="{56956FB6-DCB4-48AF-B906-A3FB78A765FB}" sibTransId="{0F3B965B-C9A4-4EFB-891F-9B1B167599FE}"/>
    <dgm:cxn modelId="{4032BA7E-A964-430C-A7E3-DFE5FAFFD4B1}" type="presOf" srcId="{6595FC92-2DF6-4D6E-8022-3F17A7C31171}" destId="{9F6196E8-FB97-4A6E-8A4E-5E2E11004F69}" srcOrd="0" destOrd="1" presId="urn:microsoft.com/office/officeart/2005/8/layout/vList2"/>
    <dgm:cxn modelId="{1E52C896-235D-4BBE-A335-653AF588C249}" srcId="{E77C1ADA-2556-4873-A03B-F6D31AAF9758}" destId="{5B7A487E-EE66-4C22-89F6-8A08F8239019}" srcOrd="0" destOrd="0" parTransId="{6B580AF4-0E68-460E-9FA9-534D74B9B491}" sibTransId="{CD043D6B-41C4-4C71-A1CA-E1FDC6A101CA}"/>
    <dgm:cxn modelId="{24FB9D9C-CD9F-4D21-9E00-46C90E0AB703}" type="presOf" srcId="{91500ECE-4374-449D-BAD1-F604CA27539E}" destId="{7B2C5A10-F98B-45EB-AD96-40F291671ED7}" srcOrd="0" destOrd="0" presId="urn:microsoft.com/office/officeart/2005/8/layout/vList2"/>
    <dgm:cxn modelId="{5B45DDAC-3F0C-47EF-82F3-C972AF9E069B}" type="presOf" srcId="{0E577017-94A8-463D-93FD-DD0CB0863C94}" destId="{3A82B187-4827-4E6C-A10C-06F2734454B4}" srcOrd="0" destOrd="0" presId="urn:microsoft.com/office/officeart/2005/8/layout/vList2"/>
    <dgm:cxn modelId="{249881B9-53AD-4438-A061-A1F63A681EA9}" srcId="{BA16A949-0029-4AD7-9ABA-E84168E9EA9D}" destId="{E93D937D-542F-40D5-A6CC-82381E6ADA3F}" srcOrd="3" destOrd="0" parTransId="{4881DAFE-AF69-43D2-926E-D0CF94C8F7DC}" sibTransId="{5FA8EA29-BA07-4169-B43A-C7131F113E30}"/>
    <dgm:cxn modelId="{66E98DBF-4584-4AC2-A325-B89A7B78348D}" srcId="{BA16A949-0029-4AD7-9ABA-E84168E9EA9D}" destId="{947B922B-EB89-409D-968E-90CBECBBB1EF}" srcOrd="1" destOrd="0" parTransId="{188D9BDD-2FCE-4DDF-8C2D-AF8AD1CF8636}" sibTransId="{521F66B6-21FC-4A64-8799-C9442EA5D6D9}"/>
    <dgm:cxn modelId="{54C8B4CC-78EA-44DA-9BBA-23E155009F01}" type="presOf" srcId="{71D85364-BE2B-44BE-A4B4-5F2BB519996D}" destId="{9DE2852C-6991-499F-960D-6B09584EA04A}" srcOrd="0" destOrd="0" presId="urn:microsoft.com/office/officeart/2005/8/layout/vList2"/>
    <dgm:cxn modelId="{DB8EA9D7-0580-41DE-9BB6-067F30F51FDF}" type="presOf" srcId="{E93D937D-542F-40D5-A6CC-82381E6ADA3F}" destId="{5C4A73BD-EDB8-41FD-9F4B-A3CA456C23C5}" srcOrd="0" destOrd="0" presId="urn:microsoft.com/office/officeart/2005/8/layout/vList2"/>
    <dgm:cxn modelId="{8C69E4E3-525B-4CEE-9DD2-47FDB8136965}" type="presOf" srcId="{FDEDA56F-7374-4F42-AE4A-809187DD23AF}" destId="{1848944D-FEC0-411E-8DF4-32C4B1B57422}" srcOrd="0" destOrd="0" presId="urn:microsoft.com/office/officeart/2005/8/layout/vList2"/>
    <dgm:cxn modelId="{BB40A1EA-E5F0-4971-9D10-2F7939D0BB6E}" srcId="{E77C1ADA-2556-4873-A03B-F6D31AAF9758}" destId="{6595FC92-2DF6-4D6E-8022-3F17A7C31171}" srcOrd="1" destOrd="0" parTransId="{6459D9B0-56D9-40ED-8BD3-E2DC6D902C49}" sibTransId="{5EB7F46C-BC70-454E-9877-09CCA27BBC5B}"/>
    <dgm:cxn modelId="{C6863F13-CD7A-42FD-A60B-B3C131305FBD}" type="presParOf" srcId="{BBBFA396-D4C2-48C5-8CBE-245241D1AE76}" destId="{1848944D-FEC0-411E-8DF4-32C4B1B57422}" srcOrd="0" destOrd="0" presId="urn:microsoft.com/office/officeart/2005/8/layout/vList2"/>
    <dgm:cxn modelId="{B290E021-4291-49F8-997B-BDECE0E16D2C}" type="presParOf" srcId="{BBBFA396-D4C2-48C5-8CBE-245241D1AE76}" destId="{FC8C50C4-9E92-4BFB-B71C-F180BA3A4889}" srcOrd="1" destOrd="0" presId="urn:microsoft.com/office/officeart/2005/8/layout/vList2"/>
    <dgm:cxn modelId="{22D9E35A-0C43-4B6B-B4AF-2B78E2E1A95B}" type="presParOf" srcId="{BBBFA396-D4C2-48C5-8CBE-245241D1AE76}" destId="{DBA8222B-83D5-4FB7-B7BB-87AC3E47029A}" srcOrd="2" destOrd="0" presId="urn:microsoft.com/office/officeart/2005/8/layout/vList2"/>
    <dgm:cxn modelId="{3D6BD8A4-3EF7-465D-956A-4C001085B628}" type="presParOf" srcId="{BBBFA396-D4C2-48C5-8CBE-245241D1AE76}" destId="{42AED3E2-9024-45AD-83FB-CE683A2D48F7}" srcOrd="3" destOrd="0" presId="urn:microsoft.com/office/officeart/2005/8/layout/vList2"/>
    <dgm:cxn modelId="{7648B99C-BFED-4AE4-8EB5-BD29D4328229}" type="presParOf" srcId="{BBBFA396-D4C2-48C5-8CBE-245241D1AE76}" destId="{7B2C5A10-F98B-45EB-AD96-40F291671ED7}" srcOrd="4" destOrd="0" presId="urn:microsoft.com/office/officeart/2005/8/layout/vList2"/>
    <dgm:cxn modelId="{2F688C54-6CE2-493C-9E0E-DC142B5E194D}" type="presParOf" srcId="{BBBFA396-D4C2-48C5-8CBE-245241D1AE76}" destId="{75726405-2314-4B2A-BC61-D425E521CAFC}" srcOrd="5" destOrd="0" presId="urn:microsoft.com/office/officeart/2005/8/layout/vList2"/>
    <dgm:cxn modelId="{57DD8CA0-1979-4BB5-8F1D-77ECE7069A93}" type="presParOf" srcId="{BBBFA396-D4C2-48C5-8CBE-245241D1AE76}" destId="{5C4A73BD-EDB8-41FD-9F4B-A3CA456C23C5}" srcOrd="6" destOrd="0" presId="urn:microsoft.com/office/officeart/2005/8/layout/vList2"/>
    <dgm:cxn modelId="{04515898-F9B9-4F3D-BDD2-FCD706C36FC2}" type="presParOf" srcId="{BBBFA396-D4C2-48C5-8CBE-245241D1AE76}" destId="{992DD184-1A6D-476F-A6F3-F3D9DB9FB764}" srcOrd="7" destOrd="0" presId="urn:microsoft.com/office/officeart/2005/8/layout/vList2"/>
    <dgm:cxn modelId="{F87BF6B4-1ACD-46A3-9D2D-257B66CD1CD5}" type="presParOf" srcId="{BBBFA396-D4C2-48C5-8CBE-245241D1AE76}" destId="{3A82B187-4827-4E6C-A10C-06F2734454B4}" srcOrd="8" destOrd="0" presId="urn:microsoft.com/office/officeart/2005/8/layout/vList2"/>
    <dgm:cxn modelId="{4CFE2448-4C7E-4166-8C5C-C7CDBCB845B6}" type="presParOf" srcId="{BBBFA396-D4C2-48C5-8CBE-245241D1AE76}" destId="{9DE2852C-6991-499F-960D-6B09584EA04A}" srcOrd="9" destOrd="0" presId="urn:microsoft.com/office/officeart/2005/8/layout/vList2"/>
    <dgm:cxn modelId="{DE94C813-6D22-49AE-B220-95F17362A5ED}" type="presParOf" srcId="{BBBFA396-D4C2-48C5-8CBE-245241D1AE76}" destId="{EB752452-B621-48C6-BB84-CE3FC8C17B3F}" srcOrd="10" destOrd="0" presId="urn:microsoft.com/office/officeart/2005/8/layout/vList2"/>
    <dgm:cxn modelId="{8D6C69A8-5900-4421-806C-01439C75C3C8}" type="presParOf" srcId="{BBBFA396-D4C2-48C5-8CBE-245241D1AE76}" destId="{9F6196E8-FB97-4A6E-8A4E-5E2E11004F69}" srcOrd="11" destOrd="0" presId="urn:microsoft.com/office/officeart/2005/8/layout/vList2"/>
    <dgm:cxn modelId="{DBEA5B57-091C-4A43-B20C-46686E3FB380}" type="presParOf" srcId="{BBBFA396-D4C2-48C5-8CBE-245241D1AE76}" destId="{9AAB8AB1-08ED-46C8-ABBF-7A05E0CED86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BCBD9-B70E-4398-B10D-D695ABBE0FC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A4A9BE-B2DD-49CC-8748-C4685A13E1A7}">
      <dgm:prSet/>
      <dgm:spPr/>
      <dgm:t>
        <a:bodyPr/>
        <a:lstStyle/>
        <a:p>
          <a:r>
            <a:rPr lang="en-US" dirty="0"/>
            <a:t>It identify word that sound similar when they pronounced.</a:t>
          </a:r>
        </a:p>
      </dgm:t>
    </dgm:pt>
    <dgm:pt modelId="{85B252EB-12E0-4FD9-81FA-506C9CA9F91B}" type="parTrans" cxnId="{F58B216C-421A-4D45-A14B-01D28C9428B2}">
      <dgm:prSet/>
      <dgm:spPr/>
      <dgm:t>
        <a:bodyPr/>
        <a:lstStyle/>
        <a:p>
          <a:endParaRPr lang="en-US"/>
        </a:p>
      </dgm:t>
    </dgm:pt>
    <dgm:pt modelId="{D35CC7F5-D5E3-4A6A-AB6F-310E8A2B2C97}" type="sibTrans" cxnId="{F58B216C-421A-4D45-A14B-01D28C9428B2}">
      <dgm:prSet/>
      <dgm:spPr/>
      <dgm:t>
        <a:bodyPr/>
        <a:lstStyle/>
        <a:p>
          <a:endParaRPr lang="en-US"/>
        </a:p>
      </dgm:t>
    </dgm:pt>
    <dgm:pt modelId="{0376AC5D-E79D-4F30-9D5F-DB7ED2827AA7}">
      <dgm:prSet/>
      <dgm:spPr/>
      <dgm:t>
        <a:bodyPr/>
        <a:lstStyle/>
        <a:p>
          <a:r>
            <a:rPr lang="en-US"/>
            <a:t>This type of error comes when they not know the spelling or misunderstood.</a:t>
          </a:r>
        </a:p>
      </dgm:t>
    </dgm:pt>
    <dgm:pt modelId="{08E0E246-D38E-48B7-BFF4-6934AEB07386}" type="parTrans" cxnId="{10D8D9AA-9B68-44D2-889B-1B56A2A71A4B}">
      <dgm:prSet/>
      <dgm:spPr/>
      <dgm:t>
        <a:bodyPr/>
        <a:lstStyle/>
        <a:p>
          <a:endParaRPr lang="en-US"/>
        </a:p>
      </dgm:t>
    </dgm:pt>
    <dgm:pt modelId="{9EBA67E7-B362-4F66-8758-9283605181E9}" type="sibTrans" cxnId="{10D8D9AA-9B68-44D2-889B-1B56A2A71A4B}">
      <dgm:prSet/>
      <dgm:spPr/>
      <dgm:t>
        <a:bodyPr/>
        <a:lstStyle/>
        <a:p>
          <a:endParaRPr lang="en-US"/>
        </a:p>
      </dgm:t>
    </dgm:pt>
    <dgm:pt modelId="{5539603B-4B72-4F4E-B32B-F626211287FF}">
      <dgm:prSet/>
      <dgm:spPr/>
      <dgm:t>
        <a:bodyPr/>
        <a:lstStyle/>
        <a:p>
          <a:r>
            <a:rPr lang="en-US"/>
            <a:t>e.g. Pyscho =&gt; sicho</a:t>
          </a:r>
        </a:p>
      </dgm:t>
    </dgm:pt>
    <dgm:pt modelId="{BDDD732B-8FA0-4362-97F8-002E444C829A}" type="parTrans" cxnId="{0575AC4D-2049-415D-9012-94E3BF73B8B9}">
      <dgm:prSet/>
      <dgm:spPr/>
      <dgm:t>
        <a:bodyPr/>
        <a:lstStyle/>
        <a:p>
          <a:endParaRPr lang="en-US"/>
        </a:p>
      </dgm:t>
    </dgm:pt>
    <dgm:pt modelId="{C1D08AA0-4DA7-423C-8167-161E6B9C3FD4}" type="sibTrans" cxnId="{0575AC4D-2049-415D-9012-94E3BF73B8B9}">
      <dgm:prSet/>
      <dgm:spPr/>
      <dgm:t>
        <a:bodyPr/>
        <a:lstStyle/>
        <a:p>
          <a:endParaRPr lang="en-US"/>
        </a:p>
      </dgm:t>
    </dgm:pt>
    <dgm:pt modelId="{45E5F286-605C-4FB7-9183-B9B9FA920F19}">
      <dgm:prSet/>
      <dgm:spPr/>
      <dgm:t>
        <a:bodyPr/>
        <a:lstStyle/>
        <a:p>
          <a:r>
            <a:rPr lang="en-US"/>
            <a:t>a word with an “S” might be a mistype of a word with a “Z”</a:t>
          </a:r>
        </a:p>
      </dgm:t>
    </dgm:pt>
    <dgm:pt modelId="{7DCA382E-9825-4DF2-A872-F504A00EFD4A}" type="parTrans" cxnId="{B6847FD2-22BD-49B2-A8A7-1135A79E78B9}">
      <dgm:prSet/>
      <dgm:spPr/>
      <dgm:t>
        <a:bodyPr/>
        <a:lstStyle/>
        <a:p>
          <a:endParaRPr lang="en-US"/>
        </a:p>
      </dgm:t>
    </dgm:pt>
    <dgm:pt modelId="{D0694082-189C-4AC0-9DF9-30A304D2565C}" type="sibTrans" cxnId="{B6847FD2-22BD-49B2-A8A7-1135A79E78B9}">
      <dgm:prSet/>
      <dgm:spPr/>
      <dgm:t>
        <a:bodyPr/>
        <a:lstStyle/>
        <a:p>
          <a:endParaRPr lang="en-US"/>
        </a:p>
      </dgm:t>
    </dgm:pt>
    <dgm:pt modelId="{70C7D138-6836-43C9-884A-AC5A28575CA0}">
      <dgm:prSet/>
      <dgm:spPr/>
      <dgm:t>
        <a:bodyPr/>
        <a:lstStyle/>
        <a:p>
          <a:r>
            <a:rPr lang="en-US"/>
            <a:t>There is mainly 4 phonetic algorithms:-</a:t>
          </a:r>
        </a:p>
      </dgm:t>
    </dgm:pt>
    <dgm:pt modelId="{84B6426A-0A0B-4EA5-9179-F2D0CF44FC49}" type="parTrans" cxnId="{DDBA7D4B-852F-442D-A9C7-1AAC50320863}">
      <dgm:prSet/>
      <dgm:spPr/>
      <dgm:t>
        <a:bodyPr/>
        <a:lstStyle/>
        <a:p>
          <a:endParaRPr lang="en-US"/>
        </a:p>
      </dgm:t>
    </dgm:pt>
    <dgm:pt modelId="{B737DF89-8119-4597-A862-EF91A82F1799}" type="sibTrans" cxnId="{DDBA7D4B-852F-442D-A9C7-1AAC50320863}">
      <dgm:prSet/>
      <dgm:spPr/>
      <dgm:t>
        <a:bodyPr/>
        <a:lstStyle/>
        <a:p>
          <a:endParaRPr lang="en-US"/>
        </a:p>
      </dgm:t>
    </dgm:pt>
    <dgm:pt modelId="{2BDA74C8-9B8B-4F2F-9266-36C2DE70D78E}">
      <dgm:prSet/>
      <dgm:spPr/>
      <dgm:t>
        <a:bodyPr/>
        <a:lstStyle/>
        <a:p>
          <a:r>
            <a:rPr lang="en-US"/>
            <a:t>Metaphone3</a:t>
          </a:r>
        </a:p>
      </dgm:t>
    </dgm:pt>
    <dgm:pt modelId="{4C238100-A7DC-4EEA-83C3-C08F7DB80141}" type="parTrans" cxnId="{303179CD-5E53-4089-8F1C-58E182325789}">
      <dgm:prSet/>
      <dgm:spPr/>
      <dgm:t>
        <a:bodyPr/>
        <a:lstStyle/>
        <a:p>
          <a:endParaRPr lang="en-US"/>
        </a:p>
      </dgm:t>
    </dgm:pt>
    <dgm:pt modelId="{94F7577B-8BA2-4DC5-88E1-70B4EFD94BDC}" type="sibTrans" cxnId="{303179CD-5E53-4089-8F1C-58E182325789}">
      <dgm:prSet/>
      <dgm:spPr/>
      <dgm:t>
        <a:bodyPr/>
        <a:lstStyle/>
        <a:p>
          <a:endParaRPr lang="en-US"/>
        </a:p>
      </dgm:t>
    </dgm:pt>
    <dgm:pt modelId="{D57FA12B-46A6-4F32-B65A-5F27B92C8305}">
      <dgm:prSet/>
      <dgm:spPr/>
      <dgm:t>
        <a:bodyPr/>
        <a:lstStyle/>
        <a:p>
          <a:r>
            <a:rPr lang="en-US"/>
            <a:t>Cologne-phonetic</a:t>
          </a:r>
        </a:p>
      </dgm:t>
    </dgm:pt>
    <dgm:pt modelId="{12E0AD19-12F7-4F3D-8A1B-F628F3532A87}" type="parTrans" cxnId="{54E95478-8411-4406-9214-B91DB1BD97AF}">
      <dgm:prSet/>
      <dgm:spPr/>
      <dgm:t>
        <a:bodyPr/>
        <a:lstStyle/>
        <a:p>
          <a:endParaRPr lang="en-US"/>
        </a:p>
      </dgm:t>
    </dgm:pt>
    <dgm:pt modelId="{E5C1CB77-53B3-4BD4-BC58-0FFB9166B321}" type="sibTrans" cxnId="{54E95478-8411-4406-9214-B91DB1BD97AF}">
      <dgm:prSet/>
      <dgm:spPr/>
      <dgm:t>
        <a:bodyPr/>
        <a:lstStyle/>
        <a:p>
          <a:endParaRPr lang="en-US"/>
        </a:p>
      </dgm:t>
    </dgm:pt>
    <dgm:pt modelId="{1D062F8A-82AE-4ED0-B337-AAAF638255D5}">
      <dgm:prSet/>
      <dgm:spPr/>
      <dgm:t>
        <a:bodyPr/>
        <a:lstStyle/>
        <a:p>
          <a:r>
            <a:rPr lang="en-US"/>
            <a:t>Daitch-Moktoff</a:t>
          </a:r>
        </a:p>
      </dgm:t>
    </dgm:pt>
    <dgm:pt modelId="{FFDD3B00-D24D-45E7-9BC9-719B3CEC7FFA}" type="parTrans" cxnId="{00C05102-4E35-4E27-94E5-E4418CDC69BD}">
      <dgm:prSet/>
      <dgm:spPr/>
      <dgm:t>
        <a:bodyPr/>
        <a:lstStyle/>
        <a:p>
          <a:endParaRPr lang="en-US"/>
        </a:p>
      </dgm:t>
    </dgm:pt>
    <dgm:pt modelId="{4BF36707-CAF2-4CBC-8ADA-E4A688E01508}" type="sibTrans" cxnId="{00C05102-4E35-4E27-94E5-E4418CDC69BD}">
      <dgm:prSet/>
      <dgm:spPr/>
      <dgm:t>
        <a:bodyPr/>
        <a:lstStyle/>
        <a:p>
          <a:endParaRPr lang="en-US"/>
        </a:p>
      </dgm:t>
    </dgm:pt>
    <dgm:pt modelId="{46E5DC3B-2AE8-4EE8-B1FE-1B8946DA44D5}">
      <dgm:prSet/>
      <dgm:spPr/>
      <dgm:t>
        <a:bodyPr/>
        <a:lstStyle/>
        <a:p>
          <a:r>
            <a:rPr lang="en-US"/>
            <a:t>Beider-Morse</a:t>
          </a:r>
        </a:p>
      </dgm:t>
    </dgm:pt>
    <dgm:pt modelId="{E2F625EC-E023-4AFA-A9DD-CE5048FDA2EC}" type="parTrans" cxnId="{8ED486EF-D24F-4D3E-9291-73844F5BF763}">
      <dgm:prSet/>
      <dgm:spPr/>
      <dgm:t>
        <a:bodyPr/>
        <a:lstStyle/>
        <a:p>
          <a:endParaRPr lang="en-US"/>
        </a:p>
      </dgm:t>
    </dgm:pt>
    <dgm:pt modelId="{44098218-D833-4363-9EEB-CF274BB4B867}" type="sibTrans" cxnId="{8ED486EF-D24F-4D3E-9291-73844F5BF763}">
      <dgm:prSet/>
      <dgm:spPr/>
      <dgm:t>
        <a:bodyPr/>
        <a:lstStyle/>
        <a:p>
          <a:endParaRPr lang="en-US"/>
        </a:p>
      </dgm:t>
    </dgm:pt>
    <dgm:pt modelId="{8D4C0E01-EBEA-4F02-84AB-EC57FAF894A8}">
      <dgm:prSet/>
      <dgm:spPr/>
      <dgm:t>
        <a:bodyPr/>
        <a:lstStyle/>
        <a:p>
          <a:r>
            <a:rPr lang="en-US" dirty="0"/>
            <a:t>e.g.to/two/too , pray/prey</a:t>
          </a:r>
        </a:p>
      </dgm:t>
    </dgm:pt>
    <dgm:pt modelId="{EF94D6FF-D759-4083-9D83-F02EE611C3FA}" type="parTrans" cxnId="{BA325E64-160F-4D66-BF01-DA99B6D6A54D}">
      <dgm:prSet/>
      <dgm:spPr/>
      <dgm:t>
        <a:bodyPr/>
        <a:lstStyle/>
        <a:p>
          <a:endParaRPr lang="en-US"/>
        </a:p>
      </dgm:t>
    </dgm:pt>
    <dgm:pt modelId="{497F03D5-DB69-467B-AB62-73E566A82336}" type="sibTrans" cxnId="{BA325E64-160F-4D66-BF01-DA99B6D6A54D}">
      <dgm:prSet/>
      <dgm:spPr/>
      <dgm:t>
        <a:bodyPr/>
        <a:lstStyle/>
        <a:p>
          <a:endParaRPr lang="en-US"/>
        </a:p>
      </dgm:t>
    </dgm:pt>
    <dgm:pt modelId="{3BA68686-F720-4219-A35C-FE90C9C188AC}" type="pres">
      <dgm:prSet presAssocID="{140BCBD9-B70E-4398-B10D-D695ABBE0FCA}" presName="linear" presStyleCnt="0">
        <dgm:presLayoutVars>
          <dgm:animLvl val="lvl"/>
          <dgm:resizeHandles val="exact"/>
        </dgm:presLayoutVars>
      </dgm:prSet>
      <dgm:spPr/>
    </dgm:pt>
    <dgm:pt modelId="{F4F0BDF2-B519-4459-90E4-01D213680CBD}" type="pres">
      <dgm:prSet presAssocID="{FCA4A9BE-B2DD-49CC-8748-C4685A13E1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D1CD5F-5EC0-4217-B0E8-8CD5ADF62D3D}" type="pres">
      <dgm:prSet presAssocID="{FCA4A9BE-B2DD-49CC-8748-C4685A13E1A7}" presName="childText" presStyleLbl="revTx" presStyleIdx="0" presStyleCnt="3">
        <dgm:presLayoutVars>
          <dgm:bulletEnabled val="1"/>
        </dgm:presLayoutVars>
      </dgm:prSet>
      <dgm:spPr/>
    </dgm:pt>
    <dgm:pt modelId="{6F67CEA4-66C6-45B2-BA30-BB3CBD01DDB2}" type="pres">
      <dgm:prSet presAssocID="{0376AC5D-E79D-4F30-9D5F-DB7ED2827A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5F5CAA-CB89-4B26-A29B-A18C28690933}" type="pres">
      <dgm:prSet presAssocID="{0376AC5D-E79D-4F30-9D5F-DB7ED2827AA7}" presName="childText" presStyleLbl="revTx" presStyleIdx="1" presStyleCnt="3">
        <dgm:presLayoutVars>
          <dgm:bulletEnabled val="1"/>
        </dgm:presLayoutVars>
      </dgm:prSet>
      <dgm:spPr/>
    </dgm:pt>
    <dgm:pt modelId="{50D3B0A4-93B6-4FC1-A878-602393630CB2}" type="pres">
      <dgm:prSet presAssocID="{70C7D138-6836-43C9-884A-AC5A28575C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01E276-2C2C-49C7-A2E1-0F7B64C396C7}" type="pres">
      <dgm:prSet presAssocID="{70C7D138-6836-43C9-884A-AC5A28575C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0C05102-4E35-4E27-94E5-E4418CDC69BD}" srcId="{70C7D138-6836-43C9-884A-AC5A28575CA0}" destId="{1D062F8A-82AE-4ED0-B337-AAAF638255D5}" srcOrd="2" destOrd="0" parTransId="{FFDD3B00-D24D-45E7-9BC9-719B3CEC7FFA}" sibTransId="{4BF36707-CAF2-4CBC-8ADA-E4A688E01508}"/>
    <dgm:cxn modelId="{64925F11-C75A-4A52-AFA3-7E968F976276}" type="presOf" srcId="{FCA4A9BE-B2DD-49CC-8748-C4685A13E1A7}" destId="{F4F0BDF2-B519-4459-90E4-01D213680CBD}" srcOrd="0" destOrd="0" presId="urn:microsoft.com/office/officeart/2005/8/layout/vList2"/>
    <dgm:cxn modelId="{7E18AF2C-2184-4D00-8589-8A9E6A681A82}" type="presOf" srcId="{70C7D138-6836-43C9-884A-AC5A28575CA0}" destId="{50D3B0A4-93B6-4FC1-A878-602393630CB2}" srcOrd="0" destOrd="0" presId="urn:microsoft.com/office/officeart/2005/8/layout/vList2"/>
    <dgm:cxn modelId="{9E25AD5E-943F-4957-B845-4F7E7308A7DF}" type="presOf" srcId="{45E5F286-605C-4FB7-9183-B9B9FA920F19}" destId="{215F5CAA-CB89-4B26-A29B-A18C28690933}" srcOrd="0" destOrd="1" presId="urn:microsoft.com/office/officeart/2005/8/layout/vList2"/>
    <dgm:cxn modelId="{BA325E64-160F-4D66-BF01-DA99B6D6A54D}" srcId="{FCA4A9BE-B2DD-49CC-8748-C4685A13E1A7}" destId="{8D4C0E01-EBEA-4F02-84AB-EC57FAF894A8}" srcOrd="0" destOrd="0" parTransId="{EF94D6FF-D759-4083-9D83-F02EE611C3FA}" sibTransId="{497F03D5-DB69-467B-AB62-73E566A82336}"/>
    <dgm:cxn modelId="{DDBA7D4B-852F-442D-A9C7-1AAC50320863}" srcId="{140BCBD9-B70E-4398-B10D-D695ABBE0FCA}" destId="{70C7D138-6836-43C9-884A-AC5A28575CA0}" srcOrd="2" destOrd="0" parTransId="{84B6426A-0A0B-4EA5-9179-F2D0CF44FC49}" sibTransId="{B737DF89-8119-4597-A862-EF91A82F1799}"/>
    <dgm:cxn modelId="{F58B216C-421A-4D45-A14B-01D28C9428B2}" srcId="{140BCBD9-B70E-4398-B10D-D695ABBE0FCA}" destId="{FCA4A9BE-B2DD-49CC-8748-C4685A13E1A7}" srcOrd="0" destOrd="0" parTransId="{85B252EB-12E0-4FD9-81FA-506C9CA9F91B}" sibTransId="{D35CC7F5-D5E3-4A6A-AB6F-310E8A2B2C97}"/>
    <dgm:cxn modelId="{0575AC4D-2049-415D-9012-94E3BF73B8B9}" srcId="{0376AC5D-E79D-4F30-9D5F-DB7ED2827AA7}" destId="{5539603B-4B72-4F4E-B32B-F626211287FF}" srcOrd="0" destOrd="0" parTransId="{BDDD732B-8FA0-4362-97F8-002E444C829A}" sibTransId="{C1D08AA0-4DA7-423C-8167-161E6B9C3FD4}"/>
    <dgm:cxn modelId="{08F5086F-4BCC-4D71-9D1F-F2037DA9C411}" type="presOf" srcId="{46E5DC3B-2AE8-4EE8-B1FE-1B8946DA44D5}" destId="{CC01E276-2C2C-49C7-A2E1-0F7B64C396C7}" srcOrd="0" destOrd="3" presId="urn:microsoft.com/office/officeart/2005/8/layout/vList2"/>
    <dgm:cxn modelId="{14543D51-ECEE-4F18-A184-07214376D86C}" type="presOf" srcId="{0376AC5D-E79D-4F30-9D5F-DB7ED2827AA7}" destId="{6F67CEA4-66C6-45B2-BA30-BB3CBD01DDB2}" srcOrd="0" destOrd="0" presId="urn:microsoft.com/office/officeart/2005/8/layout/vList2"/>
    <dgm:cxn modelId="{54E95478-8411-4406-9214-B91DB1BD97AF}" srcId="{70C7D138-6836-43C9-884A-AC5A28575CA0}" destId="{D57FA12B-46A6-4F32-B65A-5F27B92C8305}" srcOrd="1" destOrd="0" parTransId="{12E0AD19-12F7-4F3D-8A1B-F628F3532A87}" sibTransId="{E5C1CB77-53B3-4BD4-BC58-0FFB9166B321}"/>
    <dgm:cxn modelId="{E5862085-ADAF-4A6D-8CB7-0CDCA3E9B9B1}" type="presOf" srcId="{D57FA12B-46A6-4F32-B65A-5F27B92C8305}" destId="{CC01E276-2C2C-49C7-A2E1-0F7B64C396C7}" srcOrd="0" destOrd="1" presId="urn:microsoft.com/office/officeart/2005/8/layout/vList2"/>
    <dgm:cxn modelId="{5756C895-24F6-46AE-BB7F-33ABF1B5A5E6}" type="presOf" srcId="{140BCBD9-B70E-4398-B10D-D695ABBE0FCA}" destId="{3BA68686-F720-4219-A35C-FE90C9C188AC}" srcOrd="0" destOrd="0" presId="urn:microsoft.com/office/officeart/2005/8/layout/vList2"/>
    <dgm:cxn modelId="{AB812E97-E5A2-44BA-8001-B0C95F21055F}" type="presOf" srcId="{1D062F8A-82AE-4ED0-B337-AAAF638255D5}" destId="{CC01E276-2C2C-49C7-A2E1-0F7B64C396C7}" srcOrd="0" destOrd="2" presId="urn:microsoft.com/office/officeart/2005/8/layout/vList2"/>
    <dgm:cxn modelId="{10D8D9AA-9B68-44D2-889B-1B56A2A71A4B}" srcId="{140BCBD9-B70E-4398-B10D-D695ABBE0FCA}" destId="{0376AC5D-E79D-4F30-9D5F-DB7ED2827AA7}" srcOrd="1" destOrd="0" parTransId="{08E0E246-D38E-48B7-BFF4-6934AEB07386}" sibTransId="{9EBA67E7-B362-4F66-8758-9283605181E9}"/>
    <dgm:cxn modelId="{CB61B7C6-5033-4BAC-B3ED-33799E537262}" type="presOf" srcId="{8D4C0E01-EBEA-4F02-84AB-EC57FAF894A8}" destId="{78D1CD5F-5EC0-4217-B0E8-8CD5ADF62D3D}" srcOrd="0" destOrd="0" presId="urn:microsoft.com/office/officeart/2005/8/layout/vList2"/>
    <dgm:cxn modelId="{303179CD-5E53-4089-8F1C-58E182325789}" srcId="{70C7D138-6836-43C9-884A-AC5A28575CA0}" destId="{2BDA74C8-9B8B-4F2F-9266-36C2DE70D78E}" srcOrd="0" destOrd="0" parTransId="{4C238100-A7DC-4EEA-83C3-C08F7DB80141}" sibTransId="{94F7577B-8BA2-4DC5-88E1-70B4EFD94BDC}"/>
    <dgm:cxn modelId="{B6847FD2-22BD-49B2-A8A7-1135A79E78B9}" srcId="{0376AC5D-E79D-4F30-9D5F-DB7ED2827AA7}" destId="{45E5F286-605C-4FB7-9183-B9B9FA920F19}" srcOrd="1" destOrd="0" parTransId="{7DCA382E-9825-4DF2-A872-F504A00EFD4A}" sibTransId="{D0694082-189C-4AC0-9DF9-30A304D2565C}"/>
    <dgm:cxn modelId="{D967B7D2-3466-4F69-8666-61658881DD7C}" type="presOf" srcId="{2BDA74C8-9B8B-4F2F-9266-36C2DE70D78E}" destId="{CC01E276-2C2C-49C7-A2E1-0F7B64C396C7}" srcOrd="0" destOrd="0" presId="urn:microsoft.com/office/officeart/2005/8/layout/vList2"/>
    <dgm:cxn modelId="{C09160DF-637A-4B0A-A1CA-3CB23C3C77D6}" type="presOf" srcId="{5539603B-4B72-4F4E-B32B-F626211287FF}" destId="{215F5CAA-CB89-4B26-A29B-A18C28690933}" srcOrd="0" destOrd="0" presId="urn:microsoft.com/office/officeart/2005/8/layout/vList2"/>
    <dgm:cxn modelId="{8ED486EF-D24F-4D3E-9291-73844F5BF763}" srcId="{70C7D138-6836-43C9-884A-AC5A28575CA0}" destId="{46E5DC3B-2AE8-4EE8-B1FE-1B8946DA44D5}" srcOrd="3" destOrd="0" parTransId="{E2F625EC-E023-4AFA-A9DD-CE5048FDA2EC}" sibTransId="{44098218-D833-4363-9EEB-CF274BB4B867}"/>
    <dgm:cxn modelId="{7885CD49-8E72-4D93-AD69-958E668D2216}" type="presParOf" srcId="{3BA68686-F720-4219-A35C-FE90C9C188AC}" destId="{F4F0BDF2-B519-4459-90E4-01D213680CBD}" srcOrd="0" destOrd="0" presId="urn:microsoft.com/office/officeart/2005/8/layout/vList2"/>
    <dgm:cxn modelId="{1AF6CC1C-6B0E-46B2-8F94-BDA39D604FFC}" type="presParOf" srcId="{3BA68686-F720-4219-A35C-FE90C9C188AC}" destId="{78D1CD5F-5EC0-4217-B0E8-8CD5ADF62D3D}" srcOrd="1" destOrd="0" presId="urn:microsoft.com/office/officeart/2005/8/layout/vList2"/>
    <dgm:cxn modelId="{C5F2E8D6-476E-4C36-A01A-D4600CD89DB4}" type="presParOf" srcId="{3BA68686-F720-4219-A35C-FE90C9C188AC}" destId="{6F67CEA4-66C6-45B2-BA30-BB3CBD01DDB2}" srcOrd="2" destOrd="0" presId="urn:microsoft.com/office/officeart/2005/8/layout/vList2"/>
    <dgm:cxn modelId="{D3F2C556-820F-4AF4-BBBB-21B542203B0B}" type="presParOf" srcId="{3BA68686-F720-4219-A35C-FE90C9C188AC}" destId="{215F5CAA-CB89-4B26-A29B-A18C28690933}" srcOrd="3" destOrd="0" presId="urn:microsoft.com/office/officeart/2005/8/layout/vList2"/>
    <dgm:cxn modelId="{2B6300B2-2F0A-4425-89F4-B629176A1BA6}" type="presParOf" srcId="{3BA68686-F720-4219-A35C-FE90C9C188AC}" destId="{50D3B0A4-93B6-4FC1-A878-602393630CB2}" srcOrd="4" destOrd="0" presId="urn:microsoft.com/office/officeart/2005/8/layout/vList2"/>
    <dgm:cxn modelId="{5E323344-FA3A-4078-B86B-6B3F75C928D0}" type="presParOf" srcId="{3BA68686-F720-4219-A35C-FE90C9C188AC}" destId="{CC01E276-2C2C-49C7-A2E1-0F7B64C396C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72058-83A4-4159-94B3-50ADF7E4C2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4713AD-2DE9-4977-82A8-CF6728DF7D97}">
      <dgm:prSet/>
      <dgm:spPr/>
      <dgm:t>
        <a:bodyPr/>
        <a:lstStyle/>
        <a:p>
          <a:r>
            <a:rPr lang="en-US"/>
            <a:t>It can work with non-English words</a:t>
          </a:r>
        </a:p>
      </dgm:t>
    </dgm:pt>
    <dgm:pt modelId="{076332FD-0B04-425F-90F8-A5917A6B968C}" type="parTrans" cxnId="{B0CF20C9-F544-457D-87A1-25A4BE8FA4E4}">
      <dgm:prSet/>
      <dgm:spPr/>
      <dgm:t>
        <a:bodyPr/>
        <a:lstStyle/>
        <a:p>
          <a:endParaRPr lang="en-US"/>
        </a:p>
      </dgm:t>
    </dgm:pt>
    <dgm:pt modelId="{E50291A1-8871-4C75-885A-DD107DABE11B}" type="sibTrans" cxnId="{B0CF20C9-F544-457D-87A1-25A4BE8FA4E4}">
      <dgm:prSet/>
      <dgm:spPr/>
      <dgm:t>
        <a:bodyPr/>
        <a:lstStyle/>
        <a:p>
          <a:endParaRPr lang="en-US"/>
        </a:p>
      </dgm:t>
    </dgm:pt>
    <dgm:pt modelId="{56DE1FB5-DCD7-46DE-A4CE-C699E31F6E93}">
      <dgm:prSet/>
      <dgm:spPr/>
      <dgm:t>
        <a:bodyPr/>
        <a:lstStyle/>
        <a:p>
          <a:r>
            <a:rPr lang="en-US"/>
            <a:t>Voiced and un-voiced consonant pairs</a:t>
          </a:r>
        </a:p>
      </dgm:t>
    </dgm:pt>
    <dgm:pt modelId="{B30C78E7-56FD-48BF-8518-2FF8DF0CCE30}" type="parTrans" cxnId="{8ABECE56-8C9E-4FF5-8368-1E99F1D334F0}">
      <dgm:prSet/>
      <dgm:spPr/>
      <dgm:t>
        <a:bodyPr/>
        <a:lstStyle/>
        <a:p>
          <a:endParaRPr lang="en-US"/>
        </a:p>
      </dgm:t>
    </dgm:pt>
    <dgm:pt modelId="{14A2B7C7-8441-4F28-AF60-86F3B131AF16}" type="sibTrans" cxnId="{8ABECE56-8C9E-4FF5-8368-1E99F1D334F0}">
      <dgm:prSet/>
      <dgm:spPr/>
      <dgm:t>
        <a:bodyPr/>
        <a:lstStyle/>
        <a:p>
          <a:endParaRPr lang="en-US"/>
        </a:p>
      </dgm:t>
    </dgm:pt>
    <dgm:pt modelId="{53FB476F-C996-4516-9A6B-4BE78DB3827E}">
      <dgm:prSet/>
      <dgm:spPr/>
      <dgm:t>
        <a:bodyPr/>
        <a:lstStyle/>
        <a:p>
          <a:r>
            <a:rPr lang="en-US"/>
            <a:t>'CH' and 'SH' -&gt; 'X',</a:t>
          </a:r>
        </a:p>
      </dgm:t>
    </dgm:pt>
    <dgm:pt modelId="{5F332168-F5CD-4FD3-9340-1098874A89B4}" type="parTrans" cxnId="{B0A9D264-7E6A-40AC-9F8F-1B6514206AC5}">
      <dgm:prSet/>
      <dgm:spPr/>
      <dgm:t>
        <a:bodyPr/>
        <a:lstStyle/>
        <a:p>
          <a:endParaRPr lang="en-US"/>
        </a:p>
      </dgm:t>
    </dgm:pt>
    <dgm:pt modelId="{68EC4D86-4DD7-4BEB-9462-D73DC33CA754}" type="sibTrans" cxnId="{B0A9D264-7E6A-40AC-9F8F-1B6514206AC5}">
      <dgm:prSet/>
      <dgm:spPr/>
      <dgm:t>
        <a:bodyPr/>
        <a:lstStyle/>
        <a:p>
          <a:endParaRPr lang="en-US"/>
        </a:p>
      </dgm:t>
    </dgm:pt>
    <dgm:pt modelId="{84084E7E-C97E-48A1-B1E6-3C5B43763A2F}">
      <dgm:prSet/>
      <dgm:spPr/>
      <dgm:t>
        <a:bodyPr/>
        <a:lstStyle/>
        <a:p>
          <a:r>
            <a:rPr lang="en-US"/>
            <a:t>'D' and 'T' -&gt; 'T'</a:t>
          </a:r>
        </a:p>
      </dgm:t>
    </dgm:pt>
    <dgm:pt modelId="{EC6BCAEB-D180-4B1F-A85C-31F086F49C0C}" type="parTrans" cxnId="{E12842B4-4A54-41CF-AD03-B595C13E0B17}">
      <dgm:prSet/>
      <dgm:spPr/>
      <dgm:t>
        <a:bodyPr/>
        <a:lstStyle/>
        <a:p>
          <a:endParaRPr lang="en-US"/>
        </a:p>
      </dgm:t>
    </dgm:pt>
    <dgm:pt modelId="{8823F838-1BC6-4C23-A505-27DC2300ADC8}" type="sibTrans" cxnId="{E12842B4-4A54-41CF-AD03-B595C13E0B17}">
      <dgm:prSet/>
      <dgm:spPr/>
      <dgm:t>
        <a:bodyPr/>
        <a:lstStyle/>
        <a:p>
          <a:endParaRPr lang="en-US"/>
        </a:p>
      </dgm:t>
    </dgm:pt>
    <dgm:pt modelId="{08807BA1-C19C-49AC-B1DA-433C71B7AD3A}">
      <dgm:prSet/>
      <dgm:spPr/>
      <dgm:t>
        <a:bodyPr/>
        <a:lstStyle/>
        <a:p>
          <a:r>
            <a:rPr lang="en-US"/>
            <a:t>the sound that is spelled as "TH" in English is encoded to '0'</a:t>
          </a:r>
        </a:p>
      </dgm:t>
    </dgm:pt>
    <dgm:pt modelId="{D0C1CCA9-77A2-407D-A331-8B3B5E15F0D2}" type="parTrans" cxnId="{3024F86C-8782-4133-AF82-418F39B2C5F9}">
      <dgm:prSet/>
      <dgm:spPr/>
      <dgm:t>
        <a:bodyPr/>
        <a:lstStyle/>
        <a:p>
          <a:endParaRPr lang="en-US"/>
        </a:p>
      </dgm:t>
    </dgm:pt>
    <dgm:pt modelId="{116DD07B-EB54-4D71-BA93-11D360498268}" type="sibTrans" cxnId="{3024F86C-8782-4133-AF82-418F39B2C5F9}">
      <dgm:prSet/>
      <dgm:spPr/>
      <dgm:t>
        <a:bodyPr/>
        <a:lstStyle/>
        <a:p>
          <a:endParaRPr lang="en-US"/>
        </a:p>
      </dgm:t>
    </dgm:pt>
    <dgm:pt modelId="{2D15E631-2C9B-4218-BE24-C4A8D8D65C67}">
      <dgm:prSet/>
      <dgm:spPr/>
      <dgm:t>
        <a:bodyPr/>
        <a:lstStyle/>
        <a:p>
          <a:r>
            <a:rPr lang="en-US"/>
            <a:t>e.g.“Reuben Gevorkiantz” =&gt; “Ruben Gevorkyants”</a:t>
          </a:r>
        </a:p>
      </dgm:t>
    </dgm:pt>
    <dgm:pt modelId="{9FCDB0F2-C00B-4DC4-87E0-C71E66BEB6CA}" type="parTrans" cxnId="{AA7FB4BD-466B-439B-A1E4-0AB7A0F7ED7E}">
      <dgm:prSet/>
      <dgm:spPr/>
      <dgm:t>
        <a:bodyPr/>
        <a:lstStyle/>
        <a:p>
          <a:endParaRPr lang="en-US"/>
        </a:p>
      </dgm:t>
    </dgm:pt>
    <dgm:pt modelId="{0014D1DB-0627-45A9-AD1F-64268CC5650B}" type="sibTrans" cxnId="{AA7FB4BD-466B-439B-A1E4-0AB7A0F7ED7E}">
      <dgm:prSet/>
      <dgm:spPr/>
      <dgm:t>
        <a:bodyPr/>
        <a:lstStyle/>
        <a:p>
          <a:endParaRPr lang="en-US"/>
        </a:p>
      </dgm:t>
    </dgm:pt>
    <dgm:pt modelId="{11E2DA01-E9F2-40C9-AFF3-F48762E9B2FB}" type="pres">
      <dgm:prSet presAssocID="{FB072058-83A4-4159-94B3-50ADF7E4C2AD}" presName="linear" presStyleCnt="0">
        <dgm:presLayoutVars>
          <dgm:animLvl val="lvl"/>
          <dgm:resizeHandles val="exact"/>
        </dgm:presLayoutVars>
      </dgm:prSet>
      <dgm:spPr/>
    </dgm:pt>
    <dgm:pt modelId="{DA6D9CC8-115D-416C-B114-AB50F610C69B}" type="pres">
      <dgm:prSet presAssocID="{944713AD-2DE9-4977-82A8-CF6728DF7D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418B32-4501-4489-8DC0-50743DBCAFE8}" type="pres">
      <dgm:prSet presAssocID="{E50291A1-8871-4C75-885A-DD107DABE11B}" presName="spacer" presStyleCnt="0"/>
      <dgm:spPr/>
    </dgm:pt>
    <dgm:pt modelId="{151113FF-2ECA-4DE1-AB70-308339F63B75}" type="pres">
      <dgm:prSet presAssocID="{56DE1FB5-DCD7-46DE-A4CE-C699E31F6E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09C5AA-A0D9-4CF0-948C-1CF56341B1BE}" type="pres">
      <dgm:prSet presAssocID="{56DE1FB5-DCD7-46DE-A4CE-C699E31F6E93}" presName="childText" presStyleLbl="revTx" presStyleIdx="0" presStyleCnt="1">
        <dgm:presLayoutVars>
          <dgm:bulletEnabled val="1"/>
        </dgm:presLayoutVars>
      </dgm:prSet>
      <dgm:spPr/>
    </dgm:pt>
    <dgm:pt modelId="{B02E8280-92F7-4D60-81C5-54609A022715}" type="pres">
      <dgm:prSet presAssocID="{08807BA1-C19C-49AC-B1DA-433C71B7AD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9C4E79-79F7-4E02-88AB-9A8F0C816551}" type="pres">
      <dgm:prSet presAssocID="{116DD07B-EB54-4D71-BA93-11D360498268}" presName="spacer" presStyleCnt="0"/>
      <dgm:spPr/>
    </dgm:pt>
    <dgm:pt modelId="{B48D9498-5457-429E-B297-B1CB6DCDC73B}" type="pres">
      <dgm:prSet presAssocID="{2D15E631-2C9B-4218-BE24-C4A8D8D65C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A04C04-4489-4D47-995B-98AAB470DB6B}" type="presOf" srcId="{944713AD-2DE9-4977-82A8-CF6728DF7D97}" destId="{DA6D9CC8-115D-416C-B114-AB50F610C69B}" srcOrd="0" destOrd="0" presId="urn:microsoft.com/office/officeart/2005/8/layout/vList2"/>
    <dgm:cxn modelId="{30B81661-B4F8-4A24-B3DC-A33E7949E592}" type="presOf" srcId="{2D15E631-2C9B-4218-BE24-C4A8D8D65C67}" destId="{B48D9498-5457-429E-B297-B1CB6DCDC73B}" srcOrd="0" destOrd="0" presId="urn:microsoft.com/office/officeart/2005/8/layout/vList2"/>
    <dgm:cxn modelId="{B1C6E141-7785-4D27-A7A2-E7EFC918A12D}" type="presOf" srcId="{FB072058-83A4-4159-94B3-50ADF7E4C2AD}" destId="{11E2DA01-E9F2-40C9-AFF3-F48762E9B2FB}" srcOrd="0" destOrd="0" presId="urn:microsoft.com/office/officeart/2005/8/layout/vList2"/>
    <dgm:cxn modelId="{B0A9D264-7E6A-40AC-9F8F-1B6514206AC5}" srcId="{56DE1FB5-DCD7-46DE-A4CE-C699E31F6E93}" destId="{53FB476F-C996-4516-9A6B-4BE78DB3827E}" srcOrd="0" destOrd="0" parTransId="{5F332168-F5CD-4FD3-9340-1098874A89B4}" sibTransId="{68EC4D86-4DD7-4BEB-9462-D73DC33CA754}"/>
    <dgm:cxn modelId="{3024F86C-8782-4133-AF82-418F39B2C5F9}" srcId="{FB072058-83A4-4159-94B3-50ADF7E4C2AD}" destId="{08807BA1-C19C-49AC-B1DA-433C71B7AD3A}" srcOrd="2" destOrd="0" parTransId="{D0C1CCA9-77A2-407D-A331-8B3B5E15F0D2}" sibTransId="{116DD07B-EB54-4D71-BA93-11D360498268}"/>
    <dgm:cxn modelId="{FA40ED52-EEF5-4624-9966-FEAFB1EAF5B5}" type="presOf" srcId="{53FB476F-C996-4516-9A6B-4BE78DB3827E}" destId="{1409C5AA-A0D9-4CF0-948C-1CF56341B1BE}" srcOrd="0" destOrd="0" presId="urn:microsoft.com/office/officeart/2005/8/layout/vList2"/>
    <dgm:cxn modelId="{8ABECE56-8C9E-4FF5-8368-1E99F1D334F0}" srcId="{FB072058-83A4-4159-94B3-50ADF7E4C2AD}" destId="{56DE1FB5-DCD7-46DE-A4CE-C699E31F6E93}" srcOrd="1" destOrd="0" parTransId="{B30C78E7-56FD-48BF-8518-2FF8DF0CCE30}" sibTransId="{14A2B7C7-8441-4F28-AF60-86F3B131AF16}"/>
    <dgm:cxn modelId="{C04FE378-92A5-49EA-B50F-2BE5CD43FBEB}" type="presOf" srcId="{84084E7E-C97E-48A1-B1E6-3C5B43763A2F}" destId="{1409C5AA-A0D9-4CF0-948C-1CF56341B1BE}" srcOrd="0" destOrd="1" presId="urn:microsoft.com/office/officeart/2005/8/layout/vList2"/>
    <dgm:cxn modelId="{E12842B4-4A54-41CF-AD03-B595C13E0B17}" srcId="{56DE1FB5-DCD7-46DE-A4CE-C699E31F6E93}" destId="{84084E7E-C97E-48A1-B1E6-3C5B43763A2F}" srcOrd="1" destOrd="0" parTransId="{EC6BCAEB-D180-4B1F-A85C-31F086F49C0C}" sibTransId="{8823F838-1BC6-4C23-A505-27DC2300ADC8}"/>
    <dgm:cxn modelId="{AA7FB4BD-466B-439B-A1E4-0AB7A0F7ED7E}" srcId="{FB072058-83A4-4159-94B3-50ADF7E4C2AD}" destId="{2D15E631-2C9B-4218-BE24-C4A8D8D65C67}" srcOrd="3" destOrd="0" parTransId="{9FCDB0F2-C00B-4DC4-87E0-C71E66BEB6CA}" sibTransId="{0014D1DB-0627-45A9-AD1F-64268CC5650B}"/>
    <dgm:cxn modelId="{57781BBF-2F45-40AF-8389-A7274C237BE7}" type="presOf" srcId="{56DE1FB5-DCD7-46DE-A4CE-C699E31F6E93}" destId="{151113FF-2ECA-4DE1-AB70-308339F63B75}" srcOrd="0" destOrd="0" presId="urn:microsoft.com/office/officeart/2005/8/layout/vList2"/>
    <dgm:cxn modelId="{B0CF20C9-F544-457D-87A1-25A4BE8FA4E4}" srcId="{FB072058-83A4-4159-94B3-50ADF7E4C2AD}" destId="{944713AD-2DE9-4977-82A8-CF6728DF7D97}" srcOrd="0" destOrd="0" parTransId="{076332FD-0B04-425F-90F8-A5917A6B968C}" sibTransId="{E50291A1-8871-4C75-885A-DD107DABE11B}"/>
    <dgm:cxn modelId="{6F2669FB-73DA-45CA-94E8-119AF98A96BC}" type="presOf" srcId="{08807BA1-C19C-49AC-B1DA-433C71B7AD3A}" destId="{B02E8280-92F7-4D60-81C5-54609A022715}" srcOrd="0" destOrd="0" presId="urn:microsoft.com/office/officeart/2005/8/layout/vList2"/>
    <dgm:cxn modelId="{A308D458-A211-4A97-9230-B848649FC280}" type="presParOf" srcId="{11E2DA01-E9F2-40C9-AFF3-F48762E9B2FB}" destId="{DA6D9CC8-115D-416C-B114-AB50F610C69B}" srcOrd="0" destOrd="0" presId="urn:microsoft.com/office/officeart/2005/8/layout/vList2"/>
    <dgm:cxn modelId="{E64867E7-FD90-4A5C-8515-E4A1FCA742E3}" type="presParOf" srcId="{11E2DA01-E9F2-40C9-AFF3-F48762E9B2FB}" destId="{C2418B32-4501-4489-8DC0-50743DBCAFE8}" srcOrd="1" destOrd="0" presId="urn:microsoft.com/office/officeart/2005/8/layout/vList2"/>
    <dgm:cxn modelId="{A4267194-1378-4C8C-B059-759D3A1597E4}" type="presParOf" srcId="{11E2DA01-E9F2-40C9-AFF3-F48762E9B2FB}" destId="{151113FF-2ECA-4DE1-AB70-308339F63B75}" srcOrd="2" destOrd="0" presId="urn:microsoft.com/office/officeart/2005/8/layout/vList2"/>
    <dgm:cxn modelId="{985C4008-BC4E-47AA-828D-FC2D9B28C666}" type="presParOf" srcId="{11E2DA01-E9F2-40C9-AFF3-F48762E9B2FB}" destId="{1409C5AA-A0D9-4CF0-948C-1CF56341B1BE}" srcOrd="3" destOrd="0" presId="urn:microsoft.com/office/officeart/2005/8/layout/vList2"/>
    <dgm:cxn modelId="{174E4929-DFBE-4F62-82E6-DF18066F0022}" type="presParOf" srcId="{11E2DA01-E9F2-40C9-AFF3-F48762E9B2FB}" destId="{B02E8280-92F7-4D60-81C5-54609A022715}" srcOrd="4" destOrd="0" presId="urn:microsoft.com/office/officeart/2005/8/layout/vList2"/>
    <dgm:cxn modelId="{18490B92-4FD6-46E2-B643-200649EB8FE4}" type="presParOf" srcId="{11E2DA01-E9F2-40C9-AFF3-F48762E9B2FB}" destId="{889C4E79-79F7-4E02-88AB-9A8F0C816551}" srcOrd="5" destOrd="0" presId="urn:microsoft.com/office/officeart/2005/8/layout/vList2"/>
    <dgm:cxn modelId="{151CA799-4F33-44FA-A213-278A16EFA8A3}" type="presParOf" srcId="{11E2DA01-E9F2-40C9-AFF3-F48762E9B2FB}" destId="{B48D9498-5457-429E-B297-B1CB6DCDC7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FBB29-AE9D-463E-A660-3FF62743F8B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24D178-CBA6-4E6C-BB59-EB4ECDD298E1}">
      <dgm:prSet/>
      <dgm:spPr/>
      <dgm:t>
        <a:bodyPr/>
        <a:lstStyle/>
        <a:p>
          <a:r>
            <a:rPr lang="en-US"/>
            <a:t>Cologne Phonetics, also called Kölner Phonetik</a:t>
          </a:r>
        </a:p>
      </dgm:t>
    </dgm:pt>
    <dgm:pt modelId="{58CA03BF-0818-44D4-BFB2-7C107D764167}" type="parTrans" cxnId="{A0C62304-B805-4794-A451-696BDA478890}">
      <dgm:prSet/>
      <dgm:spPr/>
      <dgm:t>
        <a:bodyPr/>
        <a:lstStyle/>
        <a:p>
          <a:endParaRPr lang="en-US"/>
        </a:p>
      </dgm:t>
    </dgm:pt>
    <dgm:pt modelId="{1DE13017-1057-4B04-A5BD-27A70C20C6A2}" type="sibTrans" cxnId="{A0C62304-B805-4794-A451-696BDA478890}">
      <dgm:prSet/>
      <dgm:spPr/>
      <dgm:t>
        <a:bodyPr/>
        <a:lstStyle/>
        <a:p>
          <a:endParaRPr lang="en-US"/>
        </a:p>
      </dgm:t>
    </dgm:pt>
    <dgm:pt modelId="{A6E7177D-C961-43FB-974D-8CD836DFB1CE}">
      <dgm:prSet/>
      <dgm:spPr/>
      <dgm:t>
        <a:bodyPr/>
        <a:lstStyle/>
        <a:p>
          <a:r>
            <a:rPr lang="en-US"/>
            <a:t>It assigns a sequence of digits</a:t>
          </a:r>
        </a:p>
      </dgm:t>
    </dgm:pt>
    <dgm:pt modelId="{3B14E39C-DD4E-4BE0-BDEE-85B384879EE5}" type="parTrans" cxnId="{565963A9-5A3E-4F4A-88FF-4744CE951843}">
      <dgm:prSet/>
      <dgm:spPr/>
      <dgm:t>
        <a:bodyPr/>
        <a:lstStyle/>
        <a:p>
          <a:endParaRPr lang="en-US"/>
        </a:p>
      </dgm:t>
    </dgm:pt>
    <dgm:pt modelId="{63611AD5-CE30-4257-91BF-672433E4B03B}" type="sibTrans" cxnId="{565963A9-5A3E-4F4A-88FF-4744CE951843}">
      <dgm:prSet/>
      <dgm:spPr/>
      <dgm:t>
        <a:bodyPr/>
        <a:lstStyle/>
        <a:p>
          <a:endParaRPr lang="en-US"/>
        </a:p>
      </dgm:t>
    </dgm:pt>
    <dgm:pt modelId="{3403D209-76C3-4712-8ECF-2DED78673EBC}">
      <dgm:prSet/>
      <dgm:spPr/>
      <dgm:t>
        <a:bodyPr/>
        <a:lstStyle/>
        <a:p>
          <a:r>
            <a:rPr lang="en-US"/>
            <a:t>It is mainly for German pronunciation</a:t>
          </a:r>
        </a:p>
      </dgm:t>
    </dgm:pt>
    <dgm:pt modelId="{0CE35C23-4D25-47CA-8D26-D169CDEA71DB}" type="parTrans" cxnId="{259C2B1B-220B-428B-9E79-B3D35CEFC72F}">
      <dgm:prSet/>
      <dgm:spPr/>
      <dgm:t>
        <a:bodyPr/>
        <a:lstStyle/>
        <a:p>
          <a:endParaRPr lang="en-US"/>
        </a:p>
      </dgm:t>
    </dgm:pt>
    <dgm:pt modelId="{5C1C097A-FF1B-4562-A215-C6BB2D491D93}" type="sibTrans" cxnId="{259C2B1B-220B-428B-9E79-B3D35CEFC72F}">
      <dgm:prSet/>
      <dgm:spPr/>
      <dgm:t>
        <a:bodyPr/>
        <a:lstStyle/>
        <a:p>
          <a:endParaRPr lang="en-US"/>
        </a:p>
      </dgm:t>
    </dgm:pt>
    <dgm:pt modelId="{9C95EDD8-927B-44CA-A384-D970A2592022}">
      <dgm:prSet/>
      <dgm:spPr/>
      <dgm:t>
        <a:bodyPr/>
        <a:lstStyle/>
        <a:p>
          <a:r>
            <a:rPr lang="en-US"/>
            <a:t>conversion to upper case</a:t>
          </a:r>
        </a:p>
      </dgm:t>
    </dgm:pt>
    <dgm:pt modelId="{87504331-0749-4225-8A31-3C02755F38CD}" type="parTrans" cxnId="{AC7DE3E8-DA88-4564-BE66-B59C82447D76}">
      <dgm:prSet/>
      <dgm:spPr/>
      <dgm:t>
        <a:bodyPr/>
        <a:lstStyle/>
        <a:p>
          <a:endParaRPr lang="en-US"/>
        </a:p>
      </dgm:t>
    </dgm:pt>
    <dgm:pt modelId="{3F929F15-F3C8-4E29-AE7B-10E566083BF7}" type="sibTrans" cxnId="{AC7DE3E8-DA88-4564-BE66-B59C82447D76}">
      <dgm:prSet/>
      <dgm:spPr/>
      <dgm:t>
        <a:bodyPr/>
        <a:lstStyle/>
        <a:p>
          <a:endParaRPr lang="en-US"/>
        </a:p>
      </dgm:t>
    </dgm:pt>
    <dgm:pt modelId="{56A3785D-6F24-4D53-A388-0D1933C2E833}">
      <dgm:prSet/>
      <dgm:spPr/>
      <dgm:t>
        <a:bodyPr/>
        <a:lstStyle/>
        <a:p>
          <a:r>
            <a:rPr lang="en-US"/>
            <a:t>Good Morining = &gt; Guten Morgen -&gt; GUTENMORGEN -&gt; 40206607406</a:t>
          </a:r>
        </a:p>
      </dgm:t>
    </dgm:pt>
    <dgm:pt modelId="{FB420B6E-4F33-4F01-A019-95FB701937F0}" type="parTrans" cxnId="{16D3BB18-81AD-4C33-969D-92CBBD0AF9E3}">
      <dgm:prSet/>
      <dgm:spPr/>
      <dgm:t>
        <a:bodyPr/>
        <a:lstStyle/>
        <a:p>
          <a:endParaRPr lang="en-US"/>
        </a:p>
      </dgm:t>
    </dgm:pt>
    <dgm:pt modelId="{81AD992E-2DD5-451E-B0C0-D8BF000FAEC8}" type="sibTrans" cxnId="{16D3BB18-81AD-4C33-969D-92CBBD0AF9E3}">
      <dgm:prSet/>
      <dgm:spPr/>
      <dgm:t>
        <a:bodyPr/>
        <a:lstStyle/>
        <a:p>
          <a:endParaRPr lang="en-US"/>
        </a:p>
      </dgm:t>
    </dgm:pt>
    <dgm:pt modelId="{E852504D-6739-44DD-B4DC-F65754224266}" type="pres">
      <dgm:prSet presAssocID="{6E6FBB29-AE9D-463E-A660-3FF62743F8B0}" presName="linear" presStyleCnt="0">
        <dgm:presLayoutVars>
          <dgm:animLvl val="lvl"/>
          <dgm:resizeHandles val="exact"/>
        </dgm:presLayoutVars>
      </dgm:prSet>
      <dgm:spPr/>
    </dgm:pt>
    <dgm:pt modelId="{00D1DE32-0BF3-4A8C-91B3-4CE74B8E53D0}" type="pres">
      <dgm:prSet presAssocID="{0124D178-CBA6-4E6C-BB59-EB4ECDD298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A106D-80CE-44CE-A556-E917F146DADE}" type="pres">
      <dgm:prSet presAssocID="{1DE13017-1057-4B04-A5BD-27A70C20C6A2}" presName="spacer" presStyleCnt="0"/>
      <dgm:spPr/>
    </dgm:pt>
    <dgm:pt modelId="{4D56BADC-B221-4224-BBC9-41146D104784}" type="pres">
      <dgm:prSet presAssocID="{A6E7177D-C961-43FB-974D-8CD836DFB1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C29661-DA6C-4E21-A561-9EA7373B776B}" type="pres">
      <dgm:prSet presAssocID="{63611AD5-CE30-4257-91BF-672433E4B03B}" presName="spacer" presStyleCnt="0"/>
      <dgm:spPr/>
    </dgm:pt>
    <dgm:pt modelId="{99274451-C8D7-4723-850F-BBA9BAB08B14}" type="pres">
      <dgm:prSet presAssocID="{3403D209-76C3-4712-8ECF-2DED78673E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CDA1C6-EDFA-4DB1-B0D8-87148B14693F}" type="pres">
      <dgm:prSet presAssocID="{5C1C097A-FF1B-4562-A215-C6BB2D491D93}" presName="spacer" presStyleCnt="0"/>
      <dgm:spPr/>
    </dgm:pt>
    <dgm:pt modelId="{0717AC48-20BA-414D-B562-28F90731B919}" type="pres">
      <dgm:prSet presAssocID="{9C95EDD8-927B-44CA-A384-D970A25920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0E892E-52EA-499B-A5DC-EFA94F64AE97}" type="pres">
      <dgm:prSet presAssocID="{9C95EDD8-927B-44CA-A384-D970A25920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C62304-B805-4794-A451-696BDA478890}" srcId="{6E6FBB29-AE9D-463E-A660-3FF62743F8B0}" destId="{0124D178-CBA6-4E6C-BB59-EB4ECDD298E1}" srcOrd="0" destOrd="0" parTransId="{58CA03BF-0818-44D4-BFB2-7C107D764167}" sibTransId="{1DE13017-1057-4B04-A5BD-27A70C20C6A2}"/>
    <dgm:cxn modelId="{16D3BB18-81AD-4C33-969D-92CBBD0AF9E3}" srcId="{9C95EDD8-927B-44CA-A384-D970A2592022}" destId="{56A3785D-6F24-4D53-A388-0D1933C2E833}" srcOrd="0" destOrd="0" parTransId="{FB420B6E-4F33-4F01-A019-95FB701937F0}" sibTransId="{81AD992E-2DD5-451E-B0C0-D8BF000FAEC8}"/>
    <dgm:cxn modelId="{259C2B1B-220B-428B-9E79-B3D35CEFC72F}" srcId="{6E6FBB29-AE9D-463E-A660-3FF62743F8B0}" destId="{3403D209-76C3-4712-8ECF-2DED78673EBC}" srcOrd="2" destOrd="0" parTransId="{0CE35C23-4D25-47CA-8D26-D169CDEA71DB}" sibTransId="{5C1C097A-FF1B-4562-A215-C6BB2D491D93}"/>
    <dgm:cxn modelId="{6F00082A-E92F-4FE9-A974-E1B8395645AC}" type="presOf" srcId="{3403D209-76C3-4712-8ECF-2DED78673EBC}" destId="{99274451-C8D7-4723-850F-BBA9BAB08B14}" srcOrd="0" destOrd="0" presId="urn:microsoft.com/office/officeart/2005/8/layout/vList2"/>
    <dgm:cxn modelId="{6EEFCF31-C7FF-4491-A809-B3C20AA6EA1A}" type="presOf" srcId="{9C95EDD8-927B-44CA-A384-D970A2592022}" destId="{0717AC48-20BA-414D-B562-28F90731B919}" srcOrd="0" destOrd="0" presId="urn:microsoft.com/office/officeart/2005/8/layout/vList2"/>
    <dgm:cxn modelId="{C1EF0839-E411-4551-9253-E37EED60A066}" type="presOf" srcId="{56A3785D-6F24-4D53-A388-0D1933C2E833}" destId="{EF0E892E-52EA-499B-A5DC-EFA94F64AE97}" srcOrd="0" destOrd="0" presId="urn:microsoft.com/office/officeart/2005/8/layout/vList2"/>
    <dgm:cxn modelId="{0EFE924A-804C-4F26-9F29-875F05C31F6F}" type="presOf" srcId="{0124D178-CBA6-4E6C-BB59-EB4ECDD298E1}" destId="{00D1DE32-0BF3-4A8C-91B3-4CE74B8E53D0}" srcOrd="0" destOrd="0" presId="urn:microsoft.com/office/officeart/2005/8/layout/vList2"/>
    <dgm:cxn modelId="{4F38357E-09D6-4909-8C76-3298558D0318}" type="presOf" srcId="{A6E7177D-C961-43FB-974D-8CD836DFB1CE}" destId="{4D56BADC-B221-4224-BBC9-41146D104784}" srcOrd="0" destOrd="0" presId="urn:microsoft.com/office/officeart/2005/8/layout/vList2"/>
    <dgm:cxn modelId="{565963A9-5A3E-4F4A-88FF-4744CE951843}" srcId="{6E6FBB29-AE9D-463E-A660-3FF62743F8B0}" destId="{A6E7177D-C961-43FB-974D-8CD836DFB1CE}" srcOrd="1" destOrd="0" parTransId="{3B14E39C-DD4E-4BE0-BDEE-85B384879EE5}" sibTransId="{63611AD5-CE30-4257-91BF-672433E4B03B}"/>
    <dgm:cxn modelId="{AC7DE3E8-DA88-4564-BE66-B59C82447D76}" srcId="{6E6FBB29-AE9D-463E-A660-3FF62743F8B0}" destId="{9C95EDD8-927B-44CA-A384-D970A2592022}" srcOrd="3" destOrd="0" parTransId="{87504331-0749-4225-8A31-3C02755F38CD}" sibTransId="{3F929F15-F3C8-4E29-AE7B-10E566083BF7}"/>
    <dgm:cxn modelId="{AC5939E9-C212-4792-B310-191A132B014B}" type="presOf" srcId="{6E6FBB29-AE9D-463E-A660-3FF62743F8B0}" destId="{E852504D-6739-44DD-B4DC-F65754224266}" srcOrd="0" destOrd="0" presId="urn:microsoft.com/office/officeart/2005/8/layout/vList2"/>
    <dgm:cxn modelId="{72CC3A0A-3B91-4747-8967-13A84B9CD46C}" type="presParOf" srcId="{E852504D-6739-44DD-B4DC-F65754224266}" destId="{00D1DE32-0BF3-4A8C-91B3-4CE74B8E53D0}" srcOrd="0" destOrd="0" presId="urn:microsoft.com/office/officeart/2005/8/layout/vList2"/>
    <dgm:cxn modelId="{8E3C35C5-5F69-4CB5-8566-12C1FB25E27A}" type="presParOf" srcId="{E852504D-6739-44DD-B4DC-F65754224266}" destId="{54CA106D-80CE-44CE-A556-E917F146DADE}" srcOrd="1" destOrd="0" presId="urn:microsoft.com/office/officeart/2005/8/layout/vList2"/>
    <dgm:cxn modelId="{36A35F60-291A-4C61-BA90-6BD3B77B3A5D}" type="presParOf" srcId="{E852504D-6739-44DD-B4DC-F65754224266}" destId="{4D56BADC-B221-4224-BBC9-41146D104784}" srcOrd="2" destOrd="0" presId="urn:microsoft.com/office/officeart/2005/8/layout/vList2"/>
    <dgm:cxn modelId="{66D8D572-D196-42D4-B90E-872D80135E82}" type="presParOf" srcId="{E852504D-6739-44DD-B4DC-F65754224266}" destId="{C6C29661-DA6C-4E21-A561-9EA7373B776B}" srcOrd="3" destOrd="0" presId="urn:microsoft.com/office/officeart/2005/8/layout/vList2"/>
    <dgm:cxn modelId="{8D72EF53-D6A3-4EED-9670-2D0B2987E11C}" type="presParOf" srcId="{E852504D-6739-44DD-B4DC-F65754224266}" destId="{99274451-C8D7-4723-850F-BBA9BAB08B14}" srcOrd="4" destOrd="0" presId="urn:microsoft.com/office/officeart/2005/8/layout/vList2"/>
    <dgm:cxn modelId="{D1DAA6E5-CE68-4A14-A7B2-D862AAA8B2B4}" type="presParOf" srcId="{E852504D-6739-44DD-B4DC-F65754224266}" destId="{10CDA1C6-EDFA-4DB1-B0D8-87148B14693F}" srcOrd="5" destOrd="0" presId="urn:microsoft.com/office/officeart/2005/8/layout/vList2"/>
    <dgm:cxn modelId="{B52F2BA5-E035-48EB-AB9B-77367DFBE65A}" type="presParOf" srcId="{E852504D-6739-44DD-B4DC-F65754224266}" destId="{0717AC48-20BA-414D-B562-28F90731B919}" srcOrd="6" destOrd="0" presId="urn:microsoft.com/office/officeart/2005/8/layout/vList2"/>
    <dgm:cxn modelId="{702CE390-52F5-4864-8C16-359134660FD9}" type="presParOf" srcId="{E852504D-6739-44DD-B4DC-F65754224266}" destId="{EF0E892E-52EA-499B-A5DC-EFA94F64AE9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AF87E9-C952-4169-AD94-86D835809B4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552C4F-166F-4F22-A15B-53BFC0F130F7}">
      <dgm:prSet/>
      <dgm:spPr/>
      <dgm:t>
        <a:bodyPr/>
        <a:lstStyle/>
        <a:p>
          <a:r>
            <a:rPr lang="en-US" dirty="0"/>
            <a:t>It was created by Randy Daitch and Gary </a:t>
          </a:r>
          <a:r>
            <a:rPr lang="en-US" dirty="0" err="1"/>
            <a:t>Mokotoff</a:t>
          </a:r>
          <a:r>
            <a:rPr lang="en-US" dirty="0"/>
            <a:t> of the Jewish Genealogical Society.</a:t>
          </a:r>
        </a:p>
      </dgm:t>
    </dgm:pt>
    <dgm:pt modelId="{AD6774C9-BFEA-4350-8D59-43EFDB84D1E3}" type="parTrans" cxnId="{E418BBEC-941B-42C6-A01C-069A1CE7F6A7}">
      <dgm:prSet/>
      <dgm:spPr/>
      <dgm:t>
        <a:bodyPr/>
        <a:lstStyle/>
        <a:p>
          <a:endParaRPr lang="en-US"/>
        </a:p>
      </dgm:t>
    </dgm:pt>
    <dgm:pt modelId="{C434D0D5-A487-49FA-858E-DA7F95ECE960}" type="sibTrans" cxnId="{E418BBEC-941B-42C6-A01C-069A1CE7F6A7}">
      <dgm:prSet/>
      <dgm:spPr/>
      <dgm:t>
        <a:bodyPr/>
        <a:lstStyle/>
        <a:p>
          <a:endParaRPr lang="en-US"/>
        </a:p>
      </dgm:t>
    </dgm:pt>
    <dgm:pt modelId="{8294170A-E813-409C-BD39-D33F8EEF164E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It</a:t>
          </a:r>
          <a:r>
            <a:rPr lang="en-US" dirty="0"/>
            <a:t> is a phonetic algorithm for Slavic and Yiddish words</a:t>
          </a:r>
        </a:p>
      </dgm:t>
    </dgm:pt>
    <dgm:pt modelId="{E9A813FB-0DE1-4689-9339-B7DAAB147C09}" type="parTrans" cxnId="{47A91760-9EF4-41E1-8AB2-4891423D58A7}">
      <dgm:prSet/>
      <dgm:spPr/>
      <dgm:t>
        <a:bodyPr/>
        <a:lstStyle/>
        <a:p>
          <a:endParaRPr lang="en-US"/>
        </a:p>
      </dgm:t>
    </dgm:pt>
    <dgm:pt modelId="{3A5DE0C8-4B52-48C2-A8B3-853754F03D54}" type="sibTrans" cxnId="{47A91760-9EF4-41E1-8AB2-4891423D58A7}">
      <dgm:prSet/>
      <dgm:spPr/>
      <dgm:t>
        <a:bodyPr/>
        <a:lstStyle/>
        <a:p>
          <a:endParaRPr lang="en-US"/>
        </a:p>
      </dgm:t>
    </dgm:pt>
    <dgm:pt modelId="{916A2DF4-EDCC-4641-86C0-1DC7CBFB20A5}">
      <dgm:prSet/>
      <dgm:spPr/>
      <dgm:t>
        <a:bodyPr/>
        <a:lstStyle/>
        <a:p>
          <a:r>
            <a:rPr lang="en-US" dirty="0"/>
            <a:t>Names are coded to six digits</a:t>
          </a:r>
        </a:p>
      </dgm:t>
    </dgm:pt>
    <dgm:pt modelId="{CFF4257D-0D25-46FE-8A8E-91CDFA53BCA5}" type="parTrans" cxnId="{71C7EAF5-86CB-4340-8525-4E8D6DD90F2D}">
      <dgm:prSet/>
      <dgm:spPr/>
      <dgm:t>
        <a:bodyPr/>
        <a:lstStyle/>
        <a:p>
          <a:endParaRPr lang="en-US"/>
        </a:p>
      </dgm:t>
    </dgm:pt>
    <dgm:pt modelId="{944670A8-C034-46A2-AF6B-FE6E70F75E7D}" type="sibTrans" cxnId="{71C7EAF5-86CB-4340-8525-4E8D6DD90F2D}">
      <dgm:prSet/>
      <dgm:spPr/>
      <dgm:t>
        <a:bodyPr/>
        <a:lstStyle/>
        <a:p>
          <a:endParaRPr lang="en-US"/>
        </a:p>
      </dgm:t>
    </dgm:pt>
    <dgm:pt modelId="{A0032F74-116D-4E20-ABF1-E6496172BC63}">
      <dgm:prSet/>
      <dgm:spPr/>
      <dgm:t>
        <a:bodyPr/>
        <a:lstStyle/>
        <a:p>
          <a:r>
            <a:rPr lang="en-US" dirty="0"/>
            <a:t>When a surname consists of more than one word, it is coded as if one word.</a:t>
          </a:r>
        </a:p>
      </dgm:t>
    </dgm:pt>
    <dgm:pt modelId="{6286DC8E-C7B8-4117-BB60-5D77FABC9053}" type="parTrans" cxnId="{A2644808-9F14-4F32-9CB7-DEDC1A0DF93D}">
      <dgm:prSet/>
      <dgm:spPr/>
      <dgm:t>
        <a:bodyPr/>
        <a:lstStyle/>
        <a:p>
          <a:endParaRPr lang="en-US"/>
        </a:p>
      </dgm:t>
    </dgm:pt>
    <dgm:pt modelId="{03DE5F10-29BC-4370-896D-8DA2EB860DC1}" type="sibTrans" cxnId="{A2644808-9F14-4F32-9CB7-DEDC1A0DF93D}">
      <dgm:prSet/>
      <dgm:spPr/>
      <dgm:t>
        <a:bodyPr/>
        <a:lstStyle/>
        <a:p>
          <a:endParaRPr lang="en-US"/>
        </a:p>
      </dgm:t>
    </dgm:pt>
    <dgm:pt modelId="{3B9EAA31-6FDA-47F1-8BB7-9F7F26E620F0}">
      <dgm:prSet/>
      <dgm:spPr/>
      <dgm:t>
        <a:bodyPr/>
        <a:lstStyle/>
        <a:p>
          <a:r>
            <a:rPr lang="en-US" dirty="0"/>
            <a:t>A, E, I, O, U, J, and Y are always coded at the beginning (Not always)</a:t>
          </a:r>
        </a:p>
      </dgm:t>
    </dgm:pt>
    <dgm:pt modelId="{FE6DF369-1089-4A62-A312-0218B0118AEC}" type="parTrans" cxnId="{21E6219E-FE08-4987-8894-1592D86D74EB}">
      <dgm:prSet/>
      <dgm:spPr/>
      <dgm:t>
        <a:bodyPr/>
        <a:lstStyle/>
        <a:p>
          <a:endParaRPr lang="en-US"/>
        </a:p>
      </dgm:t>
    </dgm:pt>
    <dgm:pt modelId="{B07B7B3C-58C2-4A22-9777-53003E9889E3}" type="sibTrans" cxnId="{21E6219E-FE08-4987-8894-1592D86D74EB}">
      <dgm:prSet/>
      <dgm:spPr/>
      <dgm:t>
        <a:bodyPr/>
        <a:lstStyle/>
        <a:p>
          <a:endParaRPr lang="en-US"/>
        </a:p>
      </dgm:t>
    </dgm:pt>
    <dgm:pt modelId="{6E694703-EE4F-41D3-B78C-CBEC10323DE5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Adjacent</a:t>
          </a:r>
          <a:r>
            <a:rPr lang="en-US" dirty="0"/>
            <a:t> letters have the same code number, they are coded as one sound</a:t>
          </a:r>
        </a:p>
      </dgm:t>
    </dgm:pt>
    <dgm:pt modelId="{6230B310-8C54-4FC8-8C6D-B52D6018AA8A}" type="parTrans" cxnId="{9E6598A7-D65F-481F-9173-7D7EF2521FC7}">
      <dgm:prSet/>
      <dgm:spPr/>
      <dgm:t>
        <a:bodyPr/>
        <a:lstStyle/>
        <a:p>
          <a:endParaRPr lang="en-US"/>
        </a:p>
      </dgm:t>
    </dgm:pt>
    <dgm:pt modelId="{05C2A42D-7ED6-4221-A5E0-0B7F697528D9}" type="sibTrans" cxnId="{9E6598A7-D65F-481F-9173-7D7EF2521FC7}">
      <dgm:prSet/>
      <dgm:spPr/>
      <dgm:t>
        <a:bodyPr/>
        <a:lstStyle/>
        <a:p>
          <a:endParaRPr lang="en-US"/>
        </a:p>
      </dgm:t>
    </dgm:pt>
    <dgm:pt modelId="{BD33FAF8-3DC1-4627-A1A6-7BDEF85FAF78}">
      <dgm:prSet/>
      <dgm:spPr/>
      <dgm:t>
        <a:bodyPr/>
        <a:lstStyle/>
        <a:p>
          <a:r>
            <a:rPr lang="en-US" dirty="0"/>
            <a:t>e.g. TOPF,=&gt; not coded TO-P-F =&gt; TO-PF</a:t>
          </a:r>
        </a:p>
      </dgm:t>
    </dgm:pt>
    <dgm:pt modelId="{F2F1BD01-CCA2-4B6E-9737-0DA5B571ECC2}" type="parTrans" cxnId="{52380CB3-AB58-4968-B7C8-54C76FAC64D3}">
      <dgm:prSet/>
      <dgm:spPr/>
      <dgm:t>
        <a:bodyPr/>
        <a:lstStyle/>
        <a:p>
          <a:endParaRPr lang="en-US"/>
        </a:p>
      </dgm:t>
    </dgm:pt>
    <dgm:pt modelId="{1686AABD-902A-47FC-A2B0-E3FCC48C327A}" type="sibTrans" cxnId="{52380CB3-AB58-4968-B7C8-54C76FAC64D3}">
      <dgm:prSet/>
      <dgm:spPr/>
      <dgm:t>
        <a:bodyPr/>
        <a:lstStyle/>
        <a:p>
          <a:endParaRPr lang="en-US"/>
        </a:p>
      </dgm:t>
    </dgm:pt>
    <dgm:pt modelId="{4EFB49E5-49F3-4044-A7AC-7FE866EEE05F}" type="pres">
      <dgm:prSet presAssocID="{31AF87E9-C952-4169-AD94-86D835809B40}" presName="linear" presStyleCnt="0">
        <dgm:presLayoutVars>
          <dgm:animLvl val="lvl"/>
          <dgm:resizeHandles val="exact"/>
        </dgm:presLayoutVars>
      </dgm:prSet>
      <dgm:spPr/>
    </dgm:pt>
    <dgm:pt modelId="{4E1925C5-BA34-4C65-8915-E3AA2AD6C3E4}" type="pres">
      <dgm:prSet presAssocID="{E5552C4F-166F-4F22-A15B-53BFC0F130F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C8DF3A-A3A8-4132-9A29-99CBD3B441D4}" type="pres">
      <dgm:prSet presAssocID="{C434D0D5-A487-49FA-858E-DA7F95ECE960}" presName="spacer" presStyleCnt="0"/>
      <dgm:spPr/>
    </dgm:pt>
    <dgm:pt modelId="{EFD38FA6-EE57-4B50-A897-EE9C8B3E001E}" type="pres">
      <dgm:prSet presAssocID="{8294170A-E813-409C-BD39-D33F8EEF164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A2C9E0-F26A-42CF-9538-48243666E0E3}" type="pres">
      <dgm:prSet presAssocID="{3A5DE0C8-4B52-48C2-A8B3-853754F03D54}" presName="spacer" presStyleCnt="0"/>
      <dgm:spPr/>
    </dgm:pt>
    <dgm:pt modelId="{A814BF4A-E93C-4226-B101-64135A668CEB}" type="pres">
      <dgm:prSet presAssocID="{916A2DF4-EDCC-4641-86C0-1DC7CBFB20A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D78051F-FD3E-452B-832C-28C60D579B71}" type="pres">
      <dgm:prSet presAssocID="{944670A8-C034-46A2-AF6B-FE6E70F75E7D}" presName="spacer" presStyleCnt="0"/>
      <dgm:spPr/>
    </dgm:pt>
    <dgm:pt modelId="{B28BE9C3-0CD2-41EA-B2BF-A2A49EAB04A1}" type="pres">
      <dgm:prSet presAssocID="{A0032F74-116D-4E20-ABF1-E6496172BC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7081BB-CCBB-4AD9-A2FA-C4CE170CDD23}" type="pres">
      <dgm:prSet presAssocID="{03DE5F10-29BC-4370-896D-8DA2EB860DC1}" presName="spacer" presStyleCnt="0"/>
      <dgm:spPr/>
    </dgm:pt>
    <dgm:pt modelId="{1056689C-4F66-4924-9798-31F688558F48}" type="pres">
      <dgm:prSet presAssocID="{3B9EAA31-6FDA-47F1-8BB7-9F7F26E620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1A7AEEE-33EC-4516-AE72-DC69E8932695}" type="pres">
      <dgm:prSet presAssocID="{B07B7B3C-58C2-4A22-9777-53003E9889E3}" presName="spacer" presStyleCnt="0"/>
      <dgm:spPr/>
    </dgm:pt>
    <dgm:pt modelId="{6CF49754-990D-4DE1-99DF-55F33AE643EA}" type="pres">
      <dgm:prSet presAssocID="{6E694703-EE4F-41D3-B78C-CBEC10323DE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D7DF96C-59BE-4060-BF53-A53274DC65AC}" type="pres">
      <dgm:prSet presAssocID="{6E694703-EE4F-41D3-B78C-CBEC10323D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2644808-9F14-4F32-9CB7-DEDC1A0DF93D}" srcId="{31AF87E9-C952-4169-AD94-86D835809B40}" destId="{A0032F74-116D-4E20-ABF1-E6496172BC63}" srcOrd="3" destOrd="0" parTransId="{6286DC8E-C7B8-4117-BB60-5D77FABC9053}" sibTransId="{03DE5F10-29BC-4370-896D-8DA2EB860DC1}"/>
    <dgm:cxn modelId="{46607D21-5B5E-4010-964A-6C8FB646A34B}" type="presOf" srcId="{3B9EAA31-6FDA-47F1-8BB7-9F7F26E620F0}" destId="{1056689C-4F66-4924-9798-31F688558F48}" srcOrd="0" destOrd="0" presId="urn:microsoft.com/office/officeart/2005/8/layout/vList2"/>
    <dgm:cxn modelId="{47A91760-9EF4-41E1-8AB2-4891423D58A7}" srcId="{31AF87E9-C952-4169-AD94-86D835809B40}" destId="{8294170A-E813-409C-BD39-D33F8EEF164E}" srcOrd="1" destOrd="0" parTransId="{E9A813FB-0DE1-4689-9339-B7DAAB147C09}" sibTransId="{3A5DE0C8-4B52-48C2-A8B3-853754F03D54}"/>
    <dgm:cxn modelId="{C3AB134B-CA37-45DF-9218-1403E58CC54D}" type="presOf" srcId="{916A2DF4-EDCC-4641-86C0-1DC7CBFB20A5}" destId="{A814BF4A-E93C-4226-B101-64135A668CEB}" srcOrd="0" destOrd="0" presId="urn:microsoft.com/office/officeart/2005/8/layout/vList2"/>
    <dgm:cxn modelId="{91C17A6D-BE34-4DCC-B0B6-2700C044983B}" type="presOf" srcId="{31AF87E9-C952-4169-AD94-86D835809B40}" destId="{4EFB49E5-49F3-4044-A7AC-7FE866EEE05F}" srcOrd="0" destOrd="0" presId="urn:microsoft.com/office/officeart/2005/8/layout/vList2"/>
    <dgm:cxn modelId="{F4CF7C79-38D2-4DF0-8F21-35A57691CEAF}" type="presOf" srcId="{E5552C4F-166F-4F22-A15B-53BFC0F130F7}" destId="{4E1925C5-BA34-4C65-8915-E3AA2AD6C3E4}" srcOrd="0" destOrd="0" presId="urn:microsoft.com/office/officeart/2005/8/layout/vList2"/>
    <dgm:cxn modelId="{4A7B4E7C-6F76-4FAF-AE69-178D9CF5D1EC}" type="presOf" srcId="{8294170A-E813-409C-BD39-D33F8EEF164E}" destId="{EFD38FA6-EE57-4B50-A897-EE9C8B3E001E}" srcOrd="0" destOrd="0" presId="urn:microsoft.com/office/officeart/2005/8/layout/vList2"/>
    <dgm:cxn modelId="{7E6AA29C-CA1F-4FA1-9CC4-4B3EBCDC8F57}" type="presOf" srcId="{A0032F74-116D-4E20-ABF1-E6496172BC63}" destId="{B28BE9C3-0CD2-41EA-B2BF-A2A49EAB04A1}" srcOrd="0" destOrd="0" presId="urn:microsoft.com/office/officeart/2005/8/layout/vList2"/>
    <dgm:cxn modelId="{21E6219E-FE08-4987-8894-1592D86D74EB}" srcId="{31AF87E9-C952-4169-AD94-86D835809B40}" destId="{3B9EAA31-6FDA-47F1-8BB7-9F7F26E620F0}" srcOrd="4" destOrd="0" parTransId="{FE6DF369-1089-4A62-A312-0218B0118AEC}" sibTransId="{B07B7B3C-58C2-4A22-9777-53003E9889E3}"/>
    <dgm:cxn modelId="{9E6598A7-D65F-481F-9173-7D7EF2521FC7}" srcId="{31AF87E9-C952-4169-AD94-86D835809B40}" destId="{6E694703-EE4F-41D3-B78C-CBEC10323DE5}" srcOrd="5" destOrd="0" parTransId="{6230B310-8C54-4FC8-8C6D-B52D6018AA8A}" sibTransId="{05C2A42D-7ED6-4221-A5E0-0B7F697528D9}"/>
    <dgm:cxn modelId="{52380CB3-AB58-4968-B7C8-54C76FAC64D3}" srcId="{6E694703-EE4F-41D3-B78C-CBEC10323DE5}" destId="{BD33FAF8-3DC1-4627-A1A6-7BDEF85FAF78}" srcOrd="0" destOrd="0" parTransId="{F2F1BD01-CCA2-4B6E-9737-0DA5B571ECC2}" sibTransId="{1686AABD-902A-47FC-A2B0-E3FCC48C327A}"/>
    <dgm:cxn modelId="{88E7B0CF-0DB6-404A-8AA0-220ABD2A6EC9}" type="presOf" srcId="{6E694703-EE4F-41D3-B78C-CBEC10323DE5}" destId="{6CF49754-990D-4DE1-99DF-55F33AE643EA}" srcOrd="0" destOrd="0" presId="urn:microsoft.com/office/officeart/2005/8/layout/vList2"/>
    <dgm:cxn modelId="{E418BBEC-941B-42C6-A01C-069A1CE7F6A7}" srcId="{31AF87E9-C952-4169-AD94-86D835809B40}" destId="{E5552C4F-166F-4F22-A15B-53BFC0F130F7}" srcOrd="0" destOrd="0" parTransId="{AD6774C9-BFEA-4350-8D59-43EFDB84D1E3}" sibTransId="{C434D0D5-A487-49FA-858E-DA7F95ECE960}"/>
    <dgm:cxn modelId="{71C7EAF5-86CB-4340-8525-4E8D6DD90F2D}" srcId="{31AF87E9-C952-4169-AD94-86D835809B40}" destId="{916A2DF4-EDCC-4641-86C0-1DC7CBFB20A5}" srcOrd="2" destOrd="0" parTransId="{CFF4257D-0D25-46FE-8A8E-91CDFA53BCA5}" sibTransId="{944670A8-C034-46A2-AF6B-FE6E70F75E7D}"/>
    <dgm:cxn modelId="{471113F6-08A8-429D-88C9-1F36FA219629}" type="presOf" srcId="{BD33FAF8-3DC1-4627-A1A6-7BDEF85FAF78}" destId="{DD7DF96C-59BE-4060-BF53-A53274DC65AC}" srcOrd="0" destOrd="0" presId="urn:microsoft.com/office/officeart/2005/8/layout/vList2"/>
    <dgm:cxn modelId="{E3CAAD63-A0F2-43F7-A9FA-5858A494678C}" type="presParOf" srcId="{4EFB49E5-49F3-4044-A7AC-7FE866EEE05F}" destId="{4E1925C5-BA34-4C65-8915-E3AA2AD6C3E4}" srcOrd="0" destOrd="0" presId="urn:microsoft.com/office/officeart/2005/8/layout/vList2"/>
    <dgm:cxn modelId="{4CFC0746-1B32-4BE1-BCDB-C71B6F07CDDC}" type="presParOf" srcId="{4EFB49E5-49F3-4044-A7AC-7FE866EEE05F}" destId="{4EC8DF3A-A3A8-4132-9A29-99CBD3B441D4}" srcOrd="1" destOrd="0" presId="urn:microsoft.com/office/officeart/2005/8/layout/vList2"/>
    <dgm:cxn modelId="{0C8F04FF-D94C-41B8-A6E2-FA4E4C4FBFD2}" type="presParOf" srcId="{4EFB49E5-49F3-4044-A7AC-7FE866EEE05F}" destId="{EFD38FA6-EE57-4B50-A897-EE9C8B3E001E}" srcOrd="2" destOrd="0" presId="urn:microsoft.com/office/officeart/2005/8/layout/vList2"/>
    <dgm:cxn modelId="{3A2D2876-0201-45A5-B2F4-1693BC3E91CD}" type="presParOf" srcId="{4EFB49E5-49F3-4044-A7AC-7FE866EEE05F}" destId="{FDA2C9E0-F26A-42CF-9538-48243666E0E3}" srcOrd="3" destOrd="0" presId="urn:microsoft.com/office/officeart/2005/8/layout/vList2"/>
    <dgm:cxn modelId="{4E81DBFC-41C3-415C-ADD7-BAD44106B7A5}" type="presParOf" srcId="{4EFB49E5-49F3-4044-A7AC-7FE866EEE05F}" destId="{A814BF4A-E93C-4226-B101-64135A668CEB}" srcOrd="4" destOrd="0" presId="urn:microsoft.com/office/officeart/2005/8/layout/vList2"/>
    <dgm:cxn modelId="{BCFA0905-BC12-4614-9B5D-B84DEB0624C4}" type="presParOf" srcId="{4EFB49E5-49F3-4044-A7AC-7FE866EEE05F}" destId="{DD78051F-FD3E-452B-832C-28C60D579B71}" srcOrd="5" destOrd="0" presId="urn:microsoft.com/office/officeart/2005/8/layout/vList2"/>
    <dgm:cxn modelId="{8132FC1A-7311-4AAB-82A3-236D9F68C74E}" type="presParOf" srcId="{4EFB49E5-49F3-4044-A7AC-7FE866EEE05F}" destId="{B28BE9C3-0CD2-41EA-B2BF-A2A49EAB04A1}" srcOrd="6" destOrd="0" presId="urn:microsoft.com/office/officeart/2005/8/layout/vList2"/>
    <dgm:cxn modelId="{D9756099-A04E-4BF6-B548-CE8492318C66}" type="presParOf" srcId="{4EFB49E5-49F3-4044-A7AC-7FE866EEE05F}" destId="{107081BB-CCBB-4AD9-A2FA-C4CE170CDD23}" srcOrd="7" destOrd="0" presId="urn:microsoft.com/office/officeart/2005/8/layout/vList2"/>
    <dgm:cxn modelId="{3018784A-2530-48D3-8EEF-E114CEFC3818}" type="presParOf" srcId="{4EFB49E5-49F3-4044-A7AC-7FE866EEE05F}" destId="{1056689C-4F66-4924-9798-31F688558F48}" srcOrd="8" destOrd="0" presId="urn:microsoft.com/office/officeart/2005/8/layout/vList2"/>
    <dgm:cxn modelId="{1C4479B6-09BD-4DAB-8E90-AD044DA617F6}" type="presParOf" srcId="{4EFB49E5-49F3-4044-A7AC-7FE866EEE05F}" destId="{71A7AEEE-33EC-4516-AE72-DC69E8932695}" srcOrd="9" destOrd="0" presId="urn:microsoft.com/office/officeart/2005/8/layout/vList2"/>
    <dgm:cxn modelId="{110C9042-B966-4756-BC76-649817F04E12}" type="presParOf" srcId="{4EFB49E5-49F3-4044-A7AC-7FE866EEE05F}" destId="{6CF49754-990D-4DE1-99DF-55F33AE643EA}" srcOrd="10" destOrd="0" presId="urn:microsoft.com/office/officeart/2005/8/layout/vList2"/>
    <dgm:cxn modelId="{DC4EFB0B-8C3F-4D9B-9BD3-60A9C9144D5C}" type="presParOf" srcId="{4EFB49E5-49F3-4044-A7AC-7FE866EEE05F}" destId="{DD7DF96C-59BE-4060-BF53-A53274DC65A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FEA98-B910-4F24-8DD9-4E3CC97D16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431451-C561-4945-A475-7DDFABBB66C5}">
      <dgm:prSet/>
      <dgm:spPr/>
      <dgm:t>
        <a:bodyPr/>
        <a:lstStyle/>
        <a:p>
          <a:r>
            <a:rPr lang="en-US"/>
            <a:t>It is a version of Daitch-Mokotoff that is slightly more strict.</a:t>
          </a:r>
        </a:p>
      </dgm:t>
    </dgm:pt>
    <dgm:pt modelId="{1FCAC227-6FA3-4C9D-897E-48A8E4CDBD89}" type="parTrans" cxnId="{4AB081AB-770E-4F03-A9C4-CB29EF2F9014}">
      <dgm:prSet/>
      <dgm:spPr/>
      <dgm:t>
        <a:bodyPr/>
        <a:lstStyle/>
        <a:p>
          <a:endParaRPr lang="en-US"/>
        </a:p>
      </dgm:t>
    </dgm:pt>
    <dgm:pt modelId="{C23FCACE-95A7-48A6-9EB2-378C4ECDFEA1}" type="sibTrans" cxnId="{4AB081AB-770E-4F03-A9C4-CB29EF2F9014}">
      <dgm:prSet/>
      <dgm:spPr/>
      <dgm:t>
        <a:bodyPr/>
        <a:lstStyle/>
        <a:p>
          <a:endParaRPr lang="en-US"/>
        </a:p>
      </dgm:t>
    </dgm:pt>
    <dgm:pt modelId="{DA3BA386-8603-467F-8D4F-67480B8D3CCB}">
      <dgm:prSet/>
      <dgm:spPr/>
      <dgm:t>
        <a:bodyPr/>
        <a:lstStyle/>
        <a:p>
          <a:r>
            <a:rPr lang="en-US"/>
            <a:t>It is very intelligent algorithm, compared to Metaphone3</a:t>
          </a:r>
        </a:p>
      </dgm:t>
    </dgm:pt>
    <dgm:pt modelId="{80396AD2-0544-4A07-ACE3-5B6893362481}" type="parTrans" cxnId="{19E6F59C-68DE-49DE-83CD-C93F4CBE6E02}">
      <dgm:prSet/>
      <dgm:spPr/>
      <dgm:t>
        <a:bodyPr/>
        <a:lstStyle/>
        <a:p>
          <a:endParaRPr lang="en-US"/>
        </a:p>
      </dgm:t>
    </dgm:pt>
    <dgm:pt modelId="{DC926A4D-FD2D-475C-AB70-1F2F74305858}" type="sibTrans" cxnId="{19E6F59C-68DE-49DE-83CD-C93F4CBE6E02}">
      <dgm:prSet/>
      <dgm:spPr/>
      <dgm:t>
        <a:bodyPr/>
        <a:lstStyle/>
        <a:p>
          <a:endParaRPr lang="en-US"/>
        </a:p>
      </dgm:t>
    </dgm:pt>
    <dgm:pt modelId="{503D106D-6F68-4489-8DC9-82C4989AA03D}">
      <dgm:prSet/>
      <dgm:spPr/>
      <dgm:t>
        <a:bodyPr/>
        <a:lstStyle/>
        <a:p>
          <a:r>
            <a:rPr lang="en-US"/>
            <a:t>Determines the language from the spelling of the name</a:t>
          </a:r>
        </a:p>
      </dgm:t>
    </dgm:pt>
    <dgm:pt modelId="{55F2236D-15DC-4859-AEAC-DEDFBBAC03FE}" type="parTrans" cxnId="{4A8B78C8-C063-4769-BAF1-6F466572DA64}">
      <dgm:prSet/>
      <dgm:spPr/>
      <dgm:t>
        <a:bodyPr/>
        <a:lstStyle/>
        <a:p>
          <a:endParaRPr lang="en-US"/>
        </a:p>
      </dgm:t>
    </dgm:pt>
    <dgm:pt modelId="{3AD145DB-3475-4241-9049-21E59B5C49E6}" type="sibTrans" cxnId="{4A8B78C8-C063-4769-BAF1-6F466572DA64}">
      <dgm:prSet/>
      <dgm:spPr/>
      <dgm:t>
        <a:bodyPr/>
        <a:lstStyle/>
        <a:p>
          <a:endParaRPr lang="en-US"/>
        </a:p>
      </dgm:t>
    </dgm:pt>
    <dgm:pt modelId="{AC64B667-9F1B-4AEB-86D9-970EAA3664B4}">
      <dgm:prSet/>
      <dgm:spPr/>
      <dgm:t>
        <a:bodyPr/>
        <a:lstStyle/>
        <a:p>
          <a:r>
            <a:rPr lang="en-US"/>
            <a:t>Applies phonetic rules to identify the language and translates the name into phonetic alphabets</a:t>
          </a:r>
        </a:p>
      </dgm:t>
    </dgm:pt>
    <dgm:pt modelId="{ACA52FF4-4C36-413A-AA46-359CCDE97CE0}" type="parTrans" cxnId="{E4F5CE6A-51B5-4FDF-A68F-1BBD191C4F78}">
      <dgm:prSet/>
      <dgm:spPr/>
      <dgm:t>
        <a:bodyPr/>
        <a:lstStyle/>
        <a:p>
          <a:endParaRPr lang="en-US"/>
        </a:p>
      </dgm:t>
    </dgm:pt>
    <dgm:pt modelId="{4237DCA6-AF82-469E-B5BF-BBE80C20282C}" type="sibTrans" cxnId="{E4F5CE6A-51B5-4FDF-A68F-1BBD191C4F78}">
      <dgm:prSet/>
      <dgm:spPr/>
      <dgm:t>
        <a:bodyPr/>
        <a:lstStyle/>
        <a:p>
          <a:endParaRPr lang="en-US"/>
        </a:p>
      </dgm:t>
    </dgm:pt>
    <dgm:pt modelId="{53150F48-8E4C-46BD-9005-7633BB8B0FD8}">
      <dgm:prSet/>
      <dgm:spPr/>
      <dgm:t>
        <a:bodyPr/>
        <a:lstStyle/>
        <a:p>
          <a:r>
            <a:rPr lang="en-US"/>
            <a:t>Calculating the Approximate Phonetic Value</a:t>
          </a:r>
        </a:p>
      </dgm:t>
    </dgm:pt>
    <dgm:pt modelId="{A725B757-CF44-483C-8E8A-1FA15AE191DB}" type="parTrans" cxnId="{CEB47E2D-A497-49BB-9602-F2C55DBD90EA}">
      <dgm:prSet/>
      <dgm:spPr/>
      <dgm:t>
        <a:bodyPr/>
        <a:lstStyle/>
        <a:p>
          <a:endParaRPr lang="en-US"/>
        </a:p>
      </dgm:t>
    </dgm:pt>
    <dgm:pt modelId="{3748A1C5-720C-4F55-BF2F-FB0B9A0D82E9}" type="sibTrans" cxnId="{CEB47E2D-A497-49BB-9602-F2C55DBD90EA}">
      <dgm:prSet/>
      <dgm:spPr/>
      <dgm:t>
        <a:bodyPr/>
        <a:lstStyle/>
        <a:p>
          <a:endParaRPr lang="en-US"/>
        </a:p>
      </dgm:t>
    </dgm:pt>
    <dgm:pt modelId="{94C419EF-4C34-4A3F-A2ED-08A3B9F6756C}">
      <dgm:prSet/>
      <dgm:spPr/>
      <dgm:t>
        <a:bodyPr/>
        <a:lstStyle/>
        <a:p>
          <a:r>
            <a:rPr lang="en-US"/>
            <a:t>Calculating the Hebrew Phonetic Value</a:t>
          </a:r>
        </a:p>
      </dgm:t>
    </dgm:pt>
    <dgm:pt modelId="{DE26F205-D90B-4459-B133-8D4E573F09AD}" type="parTrans" cxnId="{43AAB59B-111C-40C1-9E5E-22F20EA85BF5}">
      <dgm:prSet/>
      <dgm:spPr/>
      <dgm:t>
        <a:bodyPr/>
        <a:lstStyle/>
        <a:p>
          <a:endParaRPr lang="en-US"/>
        </a:p>
      </dgm:t>
    </dgm:pt>
    <dgm:pt modelId="{0507A274-09F7-4C53-A756-0A3B293DD4B4}" type="sibTrans" cxnId="{43AAB59B-111C-40C1-9E5E-22F20EA85BF5}">
      <dgm:prSet/>
      <dgm:spPr/>
      <dgm:t>
        <a:bodyPr/>
        <a:lstStyle/>
        <a:p>
          <a:endParaRPr lang="en-US"/>
        </a:p>
      </dgm:t>
    </dgm:pt>
    <dgm:pt modelId="{D5DC9C22-ABB9-4381-BAAF-7628A6BADE95}" type="pres">
      <dgm:prSet presAssocID="{A58FEA98-B910-4F24-8DD9-4E3CC97D16B4}" presName="linear" presStyleCnt="0">
        <dgm:presLayoutVars>
          <dgm:animLvl val="lvl"/>
          <dgm:resizeHandles val="exact"/>
        </dgm:presLayoutVars>
      </dgm:prSet>
      <dgm:spPr/>
    </dgm:pt>
    <dgm:pt modelId="{C100EA05-20E6-4EE2-800F-35436996D47B}" type="pres">
      <dgm:prSet presAssocID="{B6431451-C561-4945-A475-7DDFABBB66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E9087A2-AE33-4387-AA8D-2EF5973A51C4}" type="pres">
      <dgm:prSet presAssocID="{C23FCACE-95A7-48A6-9EB2-378C4ECDFEA1}" presName="spacer" presStyleCnt="0"/>
      <dgm:spPr/>
    </dgm:pt>
    <dgm:pt modelId="{0FC4DBD5-B24C-4F7C-8047-BD771751FFD7}" type="pres">
      <dgm:prSet presAssocID="{DA3BA386-8603-467F-8D4F-67480B8D3C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6AD847C-FD8E-44EE-B1B8-2BF209FD8A86}" type="pres">
      <dgm:prSet presAssocID="{DC926A4D-FD2D-475C-AB70-1F2F74305858}" presName="spacer" presStyleCnt="0"/>
      <dgm:spPr/>
    </dgm:pt>
    <dgm:pt modelId="{8A5C2A7D-4037-404B-B50E-67840D1C2EE5}" type="pres">
      <dgm:prSet presAssocID="{503D106D-6F68-4489-8DC9-82C4989AA0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1FD05B-64C0-4C97-9560-74D0B9F491B6}" type="pres">
      <dgm:prSet presAssocID="{3AD145DB-3475-4241-9049-21E59B5C49E6}" presName="spacer" presStyleCnt="0"/>
      <dgm:spPr/>
    </dgm:pt>
    <dgm:pt modelId="{F4A1B5E3-8965-430C-8F76-E5C31CE017B4}" type="pres">
      <dgm:prSet presAssocID="{AC64B667-9F1B-4AEB-86D9-970EAA3664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BCD167-6BCC-44C1-9730-99C459180776}" type="pres">
      <dgm:prSet presAssocID="{4237DCA6-AF82-469E-B5BF-BBE80C20282C}" presName="spacer" presStyleCnt="0"/>
      <dgm:spPr/>
    </dgm:pt>
    <dgm:pt modelId="{EEB69A02-E8BD-492F-BA01-33CB44035E1F}" type="pres">
      <dgm:prSet presAssocID="{53150F48-8E4C-46BD-9005-7633BB8B0F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3AE38F8-3FDD-4A77-A5BE-8CC4C220D49F}" type="pres">
      <dgm:prSet presAssocID="{3748A1C5-720C-4F55-BF2F-FB0B9A0D82E9}" presName="spacer" presStyleCnt="0"/>
      <dgm:spPr/>
    </dgm:pt>
    <dgm:pt modelId="{24590163-0B98-4D48-90ED-2F32A5A21029}" type="pres">
      <dgm:prSet presAssocID="{94C419EF-4C34-4A3F-A2ED-08A3B9F675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B47E2D-A497-49BB-9602-F2C55DBD90EA}" srcId="{A58FEA98-B910-4F24-8DD9-4E3CC97D16B4}" destId="{53150F48-8E4C-46BD-9005-7633BB8B0FD8}" srcOrd="4" destOrd="0" parTransId="{A725B757-CF44-483C-8E8A-1FA15AE191DB}" sibTransId="{3748A1C5-720C-4F55-BF2F-FB0B9A0D82E9}"/>
    <dgm:cxn modelId="{991E0137-1BD0-4199-8DF3-1C82A4A68717}" type="presOf" srcId="{A58FEA98-B910-4F24-8DD9-4E3CC97D16B4}" destId="{D5DC9C22-ABB9-4381-BAAF-7628A6BADE95}" srcOrd="0" destOrd="0" presId="urn:microsoft.com/office/officeart/2005/8/layout/vList2"/>
    <dgm:cxn modelId="{60187839-3298-424E-A2DF-439BE000C4D4}" type="presOf" srcId="{DA3BA386-8603-467F-8D4F-67480B8D3CCB}" destId="{0FC4DBD5-B24C-4F7C-8047-BD771751FFD7}" srcOrd="0" destOrd="0" presId="urn:microsoft.com/office/officeart/2005/8/layout/vList2"/>
    <dgm:cxn modelId="{E4F5CE6A-51B5-4FDF-A68F-1BBD191C4F78}" srcId="{A58FEA98-B910-4F24-8DD9-4E3CC97D16B4}" destId="{AC64B667-9F1B-4AEB-86D9-970EAA3664B4}" srcOrd="3" destOrd="0" parTransId="{ACA52FF4-4C36-413A-AA46-359CCDE97CE0}" sibTransId="{4237DCA6-AF82-469E-B5BF-BBE80C20282C}"/>
    <dgm:cxn modelId="{5B3D6650-8361-4E3E-B97F-3002804549DF}" type="presOf" srcId="{AC64B667-9F1B-4AEB-86D9-970EAA3664B4}" destId="{F4A1B5E3-8965-430C-8F76-E5C31CE017B4}" srcOrd="0" destOrd="0" presId="urn:microsoft.com/office/officeart/2005/8/layout/vList2"/>
    <dgm:cxn modelId="{9397DE87-77B9-4095-B187-3C896E68977D}" type="presOf" srcId="{503D106D-6F68-4489-8DC9-82C4989AA03D}" destId="{8A5C2A7D-4037-404B-B50E-67840D1C2EE5}" srcOrd="0" destOrd="0" presId="urn:microsoft.com/office/officeart/2005/8/layout/vList2"/>
    <dgm:cxn modelId="{43AAB59B-111C-40C1-9E5E-22F20EA85BF5}" srcId="{A58FEA98-B910-4F24-8DD9-4E3CC97D16B4}" destId="{94C419EF-4C34-4A3F-A2ED-08A3B9F6756C}" srcOrd="5" destOrd="0" parTransId="{DE26F205-D90B-4459-B133-8D4E573F09AD}" sibTransId="{0507A274-09F7-4C53-A756-0A3B293DD4B4}"/>
    <dgm:cxn modelId="{19E6F59C-68DE-49DE-83CD-C93F4CBE6E02}" srcId="{A58FEA98-B910-4F24-8DD9-4E3CC97D16B4}" destId="{DA3BA386-8603-467F-8D4F-67480B8D3CCB}" srcOrd="1" destOrd="0" parTransId="{80396AD2-0544-4A07-ACE3-5B6893362481}" sibTransId="{DC926A4D-FD2D-475C-AB70-1F2F74305858}"/>
    <dgm:cxn modelId="{4AB081AB-770E-4F03-A9C4-CB29EF2F9014}" srcId="{A58FEA98-B910-4F24-8DD9-4E3CC97D16B4}" destId="{B6431451-C561-4945-A475-7DDFABBB66C5}" srcOrd="0" destOrd="0" parTransId="{1FCAC227-6FA3-4C9D-897E-48A8E4CDBD89}" sibTransId="{C23FCACE-95A7-48A6-9EB2-378C4ECDFEA1}"/>
    <dgm:cxn modelId="{B050EFAB-9B35-45FD-92C7-A96A98808E84}" type="presOf" srcId="{53150F48-8E4C-46BD-9005-7633BB8B0FD8}" destId="{EEB69A02-E8BD-492F-BA01-33CB44035E1F}" srcOrd="0" destOrd="0" presId="urn:microsoft.com/office/officeart/2005/8/layout/vList2"/>
    <dgm:cxn modelId="{3909B2AD-7CF1-4E38-83D5-291B364040A8}" type="presOf" srcId="{B6431451-C561-4945-A475-7DDFABBB66C5}" destId="{C100EA05-20E6-4EE2-800F-35436996D47B}" srcOrd="0" destOrd="0" presId="urn:microsoft.com/office/officeart/2005/8/layout/vList2"/>
    <dgm:cxn modelId="{66DFE4BE-EC13-4468-8FC6-FBEB585019B1}" type="presOf" srcId="{94C419EF-4C34-4A3F-A2ED-08A3B9F6756C}" destId="{24590163-0B98-4D48-90ED-2F32A5A21029}" srcOrd="0" destOrd="0" presId="urn:microsoft.com/office/officeart/2005/8/layout/vList2"/>
    <dgm:cxn modelId="{4A8B78C8-C063-4769-BAF1-6F466572DA64}" srcId="{A58FEA98-B910-4F24-8DD9-4E3CC97D16B4}" destId="{503D106D-6F68-4489-8DC9-82C4989AA03D}" srcOrd="2" destOrd="0" parTransId="{55F2236D-15DC-4859-AEAC-DEDFBBAC03FE}" sibTransId="{3AD145DB-3475-4241-9049-21E59B5C49E6}"/>
    <dgm:cxn modelId="{6310FCC6-8FB1-4273-806F-4FAA627669AE}" type="presParOf" srcId="{D5DC9C22-ABB9-4381-BAAF-7628A6BADE95}" destId="{C100EA05-20E6-4EE2-800F-35436996D47B}" srcOrd="0" destOrd="0" presId="urn:microsoft.com/office/officeart/2005/8/layout/vList2"/>
    <dgm:cxn modelId="{6A1C6ACF-E030-4C8B-A8A3-29EC972EDE7F}" type="presParOf" srcId="{D5DC9C22-ABB9-4381-BAAF-7628A6BADE95}" destId="{AE9087A2-AE33-4387-AA8D-2EF5973A51C4}" srcOrd="1" destOrd="0" presId="urn:microsoft.com/office/officeart/2005/8/layout/vList2"/>
    <dgm:cxn modelId="{BBDCB4C9-C949-406F-9A02-B84299769E36}" type="presParOf" srcId="{D5DC9C22-ABB9-4381-BAAF-7628A6BADE95}" destId="{0FC4DBD5-B24C-4F7C-8047-BD771751FFD7}" srcOrd="2" destOrd="0" presId="urn:microsoft.com/office/officeart/2005/8/layout/vList2"/>
    <dgm:cxn modelId="{20F596B3-6E06-4988-8600-3396C94C7C84}" type="presParOf" srcId="{D5DC9C22-ABB9-4381-BAAF-7628A6BADE95}" destId="{46AD847C-FD8E-44EE-B1B8-2BF209FD8A86}" srcOrd="3" destOrd="0" presId="urn:microsoft.com/office/officeart/2005/8/layout/vList2"/>
    <dgm:cxn modelId="{12422A09-EF0A-451D-B814-03FB0D48270F}" type="presParOf" srcId="{D5DC9C22-ABB9-4381-BAAF-7628A6BADE95}" destId="{8A5C2A7D-4037-404B-B50E-67840D1C2EE5}" srcOrd="4" destOrd="0" presId="urn:microsoft.com/office/officeart/2005/8/layout/vList2"/>
    <dgm:cxn modelId="{EBC95325-A56B-47D9-A92E-72660233A163}" type="presParOf" srcId="{D5DC9C22-ABB9-4381-BAAF-7628A6BADE95}" destId="{E91FD05B-64C0-4C97-9560-74D0B9F491B6}" srcOrd="5" destOrd="0" presId="urn:microsoft.com/office/officeart/2005/8/layout/vList2"/>
    <dgm:cxn modelId="{020C6515-3BAE-4337-B03D-0B15B4A736FA}" type="presParOf" srcId="{D5DC9C22-ABB9-4381-BAAF-7628A6BADE95}" destId="{F4A1B5E3-8965-430C-8F76-E5C31CE017B4}" srcOrd="6" destOrd="0" presId="urn:microsoft.com/office/officeart/2005/8/layout/vList2"/>
    <dgm:cxn modelId="{1DCBA43F-28BB-448E-84B9-AE8952129FD2}" type="presParOf" srcId="{D5DC9C22-ABB9-4381-BAAF-7628A6BADE95}" destId="{90BCD167-6BCC-44C1-9730-99C459180776}" srcOrd="7" destOrd="0" presId="urn:microsoft.com/office/officeart/2005/8/layout/vList2"/>
    <dgm:cxn modelId="{843A4F12-4ADE-4818-80EA-31CFFB883B68}" type="presParOf" srcId="{D5DC9C22-ABB9-4381-BAAF-7628A6BADE95}" destId="{EEB69A02-E8BD-492F-BA01-33CB44035E1F}" srcOrd="8" destOrd="0" presId="urn:microsoft.com/office/officeart/2005/8/layout/vList2"/>
    <dgm:cxn modelId="{9845DAF8-A430-4901-B815-C4F9B2206EC6}" type="presParOf" srcId="{D5DC9C22-ABB9-4381-BAAF-7628A6BADE95}" destId="{43AE38F8-3FDD-4A77-A5BE-8CC4C220D49F}" srcOrd="9" destOrd="0" presId="urn:microsoft.com/office/officeart/2005/8/layout/vList2"/>
    <dgm:cxn modelId="{1C850244-41AB-40BD-A52A-B762D90439C4}" type="presParOf" srcId="{D5DC9C22-ABB9-4381-BAAF-7628A6BADE95}" destId="{24590163-0B98-4D48-90ED-2F32A5A210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B1E710-6A29-412D-9EA9-AABFB2DAA394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5FAF41-2601-410E-AB83-3D38680E7483}">
      <dgm:prSet/>
      <dgm:spPr/>
      <dgm:t>
        <a:bodyPr/>
        <a:lstStyle/>
        <a:p>
          <a:r>
            <a:rPr lang="en-US" dirty="0"/>
            <a:t>This clustering methods are slower than key collision methods.</a:t>
          </a:r>
        </a:p>
      </dgm:t>
    </dgm:pt>
    <dgm:pt modelId="{95997C4C-3825-4561-B022-CEE1488D2E44}" type="parTrans" cxnId="{A91E838B-149F-4EE9-93C3-DB75B3E2E9DC}">
      <dgm:prSet/>
      <dgm:spPr/>
      <dgm:t>
        <a:bodyPr/>
        <a:lstStyle/>
        <a:p>
          <a:endParaRPr lang="en-US"/>
        </a:p>
      </dgm:t>
    </dgm:pt>
    <dgm:pt modelId="{A1D057C9-8BDF-44C7-9725-9EADEF1CE9DC}" type="sibTrans" cxnId="{A91E838B-149F-4EE9-93C3-DB75B3E2E9DC}">
      <dgm:prSet/>
      <dgm:spPr/>
      <dgm:t>
        <a:bodyPr/>
        <a:lstStyle/>
        <a:p>
          <a:endParaRPr lang="en-US"/>
        </a:p>
      </dgm:t>
    </dgm:pt>
    <dgm:pt modelId="{6F541BC9-4DF3-422B-8562-6E71072B0FF9}">
      <dgm:prSet/>
      <dgm:spPr/>
      <dgm:t>
        <a:bodyPr/>
        <a:lstStyle/>
        <a:p>
          <a:r>
            <a:rPr lang="en-US" dirty="0"/>
            <a:t>It is also known as </a:t>
          </a:r>
          <a:r>
            <a:rPr lang="en-US" dirty="0" err="1"/>
            <a:t>kNN</a:t>
          </a:r>
        </a:p>
      </dgm:t>
    </dgm:pt>
    <dgm:pt modelId="{8FBA23A8-F802-4967-861C-7AB8239A2234}" type="parTrans" cxnId="{FA73E8F8-6D2A-4781-9702-192555FB22A0}">
      <dgm:prSet/>
      <dgm:spPr/>
      <dgm:t>
        <a:bodyPr/>
        <a:lstStyle/>
        <a:p>
          <a:endParaRPr lang="en-US"/>
        </a:p>
      </dgm:t>
    </dgm:pt>
    <dgm:pt modelId="{057AC9D3-3DA8-427F-9E79-6B64DADDD8C5}" type="sibTrans" cxnId="{FA73E8F8-6D2A-4781-9702-192555FB22A0}">
      <dgm:prSet/>
      <dgm:spPr/>
      <dgm:t>
        <a:bodyPr/>
        <a:lstStyle/>
        <a:p>
          <a:endParaRPr lang="en-US"/>
        </a:p>
      </dgm:t>
    </dgm:pt>
    <dgm:pt modelId="{A74110AB-562E-449E-A739-10E2655E90F4}">
      <dgm:prSet/>
      <dgm:spPr/>
      <dgm:t>
        <a:bodyPr/>
        <a:lstStyle/>
        <a:p>
          <a:r>
            <a:rPr lang="en-US" dirty="0"/>
            <a:t>It work on sorted group.</a:t>
          </a:r>
        </a:p>
      </dgm:t>
    </dgm:pt>
    <dgm:pt modelId="{0D29CCB6-47CA-464F-8F0D-C8AA922B9A5C}" type="parTrans" cxnId="{C824627E-2E33-4600-8883-D89BE037C90C}">
      <dgm:prSet/>
      <dgm:spPr/>
      <dgm:t>
        <a:bodyPr/>
        <a:lstStyle/>
        <a:p>
          <a:endParaRPr lang="en-US"/>
        </a:p>
      </dgm:t>
    </dgm:pt>
    <dgm:pt modelId="{B3182F85-CD1C-49E8-8D2D-838C1419FC41}" type="sibTrans" cxnId="{C824627E-2E33-4600-8883-D89BE037C90C}">
      <dgm:prSet/>
      <dgm:spPr/>
      <dgm:t>
        <a:bodyPr/>
        <a:lstStyle/>
        <a:p>
          <a:endParaRPr lang="en-US"/>
        </a:p>
      </dgm:t>
    </dgm:pt>
    <dgm:pt modelId="{6FBAC686-5280-4B2F-B0B9-0C7615CCCAED}">
      <dgm:prSet/>
      <dgm:spPr/>
      <dgm:t>
        <a:bodyPr/>
        <a:lstStyle/>
        <a:p>
          <a:r>
            <a:rPr lang="en-US" dirty="0"/>
            <a:t>Recommend Block number is 3. (As your choice)</a:t>
          </a:r>
        </a:p>
      </dgm:t>
    </dgm:pt>
    <dgm:pt modelId="{357CCF1C-D64B-440E-9E34-B16E1175DE9E}" type="parTrans" cxnId="{798223E3-F34F-47AC-94D3-9AB709482B0F}">
      <dgm:prSet/>
      <dgm:spPr/>
      <dgm:t>
        <a:bodyPr/>
        <a:lstStyle/>
        <a:p>
          <a:endParaRPr lang="en-US"/>
        </a:p>
      </dgm:t>
    </dgm:pt>
    <dgm:pt modelId="{679B56B1-CD6C-4C7A-B624-ED25A8427F67}" type="sibTrans" cxnId="{798223E3-F34F-47AC-94D3-9AB709482B0F}">
      <dgm:prSet/>
      <dgm:spPr/>
      <dgm:t>
        <a:bodyPr/>
        <a:lstStyle/>
        <a:p>
          <a:endParaRPr lang="en-US"/>
        </a:p>
      </dgm:t>
    </dgm:pt>
    <dgm:pt modelId="{2470E052-D491-4E00-9538-E7DAFC5BFB96}">
      <dgm:prSet/>
      <dgm:spPr/>
      <dgm:t>
        <a:bodyPr/>
        <a:lstStyle/>
        <a:p>
          <a:r>
            <a:rPr lang="en-US" dirty="0"/>
            <a:t>Increasing the radius will make the matches more lax, as bigger differences will be clustered.</a:t>
          </a:r>
        </a:p>
      </dgm:t>
    </dgm:pt>
    <dgm:pt modelId="{9721A1AC-D3E2-4306-B198-07C5820162F5}" type="parTrans" cxnId="{E1C11F4B-AA12-40BA-BF96-19EF5E06B7AB}">
      <dgm:prSet/>
      <dgm:spPr/>
      <dgm:t>
        <a:bodyPr/>
        <a:lstStyle/>
        <a:p>
          <a:endParaRPr lang="en-US"/>
        </a:p>
      </dgm:t>
    </dgm:pt>
    <dgm:pt modelId="{3A08316B-5E22-4EB3-97AF-A9DFA59D27E8}" type="sibTrans" cxnId="{E1C11F4B-AA12-40BA-BF96-19EF5E06B7AB}">
      <dgm:prSet/>
      <dgm:spPr/>
      <dgm:t>
        <a:bodyPr/>
        <a:lstStyle/>
        <a:p>
          <a:endParaRPr lang="en-US"/>
        </a:p>
      </dgm:t>
    </dgm:pt>
    <dgm:pt modelId="{9AD198A4-93FE-4E12-8551-B03F839BD4C5}">
      <dgm:prSet/>
      <dgm:spPr/>
      <dgm:t>
        <a:bodyPr/>
        <a:lstStyle/>
        <a:p>
          <a:r>
            <a:rPr lang="en-US" dirty="0"/>
            <a:t>Levenshtein Distance</a:t>
          </a:r>
        </a:p>
      </dgm:t>
    </dgm:pt>
    <dgm:pt modelId="{4CDB0E68-8EBD-48BE-AF15-5CC787195438}" type="parTrans" cxnId="{8FCE9A9E-39CF-4722-A7FD-2F8FD7B0D98A}">
      <dgm:prSet/>
      <dgm:spPr/>
      <dgm:t>
        <a:bodyPr/>
        <a:lstStyle/>
        <a:p>
          <a:endParaRPr lang="en-US"/>
        </a:p>
      </dgm:t>
    </dgm:pt>
    <dgm:pt modelId="{E333C8C2-B388-495B-9312-AD7D8B774CF4}" type="sibTrans" cxnId="{8FCE9A9E-39CF-4722-A7FD-2F8FD7B0D98A}">
      <dgm:prSet/>
      <dgm:spPr/>
      <dgm:t>
        <a:bodyPr/>
        <a:lstStyle/>
        <a:p>
          <a:endParaRPr lang="en-US"/>
        </a:p>
      </dgm:t>
    </dgm:pt>
    <dgm:pt modelId="{AA93DB2A-2B59-4125-ABE1-1B4960674CF7}">
      <dgm:prSet/>
      <dgm:spPr/>
      <dgm:t>
        <a:bodyPr/>
        <a:lstStyle/>
        <a:p>
          <a:r>
            <a:rPr lang="en-US" dirty="0"/>
            <a:t>Also known as edit distance.</a:t>
          </a:r>
        </a:p>
      </dgm:t>
    </dgm:pt>
    <dgm:pt modelId="{B45160CB-0FE6-42DF-8571-FB8727B45A63}" type="parTrans" cxnId="{57588A21-BC32-4BDA-ACD8-217B323B543A}">
      <dgm:prSet/>
      <dgm:spPr/>
      <dgm:t>
        <a:bodyPr/>
        <a:lstStyle/>
        <a:p>
          <a:endParaRPr lang="en-US"/>
        </a:p>
      </dgm:t>
    </dgm:pt>
    <dgm:pt modelId="{02F91123-4E39-4D1F-8DD1-864919DE2FB5}" type="sibTrans" cxnId="{57588A21-BC32-4BDA-ACD8-217B323B543A}">
      <dgm:prSet/>
      <dgm:spPr/>
      <dgm:t>
        <a:bodyPr/>
        <a:lstStyle/>
        <a:p>
          <a:endParaRPr lang="en-US"/>
        </a:p>
      </dgm:t>
    </dgm:pt>
    <dgm:pt modelId="{F43C4C36-DBCE-4C4C-9C5E-3157C125D9C9}">
      <dgm:prSet/>
      <dgm:spPr/>
      <dgm:t>
        <a:bodyPr/>
        <a:lstStyle/>
        <a:p>
          <a:r>
            <a:rPr lang="en-US" dirty="0"/>
            <a:t>the simplest and most intuitive distance function between strings</a:t>
          </a:r>
        </a:p>
      </dgm:t>
    </dgm:pt>
    <dgm:pt modelId="{B6D39B43-4AB1-46D4-8559-01085E326CC6}" type="parTrans" cxnId="{FED6ED17-16D2-42F2-8378-E0AB199BDB6F}">
      <dgm:prSet/>
      <dgm:spPr/>
      <dgm:t>
        <a:bodyPr/>
        <a:lstStyle/>
        <a:p>
          <a:endParaRPr lang="en-US"/>
        </a:p>
      </dgm:t>
    </dgm:pt>
    <dgm:pt modelId="{7C7EF5DC-0E5B-44CE-AE5F-0D5E75F396A4}" type="sibTrans" cxnId="{FED6ED17-16D2-42F2-8378-E0AB199BDB6F}">
      <dgm:prSet/>
      <dgm:spPr/>
      <dgm:t>
        <a:bodyPr/>
        <a:lstStyle/>
        <a:p>
          <a:endParaRPr lang="en-US"/>
        </a:p>
      </dgm:t>
    </dgm:pt>
    <dgm:pt modelId="{0FF27821-959C-4FA4-8B1B-3E0E1B4BE136}">
      <dgm:prSet/>
      <dgm:spPr/>
      <dgm:t>
        <a:bodyPr/>
        <a:lstStyle/>
        <a:p>
          <a:r>
            <a:rPr lang="en-US" dirty="0"/>
            <a:t>PPM</a:t>
          </a:r>
        </a:p>
      </dgm:t>
    </dgm:pt>
    <dgm:pt modelId="{996BE75A-16D9-45F5-A580-56A2F288C6E8}" type="parTrans" cxnId="{2F793C95-8DA8-42E3-920A-B05E42E523A0}">
      <dgm:prSet/>
      <dgm:spPr/>
      <dgm:t>
        <a:bodyPr/>
        <a:lstStyle/>
        <a:p>
          <a:endParaRPr lang="en-US"/>
        </a:p>
      </dgm:t>
    </dgm:pt>
    <dgm:pt modelId="{5C7CA3F3-6C1A-4715-8545-75882A738385}" type="sibTrans" cxnId="{2F793C95-8DA8-42E3-920A-B05E42E523A0}">
      <dgm:prSet/>
      <dgm:spPr/>
      <dgm:t>
        <a:bodyPr/>
        <a:lstStyle/>
        <a:p>
          <a:endParaRPr lang="en-US"/>
        </a:p>
      </dgm:t>
    </dgm:pt>
    <dgm:pt modelId="{2B796BDB-B236-4B46-97D7-A134C673002C}">
      <dgm:prSet/>
      <dgm:spPr/>
      <dgm:t>
        <a:bodyPr/>
        <a:lstStyle/>
        <a:p>
          <a:r>
            <a:rPr lang="en-US" dirty="0"/>
            <a:t>It uses compression to see whether two values are similar or different.</a:t>
          </a:r>
        </a:p>
      </dgm:t>
    </dgm:pt>
    <dgm:pt modelId="{C76C3206-E239-40F2-81AB-A4AFEA568BBE}" type="parTrans" cxnId="{7413E534-1CFC-42EA-997D-876E7D96E9BE}">
      <dgm:prSet/>
      <dgm:spPr/>
      <dgm:t>
        <a:bodyPr/>
        <a:lstStyle/>
        <a:p>
          <a:endParaRPr lang="en-US"/>
        </a:p>
      </dgm:t>
    </dgm:pt>
    <dgm:pt modelId="{14332141-1BB1-4267-B32F-11161EA923BE}" type="sibTrans" cxnId="{7413E534-1CFC-42EA-997D-876E7D96E9BE}">
      <dgm:prSet/>
      <dgm:spPr/>
      <dgm:t>
        <a:bodyPr/>
        <a:lstStyle/>
        <a:p>
          <a:endParaRPr lang="en-US"/>
        </a:p>
      </dgm:t>
    </dgm:pt>
    <dgm:pt modelId="{490B96B5-8A57-4C1A-9352-32C0A4C2DD80}">
      <dgm:prSet/>
      <dgm:spPr/>
      <dgm:t>
        <a:bodyPr/>
        <a:lstStyle/>
        <a:p>
          <a:r>
            <a:rPr lang="en-US" dirty="0"/>
            <a:t>It is also more effective on longer strings than on shorter ones</a:t>
          </a:r>
        </a:p>
      </dgm:t>
    </dgm:pt>
    <dgm:pt modelId="{F6ACA6D5-44A5-40C0-9746-A3C5E63C7BF6}" type="parTrans" cxnId="{535EFCDA-BFB4-49C3-99FE-6948BE0C0312}">
      <dgm:prSet/>
      <dgm:spPr/>
      <dgm:t>
        <a:bodyPr/>
        <a:lstStyle/>
        <a:p>
          <a:endParaRPr lang="en-US"/>
        </a:p>
      </dgm:t>
    </dgm:pt>
    <dgm:pt modelId="{BB78EEA6-667E-463C-A747-80687204341C}" type="sibTrans" cxnId="{535EFCDA-BFB4-49C3-99FE-6948BE0C0312}">
      <dgm:prSet/>
      <dgm:spPr/>
      <dgm:t>
        <a:bodyPr/>
        <a:lstStyle/>
        <a:p>
          <a:endParaRPr lang="en-US"/>
        </a:p>
      </dgm:t>
    </dgm:pt>
    <dgm:pt modelId="{25D6CAC8-8967-4813-8909-F6A59657DA4B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Prediction by partial Matching</a:t>
          </a:r>
        </a:p>
      </dgm:t>
    </dgm:pt>
    <dgm:pt modelId="{1917B251-EE2C-4E0A-82A6-A8B0472E8E70}" type="parTrans" cxnId="{0D370696-046D-4D99-BA1A-20796269EC30}">
      <dgm:prSet/>
      <dgm:spPr/>
    </dgm:pt>
    <dgm:pt modelId="{ADFE7BAA-B9BD-46DA-B5D8-12B1B9625074}" type="sibTrans" cxnId="{0D370696-046D-4D99-BA1A-20796269EC30}">
      <dgm:prSet/>
      <dgm:spPr/>
    </dgm:pt>
    <dgm:pt modelId="{5299017C-1A88-49CC-AC23-C0A5CA1917EE}" type="pres">
      <dgm:prSet presAssocID="{BAB1E710-6A29-412D-9EA9-AABFB2DAA394}" presName="linear" presStyleCnt="0">
        <dgm:presLayoutVars>
          <dgm:animLvl val="lvl"/>
          <dgm:resizeHandles val="exact"/>
        </dgm:presLayoutVars>
      </dgm:prSet>
      <dgm:spPr/>
    </dgm:pt>
    <dgm:pt modelId="{C4028483-E441-450D-8FEE-887F58AE451C}" type="pres">
      <dgm:prSet presAssocID="{555FAF41-2601-410E-AB83-3D38680E748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BB6B87C-C149-47D1-A16B-51BAF913A0C4}" type="pres">
      <dgm:prSet presAssocID="{A1D057C9-8BDF-44C7-9725-9EADEF1CE9DC}" presName="spacer" presStyleCnt="0"/>
      <dgm:spPr/>
    </dgm:pt>
    <dgm:pt modelId="{CF9850F3-B2C2-4FF6-964F-51C012DA078F}" type="pres">
      <dgm:prSet presAssocID="{6F541BC9-4DF3-422B-8562-6E71072B0FF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0A2B1ED-DC6D-49C1-94C4-BF203B0A4A34}" type="pres">
      <dgm:prSet presAssocID="{057AC9D3-3DA8-427F-9E79-6B64DADDD8C5}" presName="spacer" presStyleCnt="0"/>
      <dgm:spPr/>
    </dgm:pt>
    <dgm:pt modelId="{FF18FACB-6CCE-4E55-B413-806ACB0DF488}" type="pres">
      <dgm:prSet presAssocID="{A74110AB-562E-449E-A739-10E2655E90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BB43AE7-EEC9-46A8-8060-A053ADE895AE}" type="pres">
      <dgm:prSet presAssocID="{B3182F85-CD1C-49E8-8D2D-838C1419FC41}" presName="spacer" presStyleCnt="0"/>
      <dgm:spPr/>
    </dgm:pt>
    <dgm:pt modelId="{0ACED1C7-2D26-48FD-9897-2FA1605FA497}" type="pres">
      <dgm:prSet presAssocID="{6FBAC686-5280-4B2F-B0B9-0C7615CCCA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379E888-FCB3-42E6-909D-2DC260AF0DB7}" type="pres">
      <dgm:prSet presAssocID="{679B56B1-CD6C-4C7A-B624-ED25A8427F67}" presName="spacer" presStyleCnt="0"/>
      <dgm:spPr/>
    </dgm:pt>
    <dgm:pt modelId="{BCFA00A7-7176-4B59-8C43-FDC7CE6664E0}" type="pres">
      <dgm:prSet presAssocID="{2470E052-D491-4E00-9538-E7DAFC5BFB9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3846DB2-44F0-49E2-BC94-D2086ABEC465}" type="pres">
      <dgm:prSet presAssocID="{3A08316B-5E22-4EB3-97AF-A9DFA59D27E8}" presName="spacer" presStyleCnt="0"/>
      <dgm:spPr/>
    </dgm:pt>
    <dgm:pt modelId="{018A181E-5D2D-4AFF-9194-EE1E7DE80B83}" type="pres">
      <dgm:prSet presAssocID="{9AD198A4-93FE-4E12-8551-B03F839BD4C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0A3176D-AE66-42EA-90D2-1E8B30262CB3}" type="pres">
      <dgm:prSet presAssocID="{9AD198A4-93FE-4E12-8551-B03F839BD4C5}" presName="childText" presStyleLbl="revTx" presStyleIdx="0" presStyleCnt="2">
        <dgm:presLayoutVars>
          <dgm:bulletEnabled val="1"/>
        </dgm:presLayoutVars>
      </dgm:prSet>
      <dgm:spPr/>
    </dgm:pt>
    <dgm:pt modelId="{9B110478-5E7A-43F5-98BE-ED9A05ACCD46}" type="pres">
      <dgm:prSet presAssocID="{0FF27821-959C-4FA4-8B1B-3E0E1B4BE13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4C1356D-D343-435A-BBBA-174C1B9F7F87}" type="pres">
      <dgm:prSet presAssocID="{0FF27821-959C-4FA4-8B1B-3E0E1B4BE13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C7D7815-CEF4-4195-804B-AF54C91D493F}" type="presOf" srcId="{A74110AB-562E-449E-A739-10E2655E90F4}" destId="{FF18FACB-6CCE-4E55-B413-806ACB0DF488}" srcOrd="0" destOrd="0" presId="urn:microsoft.com/office/officeart/2005/8/layout/vList2"/>
    <dgm:cxn modelId="{FED6ED17-16D2-42F2-8378-E0AB199BDB6F}" srcId="{9AD198A4-93FE-4E12-8551-B03F839BD4C5}" destId="{F43C4C36-DBCE-4C4C-9C5E-3157C125D9C9}" srcOrd="1" destOrd="0" parTransId="{B6D39B43-4AB1-46D4-8559-01085E326CC6}" sibTransId="{7C7EF5DC-0E5B-44CE-AE5F-0D5E75F396A4}"/>
    <dgm:cxn modelId="{74A5BA18-348B-4576-BCB9-AA5A6FE4E8B0}" type="presOf" srcId="{6FBAC686-5280-4B2F-B0B9-0C7615CCCAED}" destId="{0ACED1C7-2D26-48FD-9897-2FA1605FA497}" srcOrd="0" destOrd="0" presId="urn:microsoft.com/office/officeart/2005/8/layout/vList2"/>
    <dgm:cxn modelId="{57588A21-BC32-4BDA-ACD8-217B323B543A}" srcId="{9AD198A4-93FE-4E12-8551-B03F839BD4C5}" destId="{AA93DB2A-2B59-4125-ABE1-1B4960674CF7}" srcOrd="0" destOrd="0" parTransId="{B45160CB-0FE6-42DF-8571-FB8727B45A63}" sibTransId="{02F91123-4E39-4D1F-8DD1-864919DE2FB5}"/>
    <dgm:cxn modelId="{11897C25-C47D-4B2B-B118-6D8282F8FAFB}" type="presOf" srcId="{25D6CAC8-8967-4813-8909-F6A59657DA4B}" destId="{B4C1356D-D343-435A-BBBA-174C1B9F7F87}" srcOrd="0" destOrd="0" presId="urn:microsoft.com/office/officeart/2005/8/layout/vList2"/>
    <dgm:cxn modelId="{7413E534-1CFC-42EA-997D-876E7D96E9BE}" srcId="{0FF27821-959C-4FA4-8B1B-3E0E1B4BE136}" destId="{2B796BDB-B236-4B46-97D7-A134C673002C}" srcOrd="1" destOrd="0" parTransId="{C76C3206-E239-40F2-81AB-A4AFEA568BBE}" sibTransId="{14332141-1BB1-4267-B32F-11161EA923BE}"/>
    <dgm:cxn modelId="{E1C11F4B-AA12-40BA-BF96-19EF5E06B7AB}" srcId="{BAB1E710-6A29-412D-9EA9-AABFB2DAA394}" destId="{2470E052-D491-4E00-9538-E7DAFC5BFB96}" srcOrd="4" destOrd="0" parTransId="{9721A1AC-D3E2-4306-B198-07C5820162F5}" sibTransId="{3A08316B-5E22-4EB3-97AF-A9DFA59D27E8}"/>
    <dgm:cxn modelId="{1B57C252-D35A-4C5C-8707-F0DCBE35BBDC}" type="presOf" srcId="{9AD198A4-93FE-4E12-8551-B03F839BD4C5}" destId="{018A181E-5D2D-4AFF-9194-EE1E7DE80B83}" srcOrd="0" destOrd="0" presId="urn:microsoft.com/office/officeart/2005/8/layout/vList2"/>
    <dgm:cxn modelId="{5146D474-2284-474F-B8A4-BE4F5AE9B645}" type="presOf" srcId="{490B96B5-8A57-4C1A-9352-32C0A4C2DD80}" destId="{B4C1356D-D343-435A-BBBA-174C1B9F7F87}" srcOrd="0" destOrd="2" presId="urn:microsoft.com/office/officeart/2005/8/layout/vList2"/>
    <dgm:cxn modelId="{C824627E-2E33-4600-8883-D89BE037C90C}" srcId="{BAB1E710-6A29-412D-9EA9-AABFB2DAA394}" destId="{A74110AB-562E-449E-A739-10E2655E90F4}" srcOrd="2" destOrd="0" parTransId="{0D29CCB6-47CA-464F-8F0D-C8AA922B9A5C}" sibTransId="{B3182F85-CD1C-49E8-8D2D-838C1419FC41}"/>
    <dgm:cxn modelId="{A91E838B-149F-4EE9-93C3-DB75B3E2E9DC}" srcId="{BAB1E710-6A29-412D-9EA9-AABFB2DAA394}" destId="{555FAF41-2601-410E-AB83-3D38680E7483}" srcOrd="0" destOrd="0" parTransId="{95997C4C-3825-4561-B022-CEE1488D2E44}" sibTransId="{A1D057C9-8BDF-44C7-9725-9EADEF1CE9DC}"/>
    <dgm:cxn modelId="{2F793C95-8DA8-42E3-920A-B05E42E523A0}" srcId="{BAB1E710-6A29-412D-9EA9-AABFB2DAA394}" destId="{0FF27821-959C-4FA4-8B1B-3E0E1B4BE136}" srcOrd="6" destOrd="0" parTransId="{996BE75A-16D9-45F5-A580-56A2F288C6E8}" sibTransId="{5C7CA3F3-6C1A-4715-8545-75882A738385}"/>
    <dgm:cxn modelId="{0D370696-046D-4D99-BA1A-20796269EC30}" srcId="{0FF27821-959C-4FA4-8B1B-3E0E1B4BE136}" destId="{25D6CAC8-8967-4813-8909-F6A59657DA4B}" srcOrd="0" destOrd="0" parTransId="{1917B251-EE2C-4E0A-82A6-A8B0472E8E70}" sibTransId="{ADFE7BAA-B9BD-46DA-B5D8-12B1B9625074}"/>
    <dgm:cxn modelId="{8FCE9A9E-39CF-4722-A7FD-2F8FD7B0D98A}" srcId="{BAB1E710-6A29-412D-9EA9-AABFB2DAA394}" destId="{9AD198A4-93FE-4E12-8551-B03F839BD4C5}" srcOrd="5" destOrd="0" parTransId="{4CDB0E68-8EBD-48BE-AF15-5CC787195438}" sibTransId="{E333C8C2-B388-495B-9312-AD7D8B774CF4}"/>
    <dgm:cxn modelId="{5DAA37A3-7152-4891-AC6A-8A252B5C3CAC}" type="presOf" srcId="{AA93DB2A-2B59-4125-ABE1-1B4960674CF7}" destId="{E0A3176D-AE66-42EA-90D2-1E8B30262CB3}" srcOrd="0" destOrd="0" presId="urn:microsoft.com/office/officeart/2005/8/layout/vList2"/>
    <dgm:cxn modelId="{59187AA7-9EF3-4602-B043-A7305F7A0BD0}" type="presOf" srcId="{2B796BDB-B236-4B46-97D7-A134C673002C}" destId="{B4C1356D-D343-435A-BBBA-174C1B9F7F87}" srcOrd="0" destOrd="1" presId="urn:microsoft.com/office/officeart/2005/8/layout/vList2"/>
    <dgm:cxn modelId="{EDB4A1AB-16DD-4A49-9862-B836E1DECAB9}" type="presOf" srcId="{BAB1E710-6A29-412D-9EA9-AABFB2DAA394}" destId="{5299017C-1A88-49CC-AC23-C0A5CA1917EE}" srcOrd="0" destOrd="0" presId="urn:microsoft.com/office/officeart/2005/8/layout/vList2"/>
    <dgm:cxn modelId="{2A028DAD-D652-4EC7-86EE-41DFE97DE47F}" type="presOf" srcId="{2470E052-D491-4E00-9538-E7DAFC5BFB96}" destId="{BCFA00A7-7176-4B59-8C43-FDC7CE6664E0}" srcOrd="0" destOrd="0" presId="urn:microsoft.com/office/officeart/2005/8/layout/vList2"/>
    <dgm:cxn modelId="{FDE121B2-73A1-44BF-8A79-475516D36C94}" type="presOf" srcId="{F43C4C36-DBCE-4C4C-9C5E-3157C125D9C9}" destId="{E0A3176D-AE66-42EA-90D2-1E8B30262CB3}" srcOrd="0" destOrd="1" presId="urn:microsoft.com/office/officeart/2005/8/layout/vList2"/>
    <dgm:cxn modelId="{095945B7-038E-40B0-8F1E-B71ACB8DCDCD}" type="presOf" srcId="{555FAF41-2601-410E-AB83-3D38680E7483}" destId="{C4028483-E441-450D-8FEE-887F58AE451C}" srcOrd="0" destOrd="0" presId="urn:microsoft.com/office/officeart/2005/8/layout/vList2"/>
    <dgm:cxn modelId="{2AF984B7-790F-48D7-921A-E7F7C9488F8F}" type="presOf" srcId="{6F541BC9-4DF3-422B-8562-6E71072B0FF9}" destId="{CF9850F3-B2C2-4FF6-964F-51C012DA078F}" srcOrd="0" destOrd="0" presId="urn:microsoft.com/office/officeart/2005/8/layout/vList2"/>
    <dgm:cxn modelId="{757A0FCF-551D-4FB5-8BFC-F2A8842F7F3B}" type="presOf" srcId="{0FF27821-959C-4FA4-8B1B-3E0E1B4BE136}" destId="{9B110478-5E7A-43F5-98BE-ED9A05ACCD46}" srcOrd="0" destOrd="0" presId="urn:microsoft.com/office/officeart/2005/8/layout/vList2"/>
    <dgm:cxn modelId="{535EFCDA-BFB4-49C3-99FE-6948BE0C0312}" srcId="{0FF27821-959C-4FA4-8B1B-3E0E1B4BE136}" destId="{490B96B5-8A57-4C1A-9352-32C0A4C2DD80}" srcOrd="2" destOrd="0" parTransId="{F6ACA6D5-44A5-40C0-9746-A3C5E63C7BF6}" sibTransId="{BB78EEA6-667E-463C-A747-80687204341C}"/>
    <dgm:cxn modelId="{798223E3-F34F-47AC-94D3-9AB709482B0F}" srcId="{BAB1E710-6A29-412D-9EA9-AABFB2DAA394}" destId="{6FBAC686-5280-4B2F-B0B9-0C7615CCCAED}" srcOrd="3" destOrd="0" parTransId="{357CCF1C-D64B-440E-9E34-B16E1175DE9E}" sibTransId="{679B56B1-CD6C-4C7A-B624-ED25A8427F67}"/>
    <dgm:cxn modelId="{FA73E8F8-6D2A-4781-9702-192555FB22A0}" srcId="{BAB1E710-6A29-412D-9EA9-AABFB2DAA394}" destId="{6F541BC9-4DF3-422B-8562-6E71072B0FF9}" srcOrd="1" destOrd="0" parTransId="{8FBA23A8-F802-4967-861C-7AB8239A2234}" sibTransId="{057AC9D3-3DA8-427F-9E79-6B64DADDD8C5}"/>
    <dgm:cxn modelId="{729F78C7-5A18-4AF6-9C67-33355D028FBF}" type="presParOf" srcId="{5299017C-1A88-49CC-AC23-C0A5CA1917EE}" destId="{C4028483-E441-450D-8FEE-887F58AE451C}" srcOrd="0" destOrd="0" presId="urn:microsoft.com/office/officeart/2005/8/layout/vList2"/>
    <dgm:cxn modelId="{E521ED5E-4170-4A61-A92B-A51025EBC68E}" type="presParOf" srcId="{5299017C-1A88-49CC-AC23-C0A5CA1917EE}" destId="{DBB6B87C-C149-47D1-A16B-51BAF913A0C4}" srcOrd="1" destOrd="0" presId="urn:microsoft.com/office/officeart/2005/8/layout/vList2"/>
    <dgm:cxn modelId="{AE1D5CA2-4863-479F-8023-B3B375D113D1}" type="presParOf" srcId="{5299017C-1A88-49CC-AC23-C0A5CA1917EE}" destId="{CF9850F3-B2C2-4FF6-964F-51C012DA078F}" srcOrd="2" destOrd="0" presId="urn:microsoft.com/office/officeart/2005/8/layout/vList2"/>
    <dgm:cxn modelId="{4A7277EB-94AB-48E5-8811-BE43B3351876}" type="presParOf" srcId="{5299017C-1A88-49CC-AC23-C0A5CA1917EE}" destId="{30A2B1ED-DC6D-49C1-94C4-BF203B0A4A34}" srcOrd="3" destOrd="0" presId="urn:microsoft.com/office/officeart/2005/8/layout/vList2"/>
    <dgm:cxn modelId="{4ED72FEF-A1AE-4F51-8D26-AA15A1E4361F}" type="presParOf" srcId="{5299017C-1A88-49CC-AC23-C0A5CA1917EE}" destId="{FF18FACB-6CCE-4E55-B413-806ACB0DF488}" srcOrd="4" destOrd="0" presId="urn:microsoft.com/office/officeart/2005/8/layout/vList2"/>
    <dgm:cxn modelId="{04CED07A-8F4B-4C82-98D3-ADCBEABEFB51}" type="presParOf" srcId="{5299017C-1A88-49CC-AC23-C0A5CA1917EE}" destId="{9BB43AE7-EEC9-46A8-8060-A053ADE895AE}" srcOrd="5" destOrd="0" presId="urn:microsoft.com/office/officeart/2005/8/layout/vList2"/>
    <dgm:cxn modelId="{4A3B3396-86EC-4E20-A08A-E32B9FC14D7B}" type="presParOf" srcId="{5299017C-1A88-49CC-AC23-C0A5CA1917EE}" destId="{0ACED1C7-2D26-48FD-9897-2FA1605FA497}" srcOrd="6" destOrd="0" presId="urn:microsoft.com/office/officeart/2005/8/layout/vList2"/>
    <dgm:cxn modelId="{519C0098-E155-4ACE-9639-574A4942F2A9}" type="presParOf" srcId="{5299017C-1A88-49CC-AC23-C0A5CA1917EE}" destId="{D379E888-FCB3-42E6-909D-2DC260AF0DB7}" srcOrd="7" destOrd="0" presId="urn:microsoft.com/office/officeart/2005/8/layout/vList2"/>
    <dgm:cxn modelId="{5578181F-C9EA-400D-AB94-5DFE3D399C35}" type="presParOf" srcId="{5299017C-1A88-49CC-AC23-C0A5CA1917EE}" destId="{BCFA00A7-7176-4B59-8C43-FDC7CE6664E0}" srcOrd="8" destOrd="0" presId="urn:microsoft.com/office/officeart/2005/8/layout/vList2"/>
    <dgm:cxn modelId="{5B2A9168-B234-4CB6-B6B7-845FE2127844}" type="presParOf" srcId="{5299017C-1A88-49CC-AC23-C0A5CA1917EE}" destId="{33846DB2-44F0-49E2-BC94-D2086ABEC465}" srcOrd="9" destOrd="0" presId="urn:microsoft.com/office/officeart/2005/8/layout/vList2"/>
    <dgm:cxn modelId="{8EB9E796-35D4-4276-A581-A179D9BB7F72}" type="presParOf" srcId="{5299017C-1A88-49CC-AC23-C0A5CA1917EE}" destId="{018A181E-5D2D-4AFF-9194-EE1E7DE80B83}" srcOrd="10" destOrd="0" presId="urn:microsoft.com/office/officeart/2005/8/layout/vList2"/>
    <dgm:cxn modelId="{F965055A-F7AC-4D45-B79D-546BB38E8DF3}" type="presParOf" srcId="{5299017C-1A88-49CC-AC23-C0A5CA1917EE}" destId="{E0A3176D-AE66-42EA-90D2-1E8B30262CB3}" srcOrd="11" destOrd="0" presId="urn:microsoft.com/office/officeart/2005/8/layout/vList2"/>
    <dgm:cxn modelId="{C3017E16-6EE9-400E-A7DF-683D54359935}" type="presParOf" srcId="{5299017C-1A88-49CC-AC23-C0A5CA1917EE}" destId="{9B110478-5E7A-43F5-98BE-ED9A05ACCD46}" srcOrd="12" destOrd="0" presId="urn:microsoft.com/office/officeart/2005/8/layout/vList2"/>
    <dgm:cxn modelId="{8861CE8E-743A-410E-9407-9C3A0A970314}" type="presParOf" srcId="{5299017C-1A88-49CC-AC23-C0A5CA1917EE}" destId="{B4C1356D-D343-435A-BBBA-174C1B9F7F87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0AC8A-AF56-4E72-A2CB-E9E1B01E3240}">
      <dsp:nvSpPr>
        <dsp:cNvPr id="0" name=""/>
        <dsp:cNvSpPr/>
      </dsp:nvSpPr>
      <dsp:spPr>
        <a:xfrm>
          <a:off x="0" y="971124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method less likely to produced false positive.</a:t>
          </a:r>
        </a:p>
      </dsp:txBody>
      <dsp:txXfrm>
        <a:off x="22246" y="993370"/>
        <a:ext cx="6787720" cy="411223"/>
      </dsp:txXfrm>
    </dsp:sp>
    <dsp:sp modelId="{9D7E3E14-44BC-46E6-B6B1-806B26D65182}">
      <dsp:nvSpPr>
        <dsp:cNvPr id="0" name=""/>
        <dsp:cNvSpPr/>
      </dsp:nvSpPr>
      <dsp:spPr>
        <a:xfrm>
          <a:off x="0" y="1481559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Removing/Fix  whitespace</a:t>
          </a:r>
        </a:p>
      </dsp:txBody>
      <dsp:txXfrm>
        <a:off x="22246" y="1503805"/>
        <a:ext cx="6787720" cy="411223"/>
      </dsp:txXfrm>
    </dsp:sp>
    <dsp:sp modelId="{2BB726F0-2F32-4DC3-8A94-211E50687844}">
      <dsp:nvSpPr>
        <dsp:cNvPr id="0" name=""/>
        <dsp:cNvSpPr/>
      </dsp:nvSpPr>
      <dsp:spPr>
        <a:xfrm>
          <a:off x="0" y="1991994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 uppercase into lowercase</a:t>
          </a:r>
        </a:p>
      </dsp:txBody>
      <dsp:txXfrm>
        <a:off x="22246" y="2014240"/>
        <a:ext cx="6787720" cy="411223"/>
      </dsp:txXfrm>
    </dsp:sp>
    <dsp:sp modelId="{83836124-0A0E-4BE4-960C-96CD95F1ADC6}">
      <dsp:nvSpPr>
        <dsp:cNvPr id="0" name=""/>
        <dsp:cNvSpPr/>
      </dsp:nvSpPr>
      <dsp:spPr>
        <a:xfrm>
          <a:off x="0" y="2502429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 punctuation and control character</a:t>
          </a:r>
        </a:p>
      </dsp:txBody>
      <dsp:txXfrm>
        <a:off x="22246" y="2524675"/>
        <a:ext cx="6787720" cy="411223"/>
      </dsp:txXfrm>
    </dsp:sp>
    <dsp:sp modelId="{4C6C740B-7E11-4A49-B967-CA9E8E0B7F0C}">
      <dsp:nvSpPr>
        <dsp:cNvPr id="0" name=""/>
        <dsp:cNvSpPr/>
      </dsp:nvSpPr>
      <dsp:spPr>
        <a:xfrm>
          <a:off x="0" y="3012864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Normalized diacritics (accents)</a:t>
          </a:r>
        </a:p>
      </dsp:txBody>
      <dsp:txXfrm>
        <a:off x="22246" y="3035110"/>
        <a:ext cx="6787720" cy="411223"/>
      </dsp:txXfrm>
    </dsp:sp>
    <dsp:sp modelId="{FB6D61C5-4DE2-46C1-B129-1208D7313885}">
      <dsp:nvSpPr>
        <dsp:cNvPr id="0" name=""/>
        <dsp:cNvSpPr/>
      </dsp:nvSpPr>
      <dsp:spPr>
        <a:xfrm>
          <a:off x="0" y="3523299"/>
          <a:ext cx="6832212" cy="45571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 up all strings (words) and sort them alphabetically</a:t>
          </a:r>
        </a:p>
      </dsp:txBody>
      <dsp:txXfrm>
        <a:off x="22246" y="3545545"/>
        <a:ext cx="6787720" cy="411223"/>
      </dsp:txXfrm>
    </dsp:sp>
    <dsp:sp modelId="{5A14CBDF-9FB9-4267-9DB9-55097CFC3B65}">
      <dsp:nvSpPr>
        <dsp:cNvPr id="0" name=""/>
        <dsp:cNvSpPr/>
      </dsp:nvSpPr>
      <dsp:spPr>
        <a:xfrm>
          <a:off x="0" y="3979014"/>
          <a:ext cx="68322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e.g. "Cruise, Tom" and "Tom Cruise"=&gt; cruise tom</a:t>
          </a:r>
        </a:p>
      </dsp:txBody>
      <dsp:txXfrm>
        <a:off x="0" y="3979014"/>
        <a:ext cx="6832212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8944D-FEC0-411E-8DF4-32C4B1B57422}">
      <dsp:nvSpPr>
        <dsp:cNvPr id="0" name=""/>
        <dsp:cNvSpPr/>
      </dsp:nvSpPr>
      <dsp:spPr>
        <a:xfrm>
          <a:off x="0" y="126631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the value of n according to our data or choice</a:t>
          </a:r>
        </a:p>
      </dsp:txBody>
      <dsp:txXfrm>
        <a:off x="29088" y="155719"/>
        <a:ext cx="6774036" cy="537701"/>
      </dsp:txXfrm>
    </dsp:sp>
    <dsp:sp modelId="{DBA8222B-83D5-4FB7-B7BB-87AC3E47029A}">
      <dsp:nvSpPr>
        <dsp:cNvPr id="0" name=""/>
        <dsp:cNvSpPr/>
      </dsp:nvSpPr>
      <dsp:spPr>
        <a:xfrm>
          <a:off x="0" y="765708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75528"/>
                <a:satOff val="-7999"/>
                <a:lumOff val="-196"/>
                <a:alphaOff val="0"/>
                <a:tint val="96000"/>
                <a:lumMod val="104000"/>
              </a:schemeClr>
            </a:gs>
            <a:gs pos="100000">
              <a:schemeClr val="accent2">
                <a:hueOff val="75528"/>
                <a:satOff val="-7999"/>
                <a:lumOff val="-19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Removing/Fix  whitespace</a:t>
          </a:r>
        </a:p>
      </dsp:txBody>
      <dsp:txXfrm>
        <a:off x="29088" y="794796"/>
        <a:ext cx="6774036" cy="537701"/>
      </dsp:txXfrm>
    </dsp:sp>
    <dsp:sp modelId="{7B2C5A10-F98B-45EB-AD96-40F291671ED7}">
      <dsp:nvSpPr>
        <dsp:cNvPr id="0" name=""/>
        <dsp:cNvSpPr/>
      </dsp:nvSpPr>
      <dsp:spPr>
        <a:xfrm>
          <a:off x="0" y="1404785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punctuation and control character</a:t>
          </a:r>
        </a:p>
      </dsp:txBody>
      <dsp:txXfrm>
        <a:off x="29088" y="1433873"/>
        <a:ext cx="6774036" cy="537701"/>
      </dsp:txXfrm>
    </dsp:sp>
    <dsp:sp modelId="{5C4A73BD-EDB8-41FD-9F4B-A3CA456C23C5}">
      <dsp:nvSpPr>
        <dsp:cNvPr id="0" name=""/>
        <dsp:cNvSpPr/>
      </dsp:nvSpPr>
      <dsp:spPr>
        <a:xfrm>
          <a:off x="0" y="2043863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Normalized diacritics (accents)</a:t>
          </a:r>
        </a:p>
      </dsp:txBody>
      <dsp:txXfrm>
        <a:off x="29088" y="2072951"/>
        <a:ext cx="6774036" cy="537701"/>
      </dsp:txXfrm>
    </dsp:sp>
    <dsp:sp modelId="{3A82B187-4827-4E6C-A10C-06F2734454B4}">
      <dsp:nvSpPr>
        <dsp:cNvPr id="0" name=""/>
        <dsp:cNvSpPr/>
      </dsp:nvSpPr>
      <dsp:spPr>
        <a:xfrm>
          <a:off x="0" y="2682940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1-gram fingerprint organize all the letters in the cell into alphabetical order</a:t>
          </a:r>
        </a:p>
      </dsp:txBody>
      <dsp:txXfrm>
        <a:off x="29088" y="2712028"/>
        <a:ext cx="6774036" cy="537701"/>
      </dsp:txXfrm>
    </dsp:sp>
    <dsp:sp modelId="{9DE2852C-6991-499F-960D-6B09584EA04A}">
      <dsp:nvSpPr>
        <dsp:cNvPr id="0" name=""/>
        <dsp:cNvSpPr/>
      </dsp:nvSpPr>
      <dsp:spPr>
        <a:xfrm>
          <a:off x="0" y="3278818"/>
          <a:ext cx="6832212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e.g. paris =&gt; aiprs</a:t>
          </a:r>
        </a:p>
      </dsp:txBody>
      <dsp:txXfrm>
        <a:off x="0" y="3278818"/>
        <a:ext cx="6832212" cy="248400"/>
      </dsp:txXfrm>
    </dsp:sp>
    <dsp:sp modelId="{EB752452-B621-48C6-BB84-CE3FC8C17B3F}">
      <dsp:nvSpPr>
        <dsp:cNvPr id="0" name=""/>
        <dsp:cNvSpPr/>
      </dsp:nvSpPr>
      <dsp:spPr>
        <a:xfrm>
          <a:off x="0" y="3527218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377637"/>
                <a:satOff val="-39994"/>
                <a:lumOff val="-980"/>
                <a:alphaOff val="0"/>
                <a:tint val="96000"/>
                <a:lumMod val="104000"/>
              </a:schemeClr>
            </a:gs>
            <a:gs pos="100000">
              <a:schemeClr val="accent2">
                <a:hueOff val="377637"/>
                <a:satOff val="-39994"/>
                <a:lumOff val="-98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2-gram will find all the two-character segments, remove duplicates, alphabetize them, and join them back together</a:t>
          </a:r>
        </a:p>
      </dsp:txBody>
      <dsp:txXfrm>
        <a:off x="29088" y="3556306"/>
        <a:ext cx="6774036" cy="537701"/>
      </dsp:txXfrm>
    </dsp:sp>
    <dsp:sp modelId="{9F6196E8-FB97-4A6E-8A4E-5E2E11004F69}">
      <dsp:nvSpPr>
        <dsp:cNvPr id="0" name=""/>
        <dsp:cNvSpPr/>
      </dsp:nvSpPr>
      <dsp:spPr>
        <a:xfrm>
          <a:off x="0" y="4123095"/>
          <a:ext cx="6832212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e.g. paris =&gt; pa ar ri is =&gt; arispari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e.g.banana =&gt; ba an na an na =&gt; anbana</a:t>
          </a:r>
        </a:p>
      </dsp:txBody>
      <dsp:txXfrm>
        <a:off x="0" y="4123095"/>
        <a:ext cx="6832212" cy="419175"/>
      </dsp:txXfrm>
    </dsp:sp>
    <dsp:sp modelId="{9AAB8AB1-08ED-46C8-ABBF-7A05E0CED865}">
      <dsp:nvSpPr>
        <dsp:cNvPr id="0" name=""/>
        <dsp:cNvSpPr/>
      </dsp:nvSpPr>
      <dsp:spPr>
        <a:xfrm>
          <a:off x="0" y="4542270"/>
          <a:ext cx="6832212" cy="59587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 match cells that have typos, or incorrect spaces</a:t>
          </a:r>
        </a:p>
      </dsp:txBody>
      <dsp:txXfrm>
        <a:off x="29088" y="4571358"/>
        <a:ext cx="6774036" cy="537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0BDF2-B519-4459-90E4-01D213680CBD}">
      <dsp:nvSpPr>
        <dsp:cNvPr id="0" name=""/>
        <dsp:cNvSpPr/>
      </dsp:nvSpPr>
      <dsp:spPr>
        <a:xfrm>
          <a:off x="0" y="10216"/>
          <a:ext cx="6832212" cy="9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identify word that sound similar when they pronounced.</a:t>
          </a:r>
        </a:p>
      </dsp:txBody>
      <dsp:txXfrm>
        <a:off x="44664" y="54880"/>
        <a:ext cx="6742884" cy="825612"/>
      </dsp:txXfrm>
    </dsp:sp>
    <dsp:sp modelId="{78D1CD5F-5EC0-4217-B0E8-8CD5ADF62D3D}">
      <dsp:nvSpPr>
        <dsp:cNvPr id="0" name=""/>
        <dsp:cNvSpPr/>
      </dsp:nvSpPr>
      <dsp:spPr>
        <a:xfrm>
          <a:off x="0" y="925156"/>
          <a:ext cx="6832212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e.g.to/two/too , pray/prey</a:t>
          </a:r>
        </a:p>
      </dsp:txBody>
      <dsp:txXfrm>
        <a:off x="0" y="925156"/>
        <a:ext cx="6832212" cy="380880"/>
      </dsp:txXfrm>
    </dsp:sp>
    <dsp:sp modelId="{6F67CEA4-66C6-45B2-BA30-BB3CBD01DDB2}">
      <dsp:nvSpPr>
        <dsp:cNvPr id="0" name=""/>
        <dsp:cNvSpPr/>
      </dsp:nvSpPr>
      <dsp:spPr>
        <a:xfrm>
          <a:off x="0" y="1306036"/>
          <a:ext cx="6832212" cy="91494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type of error comes when they not know the spelling or misunderstood.</a:t>
          </a:r>
        </a:p>
      </dsp:txBody>
      <dsp:txXfrm>
        <a:off x="44664" y="1350700"/>
        <a:ext cx="6742884" cy="825612"/>
      </dsp:txXfrm>
    </dsp:sp>
    <dsp:sp modelId="{215F5CAA-CB89-4B26-A29B-A18C28690933}">
      <dsp:nvSpPr>
        <dsp:cNvPr id="0" name=""/>
        <dsp:cNvSpPr/>
      </dsp:nvSpPr>
      <dsp:spPr>
        <a:xfrm>
          <a:off x="0" y="2220977"/>
          <a:ext cx="6832212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e.g. Pyscho =&gt; sicho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word with an “S” might be a mistype of a word with a “Z”</a:t>
          </a:r>
        </a:p>
      </dsp:txBody>
      <dsp:txXfrm>
        <a:off x="0" y="2220977"/>
        <a:ext cx="6832212" cy="880785"/>
      </dsp:txXfrm>
    </dsp:sp>
    <dsp:sp modelId="{50D3B0A4-93B6-4FC1-A878-602393630CB2}">
      <dsp:nvSpPr>
        <dsp:cNvPr id="0" name=""/>
        <dsp:cNvSpPr/>
      </dsp:nvSpPr>
      <dsp:spPr>
        <a:xfrm>
          <a:off x="0" y="3101762"/>
          <a:ext cx="6832212" cy="91494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is mainly 4 phonetic algorithms:-</a:t>
          </a:r>
        </a:p>
      </dsp:txBody>
      <dsp:txXfrm>
        <a:off x="44664" y="3146426"/>
        <a:ext cx="6742884" cy="825612"/>
      </dsp:txXfrm>
    </dsp:sp>
    <dsp:sp modelId="{CC01E276-2C2C-49C7-A2E1-0F7B64C396C7}">
      <dsp:nvSpPr>
        <dsp:cNvPr id="0" name=""/>
        <dsp:cNvSpPr/>
      </dsp:nvSpPr>
      <dsp:spPr>
        <a:xfrm>
          <a:off x="0" y="4016702"/>
          <a:ext cx="6832212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Metaphone3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Cologne-phonetic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Daitch-Moktoff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Beider-Morse</a:t>
          </a:r>
        </a:p>
      </dsp:txBody>
      <dsp:txXfrm>
        <a:off x="0" y="4016702"/>
        <a:ext cx="6832212" cy="1237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D9CC8-115D-416C-B114-AB50F610C69B}">
      <dsp:nvSpPr>
        <dsp:cNvPr id="0" name=""/>
        <dsp:cNvSpPr/>
      </dsp:nvSpPr>
      <dsp:spPr>
        <a:xfrm>
          <a:off x="0" y="46186"/>
          <a:ext cx="6832212" cy="1072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 can work with non-English words</a:t>
          </a:r>
        </a:p>
      </dsp:txBody>
      <dsp:txXfrm>
        <a:off x="52359" y="98545"/>
        <a:ext cx="6727494" cy="967861"/>
      </dsp:txXfrm>
    </dsp:sp>
    <dsp:sp modelId="{151113FF-2ECA-4DE1-AB70-308339F63B75}">
      <dsp:nvSpPr>
        <dsp:cNvPr id="0" name=""/>
        <dsp:cNvSpPr/>
      </dsp:nvSpPr>
      <dsp:spPr>
        <a:xfrm>
          <a:off x="0" y="1196525"/>
          <a:ext cx="6832212" cy="1072579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Voiced and un-voiced consonant pairs</a:t>
          </a:r>
        </a:p>
      </dsp:txBody>
      <dsp:txXfrm>
        <a:off x="52359" y="1248884"/>
        <a:ext cx="6727494" cy="967861"/>
      </dsp:txXfrm>
    </dsp:sp>
    <dsp:sp modelId="{1409C5AA-A0D9-4CF0-948C-1CF56341B1BE}">
      <dsp:nvSpPr>
        <dsp:cNvPr id="0" name=""/>
        <dsp:cNvSpPr/>
      </dsp:nvSpPr>
      <dsp:spPr>
        <a:xfrm>
          <a:off x="0" y="2269104"/>
          <a:ext cx="6832212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'CH' and 'SH' -&gt; 'X',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'D' and 'T' -&gt; 'T'</a:t>
          </a:r>
        </a:p>
      </dsp:txBody>
      <dsp:txXfrm>
        <a:off x="0" y="2269104"/>
        <a:ext cx="6832212" cy="726570"/>
      </dsp:txXfrm>
    </dsp:sp>
    <dsp:sp modelId="{B02E8280-92F7-4D60-81C5-54609A022715}">
      <dsp:nvSpPr>
        <dsp:cNvPr id="0" name=""/>
        <dsp:cNvSpPr/>
      </dsp:nvSpPr>
      <dsp:spPr>
        <a:xfrm>
          <a:off x="0" y="2995674"/>
          <a:ext cx="6832212" cy="1072579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 sound that is spelled as "TH" in English is encoded to '0'</a:t>
          </a:r>
        </a:p>
      </dsp:txBody>
      <dsp:txXfrm>
        <a:off x="52359" y="3048033"/>
        <a:ext cx="6727494" cy="967861"/>
      </dsp:txXfrm>
    </dsp:sp>
    <dsp:sp modelId="{B48D9498-5457-429E-B297-B1CB6DCDC73B}">
      <dsp:nvSpPr>
        <dsp:cNvPr id="0" name=""/>
        <dsp:cNvSpPr/>
      </dsp:nvSpPr>
      <dsp:spPr>
        <a:xfrm>
          <a:off x="0" y="4146013"/>
          <a:ext cx="6832212" cy="107257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e.g.“Reuben Gevorkiantz” =&gt; “Ruben Gevorkyants”</a:t>
          </a:r>
        </a:p>
      </dsp:txBody>
      <dsp:txXfrm>
        <a:off x="52359" y="4198372"/>
        <a:ext cx="6727494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1DE32-0BF3-4A8C-91B3-4CE74B8E53D0}">
      <dsp:nvSpPr>
        <dsp:cNvPr id="0" name=""/>
        <dsp:cNvSpPr/>
      </dsp:nvSpPr>
      <dsp:spPr>
        <a:xfrm>
          <a:off x="0" y="32289"/>
          <a:ext cx="6832212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Cologne Phonetics, also called Kölner Phonetik</a:t>
          </a:r>
        </a:p>
      </dsp:txBody>
      <dsp:txXfrm>
        <a:off x="52431" y="84720"/>
        <a:ext cx="6727350" cy="969198"/>
      </dsp:txXfrm>
    </dsp:sp>
    <dsp:sp modelId="{4D56BADC-B221-4224-BBC9-41146D104784}">
      <dsp:nvSpPr>
        <dsp:cNvPr id="0" name=""/>
        <dsp:cNvSpPr/>
      </dsp:nvSpPr>
      <dsp:spPr>
        <a:xfrm>
          <a:off x="0" y="1184109"/>
          <a:ext cx="6832212" cy="107406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 assigns a sequence of digits</a:t>
          </a:r>
        </a:p>
      </dsp:txBody>
      <dsp:txXfrm>
        <a:off x="52431" y="1236540"/>
        <a:ext cx="6727350" cy="969198"/>
      </dsp:txXfrm>
    </dsp:sp>
    <dsp:sp modelId="{99274451-C8D7-4723-850F-BBA9BAB08B14}">
      <dsp:nvSpPr>
        <dsp:cNvPr id="0" name=""/>
        <dsp:cNvSpPr/>
      </dsp:nvSpPr>
      <dsp:spPr>
        <a:xfrm>
          <a:off x="0" y="2335929"/>
          <a:ext cx="6832212" cy="107406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is mainly for German pronunciation</a:t>
          </a:r>
        </a:p>
      </dsp:txBody>
      <dsp:txXfrm>
        <a:off x="52431" y="2388360"/>
        <a:ext cx="6727350" cy="969198"/>
      </dsp:txXfrm>
    </dsp:sp>
    <dsp:sp modelId="{0717AC48-20BA-414D-B562-28F90731B919}">
      <dsp:nvSpPr>
        <dsp:cNvPr id="0" name=""/>
        <dsp:cNvSpPr/>
      </dsp:nvSpPr>
      <dsp:spPr>
        <a:xfrm>
          <a:off x="0" y="3487749"/>
          <a:ext cx="6832212" cy="10740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conversion to upper case</a:t>
          </a:r>
        </a:p>
      </dsp:txBody>
      <dsp:txXfrm>
        <a:off x="52431" y="3540180"/>
        <a:ext cx="6727350" cy="969198"/>
      </dsp:txXfrm>
    </dsp:sp>
    <dsp:sp modelId="{EF0E892E-52EA-499B-A5DC-EFA94F64AE97}">
      <dsp:nvSpPr>
        <dsp:cNvPr id="0" name=""/>
        <dsp:cNvSpPr/>
      </dsp:nvSpPr>
      <dsp:spPr>
        <a:xfrm>
          <a:off x="0" y="4561809"/>
          <a:ext cx="6832212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Good Morining = &gt; Guten Morgen -&gt; GUTENMORGEN -&gt; 40206607406</a:t>
          </a:r>
        </a:p>
      </dsp:txBody>
      <dsp:txXfrm>
        <a:off x="0" y="4561809"/>
        <a:ext cx="6832212" cy="670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925C5-BA34-4C65-8915-E3AA2AD6C3E4}">
      <dsp:nvSpPr>
        <dsp:cNvPr id="0" name=""/>
        <dsp:cNvSpPr/>
      </dsp:nvSpPr>
      <dsp:spPr>
        <a:xfrm>
          <a:off x="0" y="7080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 was created by Randy Daitch and Gary </a:t>
          </a:r>
          <a:r>
            <a:rPr lang="en-US" sz="1900" kern="1200" dirty="0" err="1"/>
            <a:t>Mokotoff</a:t>
          </a:r>
          <a:r>
            <a:rPr lang="en-US" sz="1900" kern="1200" dirty="0"/>
            <a:t> of the Jewish Genealogical Society.</a:t>
          </a:r>
        </a:p>
      </dsp:txBody>
      <dsp:txXfrm>
        <a:off x="36896" y="107705"/>
        <a:ext cx="6758420" cy="682028"/>
      </dsp:txXfrm>
    </dsp:sp>
    <dsp:sp modelId="{EFD38FA6-EE57-4B50-A897-EE9C8B3E001E}">
      <dsp:nvSpPr>
        <dsp:cNvPr id="0" name=""/>
        <dsp:cNvSpPr/>
      </dsp:nvSpPr>
      <dsp:spPr>
        <a:xfrm>
          <a:off x="0" y="88134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It</a:t>
          </a:r>
          <a:r>
            <a:rPr lang="en-US" sz="1900" kern="1200" dirty="0"/>
            <a:t> is a phonetic algorithm for Slavic and Yiddish words</a:t>
          </a:r>
        </a:p>
      </dsp:txBody>
      <dsp:txXfrm>
        <a:off x="36896" y="918245"/>
        <a:ext cx="6758420" cy="682028"/>
      </dsp:txXfrm>
    </dsp:sp>
    <dsp:sp modelId="{A814BF4A-E93C-4226-B101-64135A668CEB}">
      <dsp:nvSpPr>
        <dsp:cNvPr id="0" name=""/>
        <dsp:cNvSpPr/>
      </dsp:nvSpPr>
      <dsp:spPr>
        <a:xfrm>
          <a:off x="0" y="169188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Names are coded to six digits</a:t>
          </a:r>
        </a:p>
      </dsp:txBody>
      <dsp:txXfrm>
        <a:off x="36896" y="1728785"/>
        <a:ext cx="6758420" cy="682028"/>
      </dsp:txXfrm>
    </dsp:sp>
    <dsp:sp modelId="{B28BE9C3-0CD2-41EA-B2BF-A2A49EAB04A1}">
      <dsp:nvSpPr>
        <dsp:cNvPr id="0" name=""/>
        <dsp:cNvSpPr/>
      </dsp:nvSpPr>
      <dsp:spPr>
        <a:xfrm>
          <a:off x="0" y="250242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 a surname consists of more than one word, it is coded as if one word.</a:t>
          </a:r>
        </a:p>
      </dsp:txBody>
      <dsp:txXfrm>
        <a:off x="36896" y="2539325"/>
        <a:ext cx="6758420" cy="682028"/>
      </dsp:txXfrm>
    </dsp:sp>
    <dsp:sp modelId="{1056689C-4F66-4924-9798-31F688558F48}">
      <dsp:nvSpPr>
        <dsp:cNvPr id="0" name=""/>
        <dsp:cNvSpPr/>
      </dsp:nvSpPr>
      <dsp:spPr>
        <a:xfrm>
          <a:off x="0" y="331296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A, E, I, O, U, J, and Y are always coded at the beginning (Not always)</a:t>
          </a:r>
        </a:p>
      </dsp:txBody>
      <dsp:txXfrm>
        <a:off x="36896" y="3349865"/>
        <a:ext cx="6758420" cy="682028"/>
      </dsp:txXfrm>
    </dsp:sp>
    <dsp:sp modelId="{6CF49754-990D-4DE1-99DF-55F33AE643EA}">
      <dsp:nvSpPr>
        <dsp:cNvPr id="0" name=""/>
        <dsp:cNvSpPr/>
      </dsp:nvSpPr>
      <dsp:spPr>
        <a:xfrm>
          <a:off x="0" y="4123509"/>
          <a:ext cx="6832212" cy="75582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/>
            </a:rPr>
            <a:t>Adjacent</a:t>
          </a:r>
          <a:r>
            <a:rPr lang="en-US" sz="1900" kern="1200" dirty="0"/>
            <a:t> letters have the same code number, they are coded as one sound</a:t>
          </a:r>
        </a:p>
      </dsp:txBody>
      <dsp:txXfrm>
        <a:off x="36896" y="4160405"/>
        <a:ext cx="6758420" cy="682028"/>
      </dsp:txXfrm>
    </dsp:sp>
    <dsp:sp modelId="{DD7DF96C-59BE-4060-BF53-A53274DC65AC}">
      <dsp:nvSpPr>
        <dsp:cNvPr id="0" name=""/>
        <dsp:cNvSpPr/>
      </dsp:nvSpPr>
      <dsp:spPr>
        <a:xfrm>
          <a:off x="0" y="4879329"/>
          <a:ext cx="6832212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e.g. TOPF,=&gt; not coded TO-P-F =&gt; TO-PF</a:t>
          </a:r>
        </a:p>
      </dsp:txBody>
      <dsp:txXfrm>
        <a:off x="0" y="4879329"/>
        <a:ext cx="6832212" cy="314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0EA05-20E6-4EE2-800F-35436996D47B}">
      <dsp:nvSpPr>
        <dsp:cNvPr id="0" name=""/>
        <dsp:cNvSpPr/>
      </dsp:nvSpPr>
      <dsp:spPr>
        <a:xfrm>
          <a:off x="0" y="1015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a version of Daitch-Mokotoff that is slightly more strict.</a:t>
          </a:r>
        </a:p>
      </dsp:txBody>
      <dsp:txXfrm>
        <a:off x="38838" y="140427"/>
        <a:ext cx="6754536" cy="717924"/>
      </dsp:txXfrm>
    </dsp:sp>
    <dsp:sp modelId="{0FC4DBD5-B24C-4F7C-8047-BD771751FFD7}">
      <dsp:nvSpPr>
        <dsp:cNvPr id="0" name=""/>
        <dsp:cNvSpPr/>
      </dsp:nvSpPr>
      <dsp:spPr>
        <a:xfrm>
          <a:off x="0" y="9547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very intelligent algorithm, compared to Metaphone3</a:t>
          </a:r>
        </a:p>
      </dsp:txBody>
      <dsp:txXfrm>
        <a:off x="38838" y="993627"/>
        <a:ext cx="6754536" cy="717924"/>
      </dsp:txXfrm>
    </dsp:sp>
    <dsp:sp modelId="{8A5C2A7D-4037-404B-B50E-67840D1C2EE5}">
      <dsp:nvSpPr>
        <dsp:cNvPr id="0" name=""/>
        <dsp:cNvSpPr/>
      </dsp:nvSpPr>
      <dsp:spPr>
        <a:xfrm>
          <a:off x="0" y="18079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Determines the language from the spelling of the name</a:t>
          </a:r>
        </a:p>
      </dsp:txBody>
      <dsp:txXfrm>
        <a:off x="38838" y="1846827"/>
        <a:ext cx="6754536" cy="717924"/>
      </dsp:txXfrm>
    </dsp:sp>
    <dsp:sp modelId="{F4A1B5E3-8965-430C-8F76-E5C31CE017B4}">
      <dsp:nvSpPr>
        <dsp:cNvPr id="0" name=""/>
        <dsp:cNvSpPr/>
      </dsp:nvSpPr>
      <dsp:spPr>
        <a:xfrm>
          <a:off x="0" y="26611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Applies phonetic rules to identify the language and translates the name into phonetic alphabets</a:t>
          </a:r>
        </a:p>
      </dsp:txBody>
      <dsp:txXfrm>
        <a:off x="38838" y="2700027"/>
        <a:ext cx="6754536" cy="717924"/>
      </dsp:txXfrm>
    </dsp:sp>
    <dsp:sp modelId="{EEB69A02-E8BD-492F-BA01-33CB44035E1F}">
      <dsp:nvSpPr>
        <dsp:cNvPr id="0" name=""/>
        <dsp:cNvSpPr/>
      </dsp:nvSpPr>
      <dsp:spPr>
        <a:xfrm>
          <a:off x="0" y="35143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Calculating the Approximate Phonetic Value</a:t>
          </a:r>
        </a:p>
      </dsp:txBody>
      <dsp:txXfrm>
        <a:off x="38838" y="3553227"/>
        <a:ext cx="6754536" cy="717924"/>
      </dsp:txXfrm>
    </dsp:sp>
    <dsp:sp modelId="{24590163-0B98-4D48-90ED-2F32A5A21029}">
      <dsp:nvSpPr>
        <dsp:cNvPr id="0" name=""/>
        <dsp:cNvSpPr/>
      </dsp:nvSpPr>
      <dsp:spPr>
        <a:xfrm>
          <a:off x="0" y="4367589"/>
          <a:ext cx="6832212" cy="79560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Calculating the Hebrew Phonetic Value</a:t>
          </a:r>
        </a:p>
      </dsp:txBody>
      <dsp:txXfrm>
        <a:off x="38838" y="4406427"/>
        <a:ext cx="6754536" cy="7179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28483-E441-450D-8FEE-887F58AE451C}">
      <dsp:nvSpPr>
        <dsp:cNvPr id="0" name=""/>
        <dsp:cNvSpPr/>
      </dsp:nvSpPr>
      <dsp:spPr>
        <a:xfrm>
          <a:off x="0" y="1511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 clustering methods are slower than key collision methods.</a:t>
          </a:r>
        </a:p>
      </dsp:txBody>
      <dsp:txXfrm>
        <a:off x="17563" y="19074"/>
        <a:ext cx="8880274" cy="324648"/>
      </dsp:txXfrm>
    </dsp:sp>
    <dsp:sp modelId="{CF9850F3-B2C2-4FF6-964F-51C012DA078F}">
      <dsp:nvSpPr>
        <dsp:cNvPr id="0" name=""/>
        <dsp:cNvSpPr/>
      </dsp:nvSpPr>
      <dsp:spPr>
        <a:xfrm>
          <a:off x="0" y="404486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also known as </a:t>
          </a:r>
          <a:r>
            <a:rPr lang="en-US" sz="1500" kern="1200" dirty="0" err="1"/>
            <a:t>kNN</a:t>
          </a:r>
        </a:p>
      </dsp:txBody>
      <dsp:txXfrm>
        <a:off x="17563" y="422049"/>
        <a:ext cx="8880274" cy="324648"/>
      </dsp:txXfrm>
    </dsp:sp>
    <dsp:sp modelId="{FF18FACB-6CCE-4E55-B413-806ACB0DF488}">
      <dsp:nvSpPr>
        <dsp:cNvPr id="0" name=""/>
        <dsp:cNvSpPr/>
      </dsp:nvSpPr>
      <dsp:spPr>
        <a:xfrm>
          <a:off x="0" y="807461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work on sorted group.</a:t>
          </a:r>
        </a:p>
      </dsp:txBody>
      <dsp:txXfrm>
        <a:off x="17563" y="825024"/>
        <a:ext cx="8880274" cy="324648"/>
      </dsp:txXfrm>
    </dsp:sp>
    <dsp:sp modelId="{0ACED1C7-2D26-48FD-9897-2FA1605FA497}">
      <dsp:nvSpPr>
        <dsp:cNvPr id="0" name=""/>
        <dsp:cNvSpPr/>
      </dsp:nvSpPr>
      <dsp:spPr>
        <a:xfrm>
          <a:off x="0" y="1210436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Recommend Block number is 3. (As your choice)</a:t>
          </a:r>
        </a:p>
      </dsp:txBody>
      <dsp:txXfrm>
        <a:off x="17563" y="1227999"/>
        <a:ext cx="8880274" cy="324648"/>
      </dsp:txXfrm>
    </dsp:sp>
    <dsp:sp modelId="{BCFA00A7-7176-4B59-8C43-FDC7CE6664E0}">
      <dsp:nvSpPr>
        <dsp:cNvPr id="0" name=""/>
        <dsp:cNvSpPr/>
      </dsp:nvSpPr>
      <dsp:spPr>
        <a:xfrm>
          <a:off x="0" y="1613411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Increasing the radius will make the matches more lax, as bigger differences will be clustered.</a:t>
          </a:r>
        </a:p>
      </dsp:txBody>
      <dsp:txXfrm>
        <a:off x="17563" y="1630974"/>
        <a:ext cx="8880274" cy="324648"/>
      </dsp:txXfrm>
    </dsp:sp>
    <dsp:sp modelId="{018A181E-5D2D-4AFF-9194-EE1E7DE80B83}">
      <dsp:nvSpPr>
        <dsp:cNvPr id="0" name=""/>
        <dsp:cNvSpPr/>
      </dsp:nvSpPr>
      <dsp:spPr>
        <a:xfrm>
          <a:off x="0" y="2016386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Levenshtein Distance</a:t>
          </a:r>
        </a:p>
      </dsp:txBody>
      <dsp:txXfrm>
        <a:off x="17563" y="2033949"/>
        <a:ext cx="8880274" cy="324648"/>
      </dsp:txXfrm>
    </dsp:sp>
    <dsp:sp modelId="{E0A3176D-AE66-42EA-90D2-1E8B30262CB3}">
      <dsp:nvSpPr>
        <dsp:cNvPr id="0" name=""/>
        <dsp:cNvSpPr/>
      </dsp:nvSpPr>
      <dsp:spPr>
        <a:xfrm>
          <a:off x="0" y="2376161"/>
          <a:ext cx="8915400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Also known as edit distance.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the simplest and most intuitive distance function between strings</a:t>
          </a:r>
        </a:p>
      </dsp:txBody>
      <dsp:txXfrm>
        <a:off x="0" y="2376161"/>
        <a:ext cx="8915400" cy="419175"/>
      </dsp:txXfrm>
    </dsp:sp>
    <dsp:sp modelId="{9B110478-5E7A-43F5-98BE-ED9A05ACCD46}">
      <dsp:nvSpPr>
        <dsp:cNvPr id="0" name=""/>
        <dsp:cNvSpPr/>
      </dsp:nvSpPr>
      <dsp:spPr>
        <a:xfrm>
          <a:off x="0" y="2795336"/>
          <a:ext cx="8915400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PPM</a:t>
          </a:r>
        </a:p>
      </dsp:txBody>
      <dsp:txXfrm>
        <a:off x="17563" y="2812899"/>
        <a:ext cx="8880274" cy="324648"/>
      </dsp:txXfrm>
    </dsp:sp>
    <dsp:sp modelId="{B4C1356D-D343-435A-BBBA-174C1B9F7F87}">
      <dsp:nvSpPr>
        <dsp:cNvPr id="0" name=""/>
        <dsp:cNvSpPr/>
      </dsp:nvSpPr>
      <dsp:spPr>
        <a:xfrm>
          <a:off x="0" y="3155111"/>
          <a:ext cx="891540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latin typeface="Century Gothic" panose="020B0502020202020204"/>
            </a:rPr>
            <a:t>Prediction by partial Matching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It uses compression to see whether two values are similar or different.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It is also more effective on longer strings than on shorter ones</a:t>
          </a:r>
        </a:p>
      </dsp:txBody>
      <dsp:txXfrm>
        <a:off x="0" y="3155111"/>
        <a:ext cx="8915400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5318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17D81-FEF1-59B2-6B82-3C3130DB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Clustering Methods</a:t>
            </a:r>
          </a:p>
          <a:p>
            <a:endParaRPr lang="en-US" sz="4000">
              <a:solidFill>
                <a:srgbClr val="FEFFFF"/>
              </a:solidFill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798A18C4-F05F-369B-6E7E-55D7056D6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4" r="2" b="2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Fingerprint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782D4293-7E5E-1E88-CC18-8AA8B0157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40415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7347B-3F86-D7A7-79D1-A943038D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N-Gram Fingerprint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3B66C423-A4B0-C047-AC09-506F05C09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5462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9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58B76-F41B-7A81-2983-11358590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Phonetic Fingerprint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65458-3C7A-C66F-7293-815ED62DB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13469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8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7D277-B521-7EB5-16F7-EA378F0D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b="1">
                <a:solidFill>
                  <a:schemeClr val="bg1"/>
                </a:solidFill>
              </a:rPr>
              <a:t>Metaphone3 Fingerprinting</a:t>
            </a:r>
            <a:endParaRPr lang="en-US" sz="27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850EF9A8-0542-7ED7-F76B-726B20ED2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00920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3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38346-CADD-47D4-4433-36457818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  <a:ea typeface="+mj-lt"/>
                <a:cs typeface="+mj-lt"/>
              </a:rPr>
              <a:t>Cologne Fingerprinting</a:t>
            </a:r>
            <a:endParaRPr lang="en-US" sz="2700" dirty="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BBC9EC-BF70-F812-2F41-6B6D2B7C1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80919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71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576C9-5031-B0A5-92CA-9D5D761A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Daitch-Moktoff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C735743-1FB7-DF3B-D1BE-A75407D44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1405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5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8491-F361-14A8-30BC-2FED7EE3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Beider-Morse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4C024-AE27-50F8-4945-100881AD0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28941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4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12663F-BDC4-28FA-2A1B-937EE6B4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/>
              <a:t>Nearest Neighbor Method</a:t>
            </a:r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82E501-51EF-E22F-2C40-C14F8D796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56475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5675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579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Clustering Methods </vt:lpstr>
      <vt:lpstr>Fingerprint</vt:lpstr>
      <vt:lpstr>N-Gram Fingerprint </vt:lpstr>
      <vt:lpstr>Phonetic Fingerprint</vt:lpstr>
      <vt:lpstr>Metaphone3 Fingerprinting </vt:lpstr>
      <vt:lpstr>Cologne Fingerprinting </vt:lpstr>
      <vt:lpstr>Daitch-Moktoff</vt:lpstr>
      <vt:lpstr>Beider-Morse</vt:lpstr>
      <vt:lpstr>Nearest Neighbor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 pathak</cp:lastModifiedBy>
  <cp:revision>381</cp:revision>
  <dcterms:created xsi:type="dcterms:W3CDTF">2022-06-17T16:48:27Z</dcterms:created>
  <dcterms:modified xsi:type="dcterms:W3CDTF">2022-06-19T10:12:00Z</dcterms:modified>
</cp:coreProperties>
</file>