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Montserrat"/>
      <p:regular r:id="rId11"/>
      <p:bold r:id="rId12"/>
      <p:italic r:id="rId13"/>
      <p:boldItalic r:id="rId14"/>
    </p:embeddedFont>
    <p:embeddedFont>
      <p:font typeface="La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-regular.fntdata"/><Relationship Id="rId10" Type="http://schemas.openxmlformats.org/officeDocument/2006/relationships/slide" Target="slides/slide5.xml"/><Relationship Id="rId13" Type="http://schemas.openxmlformats.org/officeDocument/2006/relationships/font" Target="fonts/Montserrat-italic.fntdata"/><Relationship Id="rId12" Type="http://schemas.openxmlformats.org/officeDocument/2006/relationships/font" Target="fonts/Montserrat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regular.fntdata"/><Relationship Id="rId14" Type="http://schemas.openxmlformats.org/officeDocument/2006/relationships/font" Target="fonts/Montserrat-boldItalic.fntdata"/><Relationship Id="rId17" Type="http://schemas.openxmlformats.org/officeDocument/2006/relationships/font" Target="fonts/Lato-italic.fntdata"/><Relationship Id="rId16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84bbb92d09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84bbb92d09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84bbb92d09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84bbb92d09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84bbb92d09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84bbb92d09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84bbb92d09_2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84bbb92d09_2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GrubHub Campus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Carter Gray, Connor Vail, Zachary Hamilton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4"/>
          <p:cNvSpPr txBox="1"/>
          <p:nvPr/>
        </p:nvSpPr>
        <p:spPr>
          <a:xfrm>
            <a:off x="263425" y="1307850"/>
            <a:ext cx="85890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The purpose of this project is to design and create an application similar to that of GrubHub or Postmates specifically for campus use. 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Business Rules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Flat fee of $5 for each delivery 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 person can orders food one to many times 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Each order is from one and only one restaurant 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Food providers must me approved to be included in the database 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Data will be used to gain insight on the nutrition and eating habits of campus 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Drivers must be approved students 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We will only deliver on campus at an approved derivery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8" name="Google Shape;14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View 1</a:t>
            </a:r>
            <a:endParaRPr/>
          </a:p>
        </p:txBody>
      </p:sp>
      <p:pic>
        <p:nvPicPr>
          <p:cNvPr id="154" name="Google Shape;15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3400" y="0"/>
            <a:ext cx="5783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View 2</a:t>
            </a:r>
            <a:endParaRPr/>
          </a:p>
        </p:txBody>
      </p:sp>
      <p:sp>
        <p:nvSpPr>
          <p:cNvPr id="160" name="Google Shape;160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1" name="Google Shape;16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2200" y="0"/>
            <a:ext cx="58742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