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2AE71-5FC7-4D5E-BF1F-EF8A8C54FBA6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B5324-C284-41FB-BBB7-D99C6FB756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B5324-C284-41FB-BBB7-D99C6FB7561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31E03E-9DC7-4986-83FF-6AA2617B94EC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989B46-C6CD-40A2-BE33-ADF97C001BA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Church or </a:t>
            </a:r>
            <a:r>
              <a:rPr lang="en-US" dirty="0" err="1" smtClean="0"/>
              <a:t>BeeR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Carmine Valentino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Geotagged</a:t>
            </a:r>
            <a:r>
              <a:rPr lang="en-US" dirty="0" smtClean="0"/>
              <a:t> tweets</a:t>
            </a:r>
            <a:r>
              <a:rPr lang="en-US" dirty="0" smtClean="0"/>
              <a:t> sent within the continental US between June 22 and June 28 (about 10 million in </a:t>
            </a:r>
            <a:r>
              <a:rPr lang="en-US" dirty="0" smtClean="0"/>
              <a:t>total) containing </a:t>
            </a:r>
            <a:r>
              <a:rPr lang="en-US" dirty="0" smtClean="0"/>
              <a:t>the word "church" (</a:t>
            </a:r>
            <a:r>
              <a:rPr lang="en-US" dirty="0" smtClean="0"/>
              <a:t>17,686) </a:t>
            </a:r>
            <a:r>
              <a:rPr lang="en-US" dirty="0" smtClean="0"/>
              <a:t>or "beer" (</a:t>
            </a:r>
            <a:r>
              <a:rPr lang="en-US" dirty="0" smtClean="0"/>
              <a:t>14,405) Were extracted and sorted by county.</a:t>
            </a:r>
          </a:p>
          <a:p>
            <a:r>
              <a:rPr lang="en-US" dirty="0" smtClean="0"/>
              <a:t>The Results tell a story of culture and importance. Areas most </a:t>
            </a:r>
            <a:r>
              <a:rPr lang="en-US" dirty="0" err="1" smtClean="0"/>
              <a:t>assciated</a:t>
            </a:r>
            <a:r>
              <a:rPr lang="en-US" dirty="0" smtClean="0"/>
              <a:t> with city or outside metropolitan areas focus less on religion as typically associated southern regions of the United States where church going is part of the majority’s daily routine.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Floatingsheep.org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beerchurchfix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2970"/>
            <a:ext cx="9144000" cy="50520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Floatingsheep.org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</TotalTime>
  <Words>16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Church or BeeR?</vt:lpstr>
      <vt:lpstr>The Process</vt:lpstr>
      <vt:lpstr>Slide 3</vt:lpstr>
    </vt:vector>
  </TitlesOfParts>
  <Company>CSC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Church or BeeR?</dc:title>
  <dc:creator>cvalentino</dc:creator>
  <cp:lastModifiedBy>cvalentino</cp:lastModifiedBy>
  <cp:revision>1</cp:revision>
  <dcterms:created xsi:type="dcterms:W3CDTF">2013-05-07T16:54:34Z</dcterms:created>
  <dcterms:modified xsi:type="dcterms:W3CDTF">2013-05-07T17:03:25Z</dcterms:modified>
</cp:coreProperties>
</file>