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A972-319C-F84E-B80C-C2D913A3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60B41-16E1-EC4D-B136-442304E1B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24E8-A20A-4742-A983-D7E5C84C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7627-5798-8246-80B6-715E1C0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E171-3DC7-AE42-942D-0029C0E6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8329-BD6A-0C48-BBFA-8DCF03AE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2200-3387-E247-B976-471C50A6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47F8-26A4-7845-9DBB-E911ACB8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1B05-83DF-DD4A-9F54-FAC437FF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C5017-9354-EF43-8F47-EE7CD98F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A39B2-C6A6-994E-B1D4-56EC66521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FEF06-B2B1-8940-91CD-49C37FC8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2132-3FB0-3246-8A7C-A3A91DDA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20FE-B71C-994D-90A6-A27467A7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9D9D6-117C-704C-B8A1-20BADFA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613E-6B14-044E-9601-59B75B4B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6250-420F-6345-8843-A64593D5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A04C-D085-B641-8D37-9DB74C6B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E7EE-966C-C644-9FCF-39334327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8552-059D-5943-BC30-01518C1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B64D-44C1-C144-9791-F56737AD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86A8-24F9-A542-B8B9-9A580280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7FFB-74D1-DE40-9C88-B06B6292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0A21-7A6F-264D-9C9B-29EE24EE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06E7-EDA9-7447-9E07-FDFBF163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1785-DE12-3642-94F8-B6BE2F5F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9F02-36DF-D349-BAE7-D2A4CC18D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8D641-E48B-3B43-AF70-3592494F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32AE-443D-2A4D-B73B-0E8D2509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F22C9-4520-EC40-80E8-9A1D7F0F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9B965-95A4-EF4F-9387-A933F3D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BB19-988B-6C4E-897A-6B7D8C60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45EC-6770-F341-BF92-8ECF38E2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CDFE-6F42-E045-AADA-91EE1797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7FFCF-4292-9841-AF0E-A50463CFD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A77D3-5521-3F4D-95BC-BB0114B09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7C35E-EDC4-814E-85A5-B4BA37F0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56346-3C17-A949-BCF4-31D2E99F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2F504-F420-FD4C-BC6C-89C36677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EA0-4020-3341-A3D6-FD62342E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F5585-3BC5-6F4E-9F60-DF5F636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8CAD6-D388-0F44-A9AE-8756F884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F78C-BD1D-494E-96AA-02F4AF2E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33E75-7A4F-314A-8F1D-E1729DB1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07E9A-6DBE-3548-B124-6550FC5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F7CB-D26B-C34F-BEF8-BF14B9B7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B7C6-7608-F540-BEC1-C4C4A108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57F3-5320-0149-8A11-BEA0962D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FE1F-5F86-D743-A5FC-2A67940A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87D96-37B8-F54C-BD07-E01B6F6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173D-CDB8-3C49-B74F-499443BB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9C0D-4663-E24E-B810-562F694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7754-726D-B24F-9A8C-E22601BA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D6A97-2A49-8A4F-8604-85988F59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8CB04-E794-2840-BE0C-3CEBAD3D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D754-F2D2-AE42-98E4-48341458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53831-2285-C04C-A73B-AB3EEA8A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62421-669B-9344-ACEA-C24FBCCC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E0517-8C0C-6143-AE52-C407C36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3656-8DCA-CE48-B83D-4FEBB968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2C3A-E6E6-5A4F-B92D-B83A6CAA2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C645-9956-B247-AC04-7AC01C1D60E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9034-889A-D94C-85FB-8583075C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6649-9A23-D04F-BBC7-C34676D8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85F7-F46F-F442-9102-A6B281507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98BAC3-39D4-6546-9F5B-2AFC0470ED37}"/>
              </a:ext>
            </a:extLst>
          </p:cNvPr>
          <p:cNvSpPr/>
          <p:nvPr/>
        </p:nvSpPr>
        <p:spPr>
          <a:xfrm>
            <a:off x="2308266" y="15513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6585CA-E72E-8E45-ADD1-7BB276C3F7C7}"/>
              </a:ext>
            </a:extLst>
          </p:cNvPr>
          <p:cNvSpPr/>
          <p:nvPr/>
        </p:nvSpPr>
        <p:spPr>
          <a:xfrm>
            <a:off x="2308266" y="17654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3E932E-D325-1448-81C7-37FEBE42B0AA}"/>
              </a:ext>
            </a:extLst>
          </p:cNvPr>
          <p:cNvSpPr/>
          <p:nvPr/>
        </p:nvSpPr>
        <p:spPr>
          <a:xfrm>
            <a:off x="2308266" y="19794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F83D35-69AF-4E4F-AFC4-28ACC08AD7AA}"/>
              </a:ext>
            </a:extLst>
          </p:cNvPr>
          <p:cNvSpPr/>
          <p:nvPr/>
        </p:nvSpPr>
        <p:spPr>
          <a:xfrm>
            <a:off x="2308266" y="21935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41035-EA50-9744-8F06-3527FDE32E8C}"/>
              </a:ext>
            </a:extLst>
          </p:cNvPr>
          <p:cNvSpPr/>
          <p:nvPr/>
        </p:nvSpPr>
        <p:spPr>
          <a:xfrm>
            <a:off x="2308266" y="24075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C734CC-9545-AA45-BEC1-A362693E4D1B}"/>
              </a:ext>
            </a:extLst>
          </p:cNvPr>
          <p:cNvSpPr/>
          <p:nvPr/>
        </p:nvSpPr>
        <p:spPr>
          <a:xfrm>
            <a:off x="2532584" y="15496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DA007D-D066-E649-8921-6A4B7BD415FC}"/>
              </a:ext>
            </a:extLst>
          </p:cNvPr>
          <p:cNvSpPr/>
          <p:nvPr/>
        </p:nvSpPr>
        <p:spPr>
          <a:xfrm>
            <a:off x="2532584" y="17637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18884E-2896-BE43-8EF9-B3CC8D6AF953}"/>
              </a:ext>
            </a:extLst>
          </p:cNvPr>
          <p:cNvSpPr/>
          <p:nvPr/>
        </p:nvSpPr>
        <p:spPr>
          <a:xfrm>
            <a:off x="2532584" y="19777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C78259-4431-4F40-A05D-006A814211DD}"/>
              </a:ext>
            </a:extLst>
          </p:cNvPr>
          <p:cNvSpPr/>
          <p:nvPr/>
        </p:nvSpPr>
        <p:spPr>
          <a:xfrm>
            <a:off x="2532584" y="219181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619BC6-1BBB-6943-B767-B1CDD7D4FBAC}"/>
              </a:ext>
            </a:extLst>
          </p:cNvPr>
          <p:cNvSpPr/>
          <p:nvPr/>
        </p:nvSpPr>
        <p:spPr>
          <a:xfrm>
            <a:off x="2532584" y="24058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BD91D9-D79B-6D40-AB5E-F0F8B0C5D170}"/>
              </a:ext>
            </a:extLst>
          </p:cNvPr>
          <p:cNvSpPr/>
          <p:nvPr/>
        </p:nvSpPr>
        <p:spPr>
          <a:xfrm>
            <a:off x="2756902" y="15479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4B5C4-80D3-E84F-9783-D07B2939FB75}"/>
              </a:ext>
            </a:extLst>
          </p:cNvPr>
          <p:cNvSpPr/>
          <p:nvPr/>
        </p:nvSpPr>
        <p:spPr>
          <a:xfrm>
            <a:off x="2756902" y="17620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886F76-E3F7-814C-8047-7E66DEDDEF10}"/>
              </a:ext>
            </a:extLst>
          </p:cNvPr>
          <p:cNvSpPr/>
          <p:nvPr/>
        </p:nvSpPr>
        <p:spPr>
          <a:xfrm>
            <a:off x="2756902" y="19760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3CBEE9-8461-304B-A9C4-305BC0ABB1F2}"/>
              </a:ext>
            </a:extLst>
          </p:cNvPr>
          <p:cNvSpPr/>
          <p:nvPr/>
        </p:nvSpPr>
        <p:spPr>
          <a:xfrm>
            <a:off x="2756902" y="219010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AF841E-FB00-2642-A0EB-77D4339649C6}"/>
              </a:ext>
            </a:extLst>
          </p:cNvPr>
          <p:cNvSpPr/>
          <p:nvPr/>
        </p:nvSpPr>
        <p:spPr>
          <a:xfrm>
            <a:off x="2756902" y="24041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5D9092-DB8C-C440-B0EF-D7AAC540F320}"/>
              </a:ext>
            </a:extLst>
          </p:cNvPr>
          <p:cNvSpPr/>
          <p:nvPr/>
        </p:nvSpPr>
        <p:spPr>
          <a:xfrm>
            <a:off x="2981220" y="15462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6E13B8-06B1-9449-97E0-085E7D575876}"/>
              </a:ext>
            </a:extLst>
          </p:cNvPr>
          <p:cNvSpPr/>
          <p:nvPr/>
        </p:nvSpPr>
        <p:spPr>
          <a:xfrm>
            <a:off x="2981220" y="17603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F40E4-28E8-0344-B0A4-EDF8EE5E5459}"/>
              </a:ext>
            </a:extLst>
          </p:cNvPr>
          <p:cNvSpPr/>
          <p:nvPr/>
        </p:nvSpPr>
        <p:spPr>
          <a:xfrm>
            <a:off x="2981220" y="19743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75A516-9208-B24A-98F3-54B20304E012}"/>
              </a:ext>
            </a:extLst>
          </p:cNvPr>
          <p:cNvSpPr/>
          <p:nvPr/>
        </p:nvSpPr>
        <p:spPr>
          <a:xfrm>
            <a:off x="2981220" y="218839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FF812C-6398-D742-92AC-FE370B723451}"/>
              </a:ext>
            </a:extLst>
          </p:cNvPr>
          <p:cNvSpPr/>
          <p:nvPr/>
        </p:nvSpPr>
        <p:spPr>
          <a:xfrm>
            <a:off x="2981220" y="24024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E5D324-835A-8145-9383-4CC9EE8EEA3B}"/>
              </a:ext>
            </a:extLst>
          </p:cNvPr>
          <p:cNvSpPr/>
          <p:nvPr/>
        </p:nvSpPr>
        <p:spPr>
          <a:xfrm>
            <a:off x="3205538" y="15445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4780EF-BE56-9549-9132-D0AECCC590AF}"/>
              </a:ext>
            </a:extLst>
          </p:cNvPr>
          <p:cNvSpPr/>
          <p:nvPr/>
        </p:nvSpPr>
        <p:spPr>
          <a:xfrm>
            <a:off x="3205538" y="17586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368CFC-4E41-4142-A92A-4E3F169DE1DB}"/>
              </a:ext>
            </a:extLst>
          </p:cNvPr>
          <p:cNvSpPr/>
          <p:nvPr/>
        </p:nvSpPr>
        <p:spPr>
          <a:xfrm>
            <a:off x="3205538" y="19726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A49735-4EDE-7D43-8BF5-258E78F9C5AC}"/>
              </a:ext>
            </a:extLst>
          </p:cNvPr>
          <p:cNvSpPr/>
          <p:nvPr/>
        </p:nvSpPr>
        <p:spPr>
          <a:xfrm>
            <a:off x="3205538" y="218668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B1823B-8C3E-0141-9292-4C8892AD9988}"/>
              </a:ext>
            </a:extLst>
          </p:cNvPr>
          <p:cNvSpPr/>
          <p:nvPr/>
        </p:nvSpPr>
        <p:spPr>
          <a:xfrm>
            <a:off x="3205538" y="24007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458D25-4D7A-C643-A065-AF392E09F230}"/>
              </a:ext>
            </a:extLst>
          </p:cNvPr>
          <p:cNvSpPr/>
          <p:nvPr/>
        </p:nvSpPr>
        <p:spPr>
          <a:xfrm>
            <a:off x="3429856" y="15428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31E0B-1700-A94E-B3EA-4D97CB44F706}"/>
              </a:ext>
            </a:extLst>
          </p:cNvPr>
          <p:cNvSpPr/>
          <p:nvPr/>
        </p:nvSpPr>
        <p:spPr>
          <a:xfrm>
            <a:off x="3429856" y="17568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76FC60-17FD-B843-9ECB-DF26E8013A1D}"/>
              </a:ext>
            </a:extLst>
          </p:cNvPr>
          <p:cNvSpPr/>
          <p:nvPr/>
        </p:nvSpPr>
        <p:spPr>
          <a:xfrm>
            <a:off x="3429856" y="19709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7F0D7A-0712-6D40-9332-1239DDEF96B1}"/>
              </a:ext>
            </a:extLst>
          </p:cNvPr>
          <p:cNvSpPr/>
          <p:nvPr/>
        </p:nvSpPr>
        <p:spPr>
          <a:xfrm>
            <a:off x="3429856" y="218497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40C3DB-1BF2-AC44-902D-EB0CBE0AAC8B}"/>
              </a:ext>
            </a:extLst>
          </p:cNvPr>
          <p:cNvSpPr/>
          <p:nvPr/>
        </p:nvSpPr>
        <p:spPr>
          <a:xfrm>
            <a:off x="3429856" y="23990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3DF500-F520-D54A-95FB-8B3387941B31}"/>
              </a:ext>
            </a:extLst>
          </p:cNvPr>
          <p:cNvSpPr/>
          <p:nvPr/>
        </p:nvSpPr>
        <p:spPr>
          <a:xfrm>
            <a:off x="3654174" y="15411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E4B052-0807-2846-9044-2B377EB93B97}"/>
              </a:ext>
            </a:extLst>
          </p:cNvPr>
          <p:cNvSpPr/>
          <p:nvPr/>
        </p:nvSpPr>
        <p:spPr>
          <a:xfrm>
            <a:off x="3654174" y="17551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04D160-8FE4-434E-85BF-A63251C4CE94}"/>
              </a:ext>
            </a:extLst>
          </p:cNvPr>
          <p:cNvSpPr/>
          <p:nvPr/>
        </p:nvSpPr>
        <p:spPr>
          <a:xfrm>
            <a:off x="3654174" y="19692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ACDCAE1-628B-9044-9036-EDB66C990B03}"/>
              </a:ext>
            </a:extLst>
          </p:cNvPr>
          <p:cNvSpPr/>
          <p:nvPr/>
        </p:nvSpPr>
        <p:spPr>
          <a:xfrm>
            <a:off x="3654174" y="218326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DFB45C-886D-7F40-B018-084AEEEB684C}"/>
              </a:ext>
            </a:extLst>
          </p:cNvPr>
          <p:cNvSpPr/>
          <p:nvPr/>
        </p:nvSpPr>
        <p:spPr>
          <a:xfrm>
            <a:off x="3654174" y="23973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30373F-84F3-C041-8B2A-4EFFC6437F0C}"/>
              </a:ext>
            </a:extLst>
          </p:cNvPr>
          <p:cNvSpPr/>
          <p:nvPr/>
        </p:nvSpPr>
        <p:spPr>
          <a:xfrm>
            <a:off x="3878492" y="15394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5FED78-84FC-EB4D-96C4-7B07EDEC72F6}"/>
              </a:ext>
            </a:extLst>
          </p:cNvPr>
          <p:cNvSpPr/>
          <p:nvPr/>
        </p:nvSpPr>
        <p:spPr>
          <a:xfrm>
            <a:off x="3878492" y="17534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B10EC0-02DA-2E41-9A35-A527A4753B72}"/>
              </a:ext>
            </a:extLst>
          </p:cNvPr>
          <p:cNvSpPr/>
          <p:nvPr/>
        </p:nvSpPr>
        <p:spPr>
          <a:xfrm>
            <a:off x="3878492" y="19675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CDD45A-D14B-AA4C-92E4-C00ADD3C8345}"/>
              </a:ext>
            </a:extLst>
          </p:cNvPr>
          <p:cNvSpPr/>
          <p:nvPr/>
        </p:nvSpPr>
        <p:spPr>
          <a:xfrm>
            <a:off x="3878492" y="218155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85569B-F9AA-A347-851C-90A6B68E57E8}"/>
              </a:ext>
            </a:extLst>
          </p:cNvPr>
          <p:cNvSpPr/>
          <p:nvPr/>
        </p:nvSpPr>
        <p:spPr>
          <a:xfrm>
            <a:off x="3878492" y="23956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BA9ECD-F574-CC47-AEA9-DA7EA06DE574}"/>
              </a:ext>
            </a:extLst>
          </p:cNvPr>
          <p:cNvSpPr/>
          <p:nvPr/>
        </p:nvSpPr>
        <p:spPr>
          <a:xfrm>
            <a:off x="4102810" y="15377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83FC9C2-CD7A-0F49-8FE3-39D1E7EE337F}"/>
              </a:ext>
            </a:extLst>
          </p:cNvPr>
          <p:cNvSpPr/>
          <p:nvPr/>
        </p:nvSpPr>
        <p:spPr>
          <a:xfrm>
            <a:off x="4102810" y="17517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99E539-8897-1244-B59F-1AC41DDD7C4A}"/>
              </a:ext>
            </a:extLst>
          </p:cNvPr>
          <p:cNvSpPr/>
          <p:nvPr/>
        </p:nvSpPr>
        <p:spPr>
          <a:xfrm>
            <a:off x="4102810" y="19658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9DB62D-A64A-D741-8333-05711AB2D972}"/>
              </a:ext>
            </a:extLst>
          </p:cNvPr>
          <p:cNvSpPr/>
          <p:nvPr/>
        </p:nvSpPr>
        <p:spPr>
          <a:xfrm>
            <a:off x="4102810" y="217984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1F7E14-9E14-054D-A5A5-611220D4B2B2}"/>
              </a:ext>
            </a:extLst>
          </p:cNvPr>
          <p:cNvSpPr/>
          <p:nvPr/>
        </p:nvSpPr>
        <p:spPr>
          <a:xfrm>
            <a:off x="4102810" y="23938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EF3B2B-4F75-FD48-A7AB-3585AB067897}"/>
              </a:ext>
            </a:extLst>
          </p:cNvPr>
          <p:cNvSpPr/>
          <p:nvPr/>
        </p:nvSpPr>
        <p:spPr>
          <a:xfrm>
            <a:off x="4327128" y="15360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B3619D-6FD8-6942-AA69-B4AABA87BB30}"/>
              </a:ext>
            </a:extLst>
          </p:cNvPr>
          <p:cNvSpPr/>
          <p:nvPr/>
        </p:nvSpPr>
        <p:spPr>
          <a:xfrm>
            <a:off x="4327128" y="17500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4AF6E8-6751-8749-AC74-615A2CB371EF}"/>
              </a:ext>
            </a:extLst>
          </p:cNvPr>
          <p:cNvSpPr/>
          <p:nvPr/>
        </p:nvSpPr>
        <p:spPr>
          <a:xfrm>
            <a:off x="4327128" y="19640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F9BFA8-4D10-554C-909F-FEAA547FAE99}"/>
              </a:ext>
            </a:extLst>
          </p:cNvPr>
          <p:cNvSpPr/>
          <p:nvPr/>
        </p:nvSpPr>
        <p:spPr>
          <a:xfrm>
            <a:off x="4327128" y="217813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23932F9-A725-9E40-9EAB-86B952A0A495}"/>
              </a:ext>
            </a:extLst>
          </p:cNvPr>
          <p:cNvSpPr/>
          <p:nvPr/>
        </p:nvSpPr>
        <p:spPr>
          <a:xfrm>
            <a:off x="4327128" y="23921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BA249E-4AEA-6043-B1C8-3FDAEBE31851}"/>
              </a:ext>
            </a:extLst>
          </p:cNvPr>
          <p:cNvSpPr/>
          <p:nvPr/>
        </p:nvSpPr>
        <p:spPr>
          <a:xfrm>
            <a:off x="4551446" y="15342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576F9A2-A8C1-8743-A4B8-8CEC6292EAE6}"/>
              </a:ext>
            </a:extLst>
          </p:cNvPr>
          <p:cNvSpPr/>
          <p:nvPr/>
        </p:nvSpPr>
        <p:spPr>
          <a:xfrm>
            <a:off x="4551446" y="17483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147AF0-984D-3E4F-A9AE-789EE9BE61FB}"/>
              </a:ext>
            </a:extLst>
          </p:cNvPr>
          <p:cNvSpPr/>
          <p:nvPr/>
        </p:nvSpPr>
        <p:spPr>
          <a:xfrm>
            <a:off x="4551446" y="19623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9773A4-87C4-4545-B556-2B3C89E5C2D4}"/>
              </a:ext>
            </a:extLst>
          </p:cNvPr>
          <p:cNvSpPr/>
          <p:nvPr/>
        </p:nvSpPr>
        <p:spPr>
          <a:xfrm>
            <a:off x="4551446" y="21764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95F247-A72E-A140-9CF2-B24EE92D9D81}"/>
              </a:ext>
            </a:extLst>
          </p:cNvPr>
          <p:cNvSpPr/>
          <p:nvPr/>
        </p:nvSpPr>
        <p:spPr>
          <a:xfrm>
            <a:off x="4551446" y="23904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D5E3DBE-D8DF-ED4E-93FE-05BC19BD71B8}"/>
              </a:ext>
            </a:extLst>
          </p:cNvPr>
          <p:cNvSpPr/>
          <p:nvPr/>
        </p:nvSpPr>
        <p:spPr>
          <a:xfrm>
            <a:off x="4775764" y="15325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4C9876-9F12-D241-A411-F85FF9EBF238}"/>
              </a:ext>
            </a:extLst>
          </p:cNvPr>
          <p:cNvSpPr/>
          <p:nvPr/>
        </p:nvSpPr>
        <p:spPr>
          <a:xfrm>
            <a:off x="4775764" y="17466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D2A130-7EF9-0B47-9C3B-B59423E546F3}"/>
              </a:ext>
            </a:extLst>
          </p:cNvPr>
          <p:cNvSpPr/>
          <p:nvPr/>
        </p:nvSpPr>
        <p:spPr>
          <a:xfrm>
            <a:off x="4775764" y="19606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4784B3C-203D-0D4A-BDFC-323118955C4C}"/>
              </a:ext>
            </a:extLst>
          </p:cNvPr>
          <p:cNvSpPr/>
          <p:nvPr/>
        </p:nvSpPr>
        <p:spPr>
          <a:xfrm>
            <a:off x="4775764" y="217471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540961C-B994-C742-8305-2B82C6AB39DC}"/>
              </a:ext>
            </a:extLst>
          </p:cNvPr>
          <p:cNvSpPr/>
          <p:nvPr/>
        </p:nvSpPr>
        <p:spPr>
          <a:xfrm>
            <a:off x="4775764" y="23887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D66B98-E3EF-D946-84F0-7EDEE52162B7}"/>
              </a:ext>
            </a:extLst>
          </p:cNvPr>
          <p:cNvSpPr/>
          <p:nvPr/>
        </p:nvSpPr>
        <p:spPr>
          <a:xfrm>
            <a:off x="5000082" y="15308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525D5E-3CF9-5741-9B88-C16E6AFD8D13}"/>
              </a:ext>
            </a:extLst>
          </p:cNvPr>
          <p:cNvSpPr/>
          <p:nvPr/>
        </p:nvSpPr>
        <p:spPr>
          <a:xfrm>
            <a:off x="5000082" y="17449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FD56C9-2029-8C4C-904B-AEC163B9A68B}"/>
              </a:ext>
            </a:extLst>
          </p:cNvPr>
          <p:cNvSpPr/>
          <p:nvPr/>
        </p:nvSpPr>
        <p:spPr>
          <a:xfrm>
            <a:off x="5000082" y="19589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829C61-79D2-454A-B6D5-A772606749A7}"/>
              </a:ext>
            </a:extLst>
          </p:cNvPr>
          <p:cNvSpPr/>
          <p:nvPr/>
        </p:nvSpPr>
        <p:spPr>
          <a:xfrm>
            <a:off x="5000082" y="217300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001D99-3004-EC44-81E5-5A94DA479791}"/>
              </a:ext>
            </a:extLst>
          </p:cNvPr>
          <p:cNvSpPr/>
          <p:nvPr/>
        </p:nvSpPr>
        <p:spPr>
          <a:xfrm>
            <a:off x="5000082" y="23870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B083FB-A4AF-354D-9EDE-FF469F6A4B73}"/>
              </a:ext>
            </a:extLst>
          </p:cNvPr>
          <p:cNvSpPr/>
          <p:nvPr/>
        </p:nvSpPr>
        <p:spPr>
          <a:xfrm>
            <a:off x="5224400" y="15291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4AD6E7-E05D-374E-969E-7516478352DD}"/>
              </a:ext>
            </a:extLst>
          </p:cNvPr>
          <p:cNvSpPr/>
          <p:nvPr/>
        </p:nvSpPr>
        <p:spPr>
          <a:xfrm>
            <a:off x="5224400" y="17432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247369-B9A8-A74A-886D-E77A687E297D}"/>
              </a:ext>
            </a:extLst>
          </p:cNvPr>
          <p:cNvSpPr/>
          <p:nvPr/>
        </p:nvSpPr>
        <p:spPr>
          <a:xfrm>
            <a:off x="5224400" y="19572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343A33F-3D53-4C4E-913A-0531DE69DE55}"/>
              </a:ext>
            </a:extLst>
          </p:cNvPr>
          <p:cNvSpPr/>
          <p:nvPr/>
        </p:nvSpPr>
        <p:spPr>
          <a:xfrm>
            <a:off x="5224400" y="217129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10F511C-0548-CD42-B49A-3A100BF55BF1}"/>
              </a:ext>
            </a:extLst>
          </p:cNvPr>
          <p:cNvSpPr/>
          <p:nvPr/>
        </p:nvSpPr>
        <p:spPr>
          <a:xfrm>
            <a:off x="5224400" y="23853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C6E7D8-2654-F842-910C-274FD03A2FA6}"/>
              </a:ext>
            </a:extLst>
          </p:cNvPr>
          <p:cNvSpPr/>
          <p:nvPr/>
        </p:nvSpPr>
        <p:spPr>
          <a:xfrm>
            <a:off x="5448718" y="15274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98A7D7-591F-794E-9A0F-127FF2121235}"/>
              </a:ext>
            </a:extLst>
          </p:cNvPr>
          <p:cNvSpPr/>
          <p:nvPr/>
        </p:nvSpPr>
        <p:spPr>
          <a:xfrm>
            <a:off x="5448718" y="17415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343C0B-9D01-A74C-815E-45B74B696800}"/>
              </a:ext>
            </a:extLst>
          </p:cNvPr>
          <p:cNvSpPr/>
          <p:nvPr/>
        </p:nvSpPr>
        <p:spPr>
          <a:xfrm>
            <a:off x="5448718" y="19555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59D2AE-072A-F14A-AB53-0E2830E790ED}"/>
              </a:ext>
            </a:extLst>
          </p:cNvPr>
          <p:cNvSpPr/>
          <p:nvPr/>
        </p:nvSpPr>
        <p:spPr>
          <a:xfrm>
            <a:off x="5448718" y="216958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0D0055-F0B5-4A45-9901-0A23871AEC5D}"/>
              </a:ext>
            </a:extLst>
          </p:cNvPr>
          <p:cNvSpPr/>
          <p:nvPr/>
        </p:nvSpPr>
        <p:spPr>
          <a:xfrm>
            <a:off x="5448718" y="23836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511F299-CF5B-4E4C-B49F-E126D7890883}"/>
              </a:ext>
            </a:extLst>
          </p:cNvPr>
          <p:cNvSpPr/>
          <p:nvPr/>
        </p:nvSpPr>
        <p:spPr>
          <a:xfrm>
            <a:off x="5673036" y="15257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2BA5B52-6083-C546-9B4C-DF116559F492}"/>
              </a:ext>
            </a:extLst>
          </p:cNvPr>
          <p:cNvSpPr/>
          <p:nvPr/>
        </p:nvSpPr>
        <p:spPr>
          <a:xfrm>
            <a:off x="5673036" y="17397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C69F8B-6FAA-7B49-B585-5019EDBB9F9B}"/>
              </a:ext>
            </a:extLst>
          </p:cNvPr>
          <p:cNvSpPr/>
          <p:nvPr/>
        </p:nvSpPr>
        <p:spPr>
          <a:xfrm>
            <a:off x="5673036" y="19538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FBBF26-EFB6-0141-8B96-AD475DD269AE}"/>
              </a:ext>
            </a:extLst>
          </p:cNvPr>
          <p:cNvSpPr/>
          <p:nvPr/>
        </p:nvSpPr>
        <p:spPr>
          <a:xfrm>
            <a:off x="5673036" y="216787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0EFFEF-3FE3-6C47-A84F-F817DB02F612}"/>
              </a:ext>
            </a:extLst>
          </p:cNvPr>
          <p:cNvSpPr/>
          <p:nvPr/>
        </p:nvSpPr>
        <p:spPr>
          <a:xfrm>
            <a:off x="5673036" y="23819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14F932-006C-2B4D-8D67-606E112CE116}"/>
              </a:ext>
            </a:extLst>
          </p:cNvPr>
          <p:cNvSpPr/>
          <p:nvPr/>
        </p:nvSpPr>
        <p:spPr>
          <a:xfrm>
            <a:off x="5897354" y="15240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5DE042-7EE8-D745-B961-4CA2F3C1DD13}"/>
              </a:ext>
            </a:extLst>
          </p:cNvPr>
          <p:cNvSpPr/>
          <p:nvPr/>
        </p:nvSpPr>
        <p:spPr>
          <a:xfrm>
            <a:off x="5897354" y="17380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3378D5-3826-7440-A9D8-A6E7A12F99E1}"/>
              </a:ext>
            </a:extLst>
          </p:cNvPr>
          <p:cNvSpPr/>
          <p:nvPr/>
        </p:nvSpPr>
        <p:spPr>
          <a:xfrm>
            <a:off x="5897354" y="19521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C57CC13-1784-7E47-9E2B-6F32FF8A8339}"/>
              </a:ext>
            </a:extLst>
          </p:cNvPr>
          <p:cNvSpPr/>
          <p:nvPr/>
        </p:nvSpPr>
        <p:spPr>
          <a:xfrm>
            <a:off x="5897354" y="216616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2A158C-9863-4843-AC6E-7D35A1D07F20}"/>
              </a:ext>
            </a:extLst>
          </p:cNvPr>
          <p:cNvSpPr/>
          <p:nvPr/>
        </p:nvSpPr>
        <p:spPr>
          <a:xfrm>
            <a:off x="5897354" y="23802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30075EA-9812-3242-841C-6CAE178AA568}"/>
              </a:ext>
            </a:extLst>
          </p:cNvPr>
          <p:cNvSpPr/>
          <p:nvPr/>
        </p:nvSpPr>
        <p:spPr>
          <a:xfrm>
            <a:off x="6121672" y="15223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EB7AF8E-7DA4-6B40-9D2F-B95677157965}"/>
              </a:ext>
            </a:extLst>
          </p:cNvPr>
          <p:cNvSpPr/>
          <p:nvPr/>
        </p:nvSpPr>
        <p:spPr>
          <a:xfrm>
            <a:off x="6121672" y="17363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12A03D4-FBE2-6943-B095-F3A4FFC1636A}"/>
              </a:ext>
            </a:extLst>
          </p:cNvPr>
          <p:cNvSpPr/>
          <p:nvPr/>
        </p:nvSpPr>
        <p:spPr>
          <a:xfrm>
            <a:off x="6121672" y="19504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652589F-579B-6148-ABA8-F96216400ED7}"/>
              </a:ext>
            </a:extLst>
          </p:cNvPr>
          <p:cNvSpPr/>
          <p:nvPr/>
        </p:nvSpPr>
        <p:spPr>
          <a:xfrm>
            <a:off x="6121672" y="216445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9F7D75-C45D-BF49-94B3-D81577953D96}"/>
              </a:ext>
            </a:extLst>
          </p:cNvPr>
          <p:cNvSpPr/>
          <p:nvPr/>
        </p:nvSpPr>
        <p:spPr>
          <a:xfrm>
            <a:off x="6121672" y="23785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67F74E-8EC6-AE49-BAAF-7FD32D44BF62}"/>
              </a:ext>
            </a:extLst>
          </p:cNvPr>
          <p:cNvSpPr/>
          <p:nvPr/>
        </p:nvSpPr>
        <p:spPr>
          <a:xfrm>
            <a:off x="6345990" y="15206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11D9F5A-BAAF-C348-ABA6-3E7465B7028B}"/>
              </a:ext>
            </a:extLst>
          </p:cNvPr>
          <p:cNvSpPr/>
          <p:nvPr/>
        </p:nvSpPr>
        <p:spPr>
          <a:xfrm>
            <a:off x="6345990" y="17346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444472-DCA0-6B4D-9CAC-2936FDB6DF00}"/>
              </a:ext>
            </a:extLst>
          </p:cNvPr>
          <p:cNvSpPr/>
          <p:nvPr/>
        </p:nvSpPr>
        <p:spPr>
          <a:xfrm>
            <a:off x="6345990" y="19487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45C37F1-7290-8E44-AF70-0C0CAD25E237}"/>
              </a:ext>
            </a:extLst>
          </p:cNvPr>
          <p:cNvSpPr/>
          <p:nvPr/>
        </p:nvSpPr>
        <p:spPr>
          <a:xfrm>
            <a:off x="6345990" y="216274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8FDAC1-2B03-CE42-959D-95F05840B34A}"/>
              </a:ext>
            </a:extLst>
          </p:cNvPr>
          <p:cNvSpPr/>
          <p:nvPr/>
        </p:nvSpPr>
        <p:spPr>
          <a:xfrm>
            <a:off x="6345990" y="23767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F9E8C33-C424-5A4D-8A00-965B0E17F90F}"/>
              </a:ext>
            </a:extLst>
          </p:cNvPr>
          <p:cNvSpPr/>
          <p:nvPr/>
        </p:nvSpPr>
        <p:spPr>
          <a:xfrm>
            <a:off x="6570308" y="15189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9EAF4C5-77A9-9A4C-8DE4-90EADD4C7256}"/>
              </a:ext>
            </a:extLst>
          </p:cNvPr>
          <p:cNvSpPr/>
          <p:nvPr/>
        </p:nvSpPr>
        <p:spPr>
          <a:xfrm>
            <a:off x="6570308" y="17329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FA94AC1-DD88-EE41-9365-617DEDB62025}"/>
              </a:ext>
            </a:extLst>
          </p:cNvPr>
          <p:cNvSpPr/>
          <p:nvPr/>
        </p:nvSpPr>
        <p:spPr>
          <a:xfrm>
            <a:off x="6570308" y="19469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D91FE2E-285B-EB46-9B9D-866F63167D4E}"/>
              </a:ext>
            </a:extLst>
          </p:cNvPr>
          <p:cNvSpPr/>
          <p:nvPr/>
        </p:nvSpPr>
        <p:spPr>
          <a:xfrm>
            <a:off x="6570308" y="216103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5F944BC-67E3-B44A-9040-91E165DA0A63}"/>
              </a:ext>
            </a:extLst>
          </p:cNvPr>
          <p:cNvSpPr/>
          <p:nvPr/>
        </p:nvSpPr>
        <p:spPr>
          <a:xfrm>
            <a:off x="6570308" y="23750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74A3453-BCFE-494A-A2A2-018505DA1D1C}"/>
              </a:ext>
            </a:extLst>
          </p:cNvPr>
          <p:cNvSpPr/>
          <p:nvPr/>
        </p:nvSpPr>
        <p:spPr>
          <a:xfrm>
            <a:off x="6794626" y="15171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325E8C7-96B9-E042-8040-54280E76D14F}"/>
              </a:ext>
            </a:extLst>
          </p:cNvPr>
          <p:cNvSpPr/>
          <p:nvPr/>
        </p:nvSpPr>
        <p:spPr>
          <a:xfrm>
            <a:off x="6794626" y="17312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C4ABBFF-9513-7346-87B7-509D69888894}"/>
              </a:ext>
            </a:extLst>
          </p:cNvPr>
          <p:cNvSpPr/>
          <p:nvPr/>
        </p:nvSpPr>
        <p:spPr>
          <a:xfrm>
            <a:off x="6794626" y="19452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4BDEC48-DD5E-3648-8320-07BF4C07AE84}"/>
              </a:ext>
            </a:extLst>
          </p:cNvPr>
          <p:cNvSpPr/>
          <p:nvPr/>
        </p:nvSpPr>
        <p:spPr>
          <a:xfrm>
            <a:off x="6794626" y="21593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EC8F46B-2415-694B-8038-BE88FBC96408}"/>
              </a:ext>
            </a:extLst>
          </p:cNvPr>
          <p:cNvSpPr/>
          <p:nvPr/>
        </p:nvSpPr>
        <p:spPr>
          <a:xfrm>
            <a:off x="6794626" y="23733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2503A0A-6537-DA49-96C3-428407BE804F}"/>
              </a:ext>
            </a:extLst>
          </p:cNvPr>
          <p:cNvSpPr/>
          <p:nvPr/>
        </p:nvSpPr>
        <p:spPr>
          <a:xfrm>
            <a:off x="7018944" y="15154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7B062CA-A482-0341-B12D-B4CDE3D8B96D}"/>
              </a:ext>
            </a:extLst>
          </p:cNvPr>
          <p:cNvSpPr/>
          <p:nvPr/>
        </p:nvSpPr>
        <p:spPr>
          <a:xfrm>
            <a:off x="7018944" y="17295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254A3B9-52EE-B946-B987-4C532B75A16A}"/>
              </a:ext>
            </a:extLst>
          </p:cNvPr>
          <p:cNvSpPr/>
          <p:nvPr/>
        </p:nvSpPr>
        <p:spPr>
          <a:xfrm>
            <a:off x="7018944" y="19435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C40E53A-B4A9-FB46-84D8-C021B80C2835}"/>
              </a:ext>
            </a:extLst>
          </p:cNvPr>
          <p:cNvSpPr/>
          <p:nvPr/>
        </p:nvSpPr>
        <p:spPr>
          <a:xfrm>
            <a:off x="7018944" y="215761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5052EB5-AA03-E848-94C3-A42E6C2A12BF}"/>
              </a:ext>
            </a:extLst>
          </p:cNvPr>
          <p:cNvSpPr/>
          <p:nvPr/>
        </p:nvSpPr>
        <p:spPr>
          <a:xfrm>
            <a:off x="7018944" y="23716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470BCD0-815D-F646-9500-EC4C17E2A2E0}"/>
              </a:ext>
            </a:extLst>
          </p:cNvPr>
          <p:cNvSpPr/>
          <p:nvPr/>
        </p:nvSpPr>
        <p:spPr>
          <a:xfrm>
            <a:off x="7243262" y="15137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FB702B-EDA9-5D48-A60B-0B0AFC0CEED4}"/>
              </a:ext>
            </a:extLst>
          </p:cNvPr>
          <p:cNvSpPr/>
          <p:nvPr/>
        </p:nvSpPr>
        <p:spPr>
          <a:xfrm>
            <a:off x="7243262" y="17278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CF94B56-FB40-6D40-A113-8F476D3E5D5D}"/>
              </a:ext>
            </a:extLst>
          </p:cNvPr>
          <p:cNvSpPr/>
          <p:nvPr/>
        </p:nvSpPr>
        <p:spPr>
          <a:xfrm>
            <a:off x="7243262" y="19418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FD7A5BC-0759-7E4F-8436-1C0FD8BF9192}"/>
              </a:ext>
            </a:extLst>
          </p:cNvPr>
          <p:cNvSpPr/>
          <p:nvPr/>
        </p:nvSpPr>
        <p:spPr>
          <a:xfrm>
            <a:off x="7243262" y="215590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81131B1-A9D7-0F45-8676-6AD01BE736BB}"/>
              </a:ext>
            </a:extLst>
          </p:cNvPr>
          <p:cNvSpPr/>
          <p:nvPr/>
        </p:nvSpPr>
        <p:spPr>
          <a:xfrm>
            <a:off x="7243262" y="23699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4AA6184-88ED-D744-ADAD-F3595A1E2E5C}"/>
              </a:ext>
            </a:extLst>
          </p:cNvPr>
          <p:cNvSpPr/>
          <p:nvPr/>
        </p:nvSpPr>
        <p:spPr>
          <a:xfrm>
            <a:off x="7467580" y="15120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FBBFFFF-664F-854A-BE1C-153E39597F93}"/>
              </a:ext>
            </a:extLst>
          </p:cNvPr>
          <p:cNvSpPr/>
          <p:nvPr/>
        </p:nvSpPr>
        <p:spPr>
          <a:xfrm>
            <a:off x="7467580" y="17261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45F2E06-7DD8-CB4B-9FBF-D832469ABCDC}"/>
              </a:ext>
            </a:extLst>
          </p:cNvPr>
          <p:cNvSpPr/>
          <p:nvPr/>
        </p:nvSpPr>
        <p:spPr>
          <a:xfrm>
            <a:off x="7467580" y="19401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818AD9F-CB54-2C4B-A32C-1CD68A6A01AB}"/>
              </a:ext>
            </a:extLst>
          </p:cNvPr>
          <p:cNvSpPr/>
          <p:nvPr/>
        </p:nvSpPr>
        <p:spPr>
          <a:xfrm>
            <a:off x="7467580" y="215419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F54AC35-4D72-204C-8A9A-5E09DFE0F99B}"/>
              </a:ext>
            </a:extLst>
          </p:cNvPr>
          <p:cNvSpPr/>
          <p:nvPr/>
        </p:nvSpPr>
        <p:spPr>
          <a:xfrm>
            <a:off x="7467580" y="23682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5E8B51B-6595-6D40-AE96-69C93BCB7305}"/>
              </a:ext>
            </a:extLst>
          </p:cNvPr>
          <p:cNvSpPr/>
          <p:nvPr/>
        </p:nvSpPr>
        <p:spPr>
          <a:xfrm>
            <a:off x="7691898" y="15103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8AD1576-70C7-5B4C-B3E2-3F50E00647FC}"/>
              </a:ext>
            </a:extLst>
          </p:cNvPr>
          <p:cNvSpPr/>
          <p:nvPr/>
        </p:nvSpPr>
        <p:spPr>
          <a:xfrm>
            <a:off x="7691898" y="17244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D6F854A-BF85-D541-B046-088529EF2E4F}"/>
              </a:ext>
            </a:extLst>
          </p:cNvPr>
          <p:cNvSpPr/>
          <p:nvPr/>
        </p:nvSpPr>
        <p:spPr>
          <a:xfrm>
            <a:off x="7691898" y="19384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2A0429F-94C7-5F40-9297-3284961DDA46}"/>
              </a:ext>
            </a:extLst>
          </p:cNvPr>
          <p:cNvSpPr/>
          <p:nvPr/>
        </p:nvSpPr>
        <p:spPr>
          <a:xfrm>
            <a:off x="7691898" y="215248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744289D-99B9-9246-B4C7-FB7E84FE445A}"/>
              </a:ext>
            </a:extLst>
          </p:cNvPr>
          <p:cNvSpPr/>
          <p:nvPr/>
        </p:nvSpPr>
        <p:spPr>
          <a:xfrm>
            <a:off x="7691898" y="23665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D1B9FB8-7AC3-A947-86BC-760AD8B6BCCD}"/>
              </a:ext>
            </a:extLst>
          </p:cNvPr>
          <p:cNvSpPr/>
          <p:nvPr/>
        </p:nvSpPr>
        <p:spPr>
          <a:xfrm>
            <a:off x="7916216" y="15086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F3E9F81-6B30-984B-AAF6-20445A9465FD}"/>
              </a:ext>
            </a:extLst>
          </p:cNvPr>
          <p:cNvSpPr/>
          <p:nvPr/>
        </p:nvSpPr>
        <p:spPr>
          <a:xfrm>
            <a:off x="7916216" y="17226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F1DF5A1-3719-DB4D-B006-F0E7F65CDDAB}"/>
              </a:ext>
            </a:extLst>
          </p:cNvPr>
          <p:cNvSpPr/>
          <p:nvPr/>
        </p:nvSpPr>
        <p:spPr>
          <a:xfrm>
            <a:off x="7916216" y="19367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5CBF44-65AF-1A45-A7CF-B5FFFAABA7CD}"/>
              </a:ext>
            </a:extLst>
          </p:cNvPr>
          <p:cNvSpPr/>
          <p:nvPr/>
        </p:nvSpPr>
        <p:spPr>
          <a:xfrm>
            <a:off x="7916216" y="215077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0682EE-8315-984F-BA43-50208E933900}"/>
              </a:ext>
            </a:extLst>
          </p:cNvPr>
          <p:cNvSpPr/>
          <p:nvPr/>
        </p:nvSpPr>
        <p:spPr>
          <a:xfrm>
            <a:off x="7916216" y="23648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08F15EE-BB16-8D4D-AC01-3963FD29936C}"/>
              </a:ext>
            </a:extLst>
          </p:cNvPr>
          <p:cNvSpPr/>
          <p:nvPr/>
        </p:nvSpPr>
        <p:spPr>
          <a:xfrm>
            <a:off x="8140534" y="15069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050B8DF-E7CE-A548-A73A-12430859F329}"/>
              </a:ext>
            </a:extLst>
          </p:cNvPr>
          <p:cNvSpPr/>
          <p:nvPr/>
        </p:nvSpPr>
        <p:spPr>
          <a:xfrm>
            <a:off x="8140534" y="17209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BC0BF02-37FD-2649-8971-B378098AC829}"/>
              </a:ext>
            </a:extLst>
          </p:cNvPr>
          <p:cNvSpPr/>
          <p:nvPr/>
        </p:nvSpPr>
        <p:spPr>
          <a:xfrm>
            <a:off x="8140534" y="19350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300348E-8D5F-A246-B791-C90C1E5FFD7E}"/>
              </a:ext>
            </a:extLst>
          </p:cNvPr>
          <p:cNvSpPr/>
          <p:nvPr/>
        </p:nvSpPr>
        <p:spPr>
          <a:xfrm>
            <a:off x="8140534" y="214906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92BB638-7D11-6F4E-9CCE-4C3FB4B1C5D4}"/>
              </a:ext>
            </a:extLst>
          </p:cNvPr>
          <p:cNvSpPr/>
          <p:nvPr/>
        </p:nvSpPr>
        <p:spPr>
          <a:xfrm>
            <a:off x="8140534" y="23631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B870FC-FDDD-4540-9ACD-9EA87BE09412}"/>
              </a:ext>
            </a:extLst>
          </p:cNvPr>
          <p:cNvSpPr/>
          <p:nvPr/>
        </p:nvSpPr>
        <p:spPr>
          <a:xfrm>
            <a:off x="8364852" y="15052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086FFE4-C2E5-D846-99B7-4BBCC4D86248}"/>
              </a:ext>
            </a:extLst>
          </p:cNvPr>
          <p:cNvSpPr/>
          <p:nvPr/>
        </p:nvSpPr>
        <p:spPr>
          <a:xfrm>
            <a:off x="8364852" y="17192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7D5CBC5-D3DE-E643-85F6-A95A1DC569F1}"/>
              </a:ext>
            </a:extLst>
          </p:cNvPr>
          <p:cNvSpPr/>
          <p:nvPr/>
        </p:nvSpPr>
        <p:spPr>
          <a:xfrm>
            <a:off x="8364852" y="19333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DB04058-60FF-9645-97BB-60C57063FD7C}"/>
              </a:ext>
            </a:extLst>
          </p:cNvPr>
          <p:cNvSpPr/>
          <p:nvPr/>
        </p:nvSpPr>
        <p:spPr>
          <a:xfrm>
            <a:off x="8364852" y="214735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6031BA8-C73E-E845-BEB1-4648EAA6F6F5}"/>
              </a:ext>
            </a:extLst>
          </p:cNvPr>
          <p:cNvSpPr/>
          <p:nvPr/>
        </p:nvSpPr>
        <p:spPr>
          <a:xfrm>
            <a:off x="8364852" y="23614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463771C-AC8A-094F-9E95-8FF16A22D43D}"/>
              </a:ext>
            </a:extLst>
          </p:cNvPr>
          <p:cNvSpPr/>
          <p:nvPr/>
        </p:nvSpPr>
        <p:spPr>
          <a:xfrm>
            <a:off x="8589170" y="15035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E6A1D01-2CA7-084C-8C08-D5212D9B8F0B}"/>
              </a:ext>
            </a:extLst>
          </p:cNvPr>
          <p:cNvSpPr/>
          <p:nvPr/>
        </p:nvSpPr>
        <p:spPr>
          <a:xfrm>
            <a:off x="8589170" y="17175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34B8D8F-0B5D-9349-AB16-98040099DF04}"/>
              </a:ext>
            </a:extLst>
          </p:cNvPr>
          <p:cNvSpPr/>
          <p:nvPr/>
        </p:nvSpPr>
        <p:spPr>
          <a:xfrm>
            <a:off x="8589170" y="19316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59BACC9-CC18-204D-A72B-6C03BBF17A3E}"/>
              </a:ext>
            </a:extLst>
          </p:cNvPr>
          <p:cNvSpPr/>
          <p:nvPr/>
        </p:nvSpPr>
        <p:spPr>
          <a:xfrm>
            <a:off x="8589170" y="214564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732E14E-4880-454D-A2D4-5A1C338BB48B}"/>
              </a:ext>
            </a:extLst>
          </p:cNvPr>
          <p:cNvSpPr/>
          <p:nvPr/>
        </p:nvSpPr>
        <p:spPr>
          <a:xfrm>
            <a:off x="8589170" y="23596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A2A4098-E3FB-5842-959B-E2EAE2E7A4B0}"/>
              </a:ext>
            </a:extLst>
          </p:cNvPr>
          <p:cNvSpPr/>
          <p:nvPr/>
        </p:nvSpPr>
        <p:spPr>
          <a:xfrm>
            <a:off x="8813488" y="15018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61EC258-45B7-1541-B951-610B5CBFD878}"/>
              </a:ext>
            </a:extLst>
          </p:cNvPr>
          <p:cNvSpPr/>
          <p:nvPr/>
        </p:nvSpPr>
        <p:spPr>
          <a:xfrm>
            <a:off x="8813488" y="17158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C57E79F-A26C-D14C-B330-17770C514F9D}"/>
              </a:ext>
            </a:extLst>
          </p:cNvPr>
          <p:cNvSpPr/>
          <p:nvPr/>
        </p:nvSpPr>
        <p:spPr>
          <a:xfrm>
            <a:off x="8813488" y="19298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9153B09-02F6-E645-96F8-067E79066E0B}"/>
              </a:ext>
            </a:extLst>
          </p:cNvPr>
          <p:cNvSpPr/>
          <p:nvPr/>
        </p:nvSpPr>
        <p:spPr>
          <a:xfrm>
            <a:off x="8813488" y="214393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47E9D55-2C06-B94C-B5D3-E2460CD48DF3}"/>
              </a:ext>
            </a:extLst>
          </p:cNvPr>
          <p:cNvSpPr/>
          <p:nvPr/>
        </p:nvSpPr>
        <p:spPr>
          <a:xfrm>
            <a:off x="8813488" y="23579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E120977-FA2A-B54C-9B5D-4A1468BD583B}"/>
              </a:ext>
            </a:extLst>
          </p:cNvPr>
          <p:cNvSpPr/>
          <p:nvPr/>
        </p:nvSpPr>
        <p:spPr>
          <a:xfrm>
            <a:off x="9037806" y="15000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7998F77-DB02-394D-9088-A3D24F9D5638}"/>
              </a:ext>
            </a:extLst>
          </p:cNvPr>
          <p:cNvSpPr/>
          <p:nvPr/>
        </p:nvSpPr>
        <p:spPr>
          <a:xfrm>
            <a:off x="9037806" y="17141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F77064F-EC72-5047-AE2D-C2FAB33FFA25}"/>
              </a:ext>
            </a:extLst>
          </p:cNvPr>
          <p:cNvSpPr/>
          <p:nvPr/>
        </p:nvSpPr>
        <p:spPr>
          <a:xfrm>
            <a:off x="9037806" y="19281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4B73849-3918-554E-B473-C53BE3531A56}"/>
              </a:ext>
            </a:extLst>
          </p:cNvPr>
          <p:cNvSpPr/>
          <p:nvPr/>
        </p:nvSpPr>
        <p:spPr>
          <a:xfrm>
            <a:off x="9037806" y="21422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307A43F-C3D4-6A4D-AEFB-C2D2933E771E}"/>
              </a:ext>
            </a:extLst>
          </p:cNvPr>
          <p:cNvSpPr/>
          <p:nvPr/>
        </p:nvSpPr>
        <p:spPr>
          <a:xfrm>
            <a:off x="9037806" y="23562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4FAA2C6-8D1C-8C4B-AF30-CFC2D82627F2}"/>
              </a:ext>
            </a:extLst>
          </p:cNvPr>
          <p:cNvSpPr/>
          <p:nvPr/>
        </p:nvSpPr>
        <p:spPr>
          <a:xfrm>
            <a:off x="2306554" y="27439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71E4C55-FA86-8642-B527-CDE62E395D90}"/>
              </a:ext>
            </a:extLst>
          </p:cNvPr>
          <p:cNvSpPr/>
          <p:nvPr/>
        </p:nvSpPr>
        <p:spPr>
          <a:xfrm>
            <a:off x="2306554" y="29580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1FAECFD-FC4E-2C42-9F5C-DC4DA8851B8B}"/>
              </a:ext>
            </a:extLst>
          </p:cNvPr>
          <p:cNvSpPr/>
          <p:nvPr/>
        </p:nvSpPr>
        <p:spPr>
          <a:xfrm>
            <a:off x="2306554" y="31720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F4521C4-FC7F-0E4A-8F36-F78F2B4CA9A5}"/>
              </a:ext>
            </a:extLst>
          </p:cNvPr>
          <p:cNvSpPr/>
          <p:nvPr/>
        </p:nvSpPr>
        <p:spPr>
          <a:xfrm>
            <a:off x="2306554" y="33861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1F96F31-EC2B-5C45-B365-A935881EB43E}"/>
              </a:ext>
            </a:extLst>
          </p:cNvPr>
          <p:cNvSpPr/>
          <p:nvPr/>
        </p:nvSpPr>
        <p:spPr>
          <a:xfrm>
            <a:off x="2306554" y="36001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5A268C2-B8D8-564F-98B5-B77B3B966097}"/>
              </a:ext>
            </a:extLst>
          </p:cNvPr>
          <p:cNvSpPr/>
          <p:nvPr/>
        </p:nvSpPr>
        <p:spPr>
          <a:xfrm>
            <a:off x="2530872" y="27422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3F29938-1882-8948-9943-2836F8B70D67}"/>
              </a:ext>
            </a:extLst>
          </p:cNvPr>
          <p:cNvSpPr/>
          <p:nvPr/>
        </p:nvSpPr>
        <p:spPr>
          <a:xfrm>
            <a:off x="2530872" y="29563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4EA4794-0190-1D43-9454-DE086B82F7CD}"/>
              </a:ext>
            </a:extLst>
          </p:cNvPr>
          <p:cNvSpPr/>
          <p:nvPr/>
        </p:nvSpPr>
        <p:spPr>
          <a:xfrm>
            <a:off x="2530872" y="31703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03475C3-5F34-8743-ABC7-9CFA5C6EBB63}"/>
              </a:ext>
            </a:extLst>
          </p:cNvPr>
          <p:cNvSpPr/>
          <p:nvPr/>
        </p:nvSpPr>
        <p:spPr>
          <a:xfrm>
            <a:off x="2530872" y="338441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F4B08DE-21F1-664A-9A00-D0F98ACA22D1}"/>
              </a:ext>
            </a:extLst>
          </p:cNvPr>
          <p:cNvSpPr/>
          <p:nvPr/>
        </p:nvSpPr>
        <p:spPr>
          <a:xfrm>
            <a:off x="2530872" y="35984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D947E0E-3F02-3348-8210-3A594204928C}"/>
              </a:ext>
            </a:extLst>
          </p:cNvPr>
          <p:cNvSpPr/>
          <p:nvPr/>
        </p:nvSpPr>
        <p:spPr>
          <a:xfrm>
            <a:off x="2755190" y="27405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57368ED-4FC2-CB4F-9451-3227BC6FC384}"/>
              </a:ext>
            </a:extLst>
          </p:cNvPr>
          <p:cNvSpPr/>
          <p:nvPr/>
        </p:nvSpPr>
        <p:spPr>
          <a:xfrm>
            <a:off x="2755190" y="29546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9DFE2FA-5C27-D14F-BA34-1B05C93879B4}"/>
              </a:ext>
            </a:extLst>
          </p:cNvPr>
          <p:cNvSpPr/>
          <p:nvPr/>
        </p:nvSpPr>
        <p:spPr>
          <a:xfrm>
            <a:off x="2755190" y="31686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50E004-79E8-F24D-818B-8F1232313A1F}"/>
              </a:ext>
            </a:extLst>
          </p:cNvPr>
          <p:cNvSpPr/>
          <p:nvPr/>
        </p:nvSpPr>
        <p:spPr>
          <a:xfrm>
            <a:off x="2755190" y="338270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B080919-7F43-4340-B769-DDB41D0444EC}"/>
              </a:ext>
            </a:extLst>
          </p:cNvPr>
          <p:cNvSpPr/>
          <p:nvPr/>
        </p:nvSpPr>
        <p:spPr>
          <a:xfrm>
            <a:off x="2755190" y="35967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38D0CE5-D583-444D-B547-5BFB69E1131C}"/>
              </a:ext>
            </a:extLst>
          </p:cNvPr>
          <p:cNvSpPr/>
          <p:nvPr/>
        </p:nvSpPr>
        <p:spPr>
          <a:xfrm>
            <a:off x="2979508" y="27388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E3B334-1AC0-8846-A1AF-150903E17263}"/>
              </a:ext>
            </a:extLst>
          </p:cNvPr>
          <p:cNvSpPr/>
          <p:nvPr/>
        </p:nvSpPr>
        <p:spPr>
          <a:xfrm>
            <a:off x="2979508" y="29529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5845A0D-F2C3-2547-A33E-B62877CF6539}"/>
              </a:ext>
            </a:extLst>
          </p:cNvPr>
          <p:cNvSpPr/>
          <p:nvPr/>
        </p:nvSpPr>
        <p:spPr>
          <a:xfrm>
            <a:off x="2979508" y="31669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5AF5968-2379-9A4C-9AC2-AF5E1AA9DBEA}"/>
              </a:ext>
            </a:extLst>
          </p:cNvPr>
          <p:cNvSpPr/>
          <p:nvPr/>
        </p:nvSpPr>
        <p:spPr>
          <a:xfrm>
            <a:off x="2979508" y="338099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4997B60E-A9E9-8C4D-9CC1-FAFA9668D69A}"/>
              </a:ext>
            </a:extLst>
          </p:cNvPr>
          <p:cNvSpPr/>
          <p:nvPr/>
        </p:nvSpPr>
        <p:spPr>
          <a:xfrm>
            <a:off x="2979508" y="35950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705DEC4-0B23-0041-AB89-0AE25544B43E}"/>
              </a:ext>
            </a:extLst>
          </p:cNvPr>
          <p:cNvSpPr/>
          <p:nvPr/>
        </p:nvSpPr>
        <p:spPr>
          <a:xfrm>
            <a:off x="3203826" y="27371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28518C5-44E3-C445-91C4-7514FEE85078}"/>
              </a:ext>
            </a:extLst>
          </p:cNvPr>
          <p:cNvSpPr/>
          <p:nvPr/>
        </p:nvSpPr>
        <p:spPr>
          <a:xfrm>
            <a:off x="3203826" y="29512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D80E731-0099-0042-8DB8-45594DC570D6}"/>
              </a:ext>
            </a:extLst>
          </p:cNvPr>
          <p:cNvSpPr/>
          <p:nvPr/>
        </p:nvSpPr>
        <p:spPr>
          <a:xfrm>
            <a:off x="3203826" y="31652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921E2F3-19CC-9346-82A1-C8CABB244CD2}"/>
              </a:ext>
            </a:extLst>
          </p:cNvPr>
          <p:cNvSpPr/>
          <p:nvPr/>
        </p:nvSpPr>
        <p:spPr>
          <a:xfrm>
            <a:off x="3203826" y="337928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70AA423-0D06-5B4E-A892-3429487CC1E5}"/>
              </a:ext>
            </a:extLst>
          </p:cNvPr>
          <p:cNvSpPr/>
          <p:nvPr/>
        </p:nvSpPr>
        <p:spPr>
          <a:xfrm>
            <a:off x="3203826" y="35933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F985B66-A378-3D47-BE53-96FAA488928A}"/>
              </a:ext>
            </a:extLst>
          </p:cNvPr>
          <p:cNvSpPr/>
          <p:nvPr/>
        </p:nvSpPr>
        <p:spPr>
          <a:xfrm>
            <a:off x="3428144" y="27354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0D12E6D-84AC-9947-A4ED-3B90B62AB3C1}"/>
              </a:ext>
            </a:extLst>
          </p:cNvPr>
          <p:cNvSpPr/>
          <p:nvPr/>
        </p:nvSpPr>
        <p:spPr>
          <a:xfrm>
            <a:off x="3428144" y="29494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A0B406AD-9E12-EC4B-9763-2A7FCFFA92C8}"/>
              </a:ext>
            </a:extLst>
          </p:cNvPr>
          <p:cNvSpPr/>
          <p:nvPr/>
        </p:nvSpPr>
        <p:spPr>
          <a:xfrm>
            <a:off x="3428144" y="31635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C3678A6-4870-1243-B2D9-60EFABECEDF3}"/>
              </a:ext>
            </a:extLst>
          </p:cNvPr>
          <p:cNvSpPr/>
          <p:nvPr/>
        </p:nvSpPr>
        <p:spPr>
          <a:xfrm>
            <a:off x="3428144" y="337757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46DFF68-137D-BE41-8D1B-0BBA292BF011}"/>
              </a:ext>
            </a:extLst>
          </p:cNvPr>
          <p:cNvSpPr/>
          <p:nvPr/>
        </p:nvSpPr>
        <p:spPr>
          <a:xfrm>
            <a:off x="3428144" y="35916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5B6E33F-6D29-464A-969A-283F7128A5C9}"/>
              </a:ext>
            </a:extLst>
          </p:cNvPr>
          <p:cNvSpPr/>
          <p:nvPr/>
        </p:nvSpPr>
        <p:spPr>
          <a:xfrm>
            <a:off x="3652462" y="27337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23C2825-510C-244D-A0E3-1E09E5E38173}"/>
              </a:ext>
            </a:extLst>
          </p:cNvPr>
          <p:cNvSpPr/>
          <p:nvPr/>
        </p:nvSpPr>
        <p:spPr>
          <a:xfrm>
            <a:off x="3652462" y="29477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70578D3-398D-9040-8B37-5C07FF5F8D14}"/>
              </a:ext>
            </a:extLst>
          </p:cNvPr>
          <p:cNvSpPr/>
          <p:nvPr/>
        </p:nvSpPr>
        <p:spPr>
          <a:xfrm>
            <a:off x="3652462" y="31618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1569AEB-1601-644E-A623-DB51A769B606}"/>
              </a:ext>
            </a:extLst>
          </p:cNvPr>
          <p:cNvSpPr/>
          <p:nvPr/>
        </p:nvSpPr>
        <p:spPr>
          <a:xfrm>
            <a:off x="3652462" y="337586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45B4301-18F4-D042-8F89-C2E6D3B3A869}"/>
              </a:ext>
            </a:extLst>
          </p:cNvPr>
          <p:cNvSpPr/>
          <p:nvPr/>
        </p:nvSpPr>
        <p:spPr>
          <a:xfrm>
            <a:off x="3652462" y="35899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DE1AC5-F63D-B64A-87D5-18B3DB9F1BDB}"/>
              </a:ext>
            </a:extLst>
          </p:cNvPr>
          <p:cNvSpPr/>
          <p:nvPr/>
        </p:nvSpPr>
        <p:spPr>
          <a:xfrm>
            <a:off x="3876780" y="27320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8559226-095A-1347-81F3-36C0C7B205E3}"/>
              </a:ext>
            </a:extLst>
          </p:cNvPr>
          <p:cNvSpPr/>
          <p:nvPr/>
        </p:nvSpPr>
        <p:spPr>
          <a:xfrm>
            <a:off x="3876780" y="29460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971DEC6-3BBC-1F4C-84A7-8CD0AA0A68BD}"/>
              </a:ext>
            </a:extLst>
          </p:cNvPr>
          <p:cNvSpPr/>
          <p:nvPr/>
        </p:nvSpPr>
        <p:spPr>
          <a:xfrm>
            <a:off x="3876780" y="31601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DD7C2ED-336E-3442-9861-2D516B5C20F4}"/>
              </a:ext>
            </a:extLst>
          </p:cNvPr>
          <p:cNvSpPr/>
          <p:nvPr/>
        </p:nvSpPr>
        <p:spPr>
          <a:xfrm>
            <a:off x="3876780" y="337415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44C7741-3274-3540-A666-BFA232BE2808}"/>
              </a:ext>
            </a:extLst>
          </p:cNvPr>
          <p:cNvSpPr/>
          <p:nvPr/>
        </p:nvSpPr>
        <p:spPr>
          <a:xfrm>
            <a:off x="3876780" y="35882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86DDAC0D-0AF2-6E4D-A05A-AAEA78F7559D}"/>
              </a:ext>
            </a:extLst>
          </p:cNvPr>
          <p:cNvSpPr/>
          <p:nvPr/>
        </p:nvSpPr>
        <p:spPr>
          <a:xfrm>
            <a:off x="4101098" y="27303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CA44D51-14E7-654E-9FF7-41BA817C7322}"/>
              </a:ext>
            </a:extLst>
          </p:cNvPr>
          <p:cNvSpPr/>
          <p:nvPr/>
        </p:nvSpPr>
        <p:spPr>
          <a:xfrm>
            <a:off x="4101098" y="29443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A4DBEC7B-E62E-3C4E-9075-BDE14679D7B9}"/>
              </a:ext>
            </a:extLst>
          </p:cNvPr>
          <p:cNvSpPr/>
          <p:nvPr/>
        </p:nvSpPr>
        <p:spPr>
          <a:xfrm>
            <a:off x="4101098" y="31584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059FC23-CAD1-5C42-8E5B-3245D7311C4C}"/>
              </a:ext>
            </a:extLst>
          </p:cNvPr>
          <p:cNvSpPr/>
          <p:nvPr/>
        </p:nvSpPr>
        <p:spPr>
          <a:xfrm>
            <a:off x="4101098" y="337244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0D4DBAD0-ABFB-BF41-BCDC-CCD8FF19E2B9}"/>
              </a:ext>
            </a:extLst>
          </p:cNvPr>
          <p:cNvSpPr/>
          <p:nvPr/>
        </p:nvSpPr>
        <p:spPr>
          <a:xfrm>
            <a:off x="4101098" y="35864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9D6A938-EFEE-804C-B811-5CDC077F7124}"/>
              </a:ext>
            </a:extLst>
          </p:cNvPr>
          <p:cNvSpPr/>
          <p:nvPr/>
        </p:nvSpPr>
        <p:spPr>
          <a:xfrm>
            <a:off x="4325416" y="27286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146B443-E085-F542-9DF0-35346CF85326}"/>
              </a:ext>
            </a:extLst>
          </p:cNvPr>
          <p:cNvSpPr/>
          <p:nvPr/>
        </p:nvSpPr>
        <p:spPr>
          <a:xfrm>
            <a:off x="4325416" y="29426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871F041-7635-6C4A-8F0D-91B494FFA344}"/>
              </a:ext>
            </a:extLst>
          </p:cNvPr>
          <p:cNvSpPr/>
          <p:nvPr/>
        </p:nvSpPr>
        <p:spPr>
          <a:xfrm>
            <a:off x="4325416" y="31566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3A7C849-6036-F347-809D-AB62CCD18A7A}"/>
              </a:ext>
            </a:extLst>
          </p:cNvPr>
          <p:cNvSpPr/>
          <p:nvPr/>
        </p:nvSpPr>
        <p:spPr>
          <a:xfrm>
            <a:off x="4325416" y="337073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4176D1F-6FBB-CA4E-AC56-3D888276660B}"/>
              </a:ext>
            </a:extLst>
          </p:cNvPr>
          <p:cNvSpPr/>
          <p:nvPr/>
        </p:nvSpPr>
        <p:spPr>
          <a:xfrm>
            <a:off x="4325416" y="35847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67E0027-B54D-084C-A235-CA3217F231E3}"/>
              </a:ext>
            </a:extLst>
          </p:cNvPr>
          <p:cNvSpPr/>
          <p:nvPr/>
        </p:nvSpPr>
        <p:spPr>
          <a:xfrm>
            <a:off x="4549734" y="27268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E381FE76-B989-5043-8FA0-1C6510434917}"/>
              </a:ext>
            </a:extLst>
          </p:cNvPr>
          <p:cNvSpPr/>
          <p:nvPr/>
        </p:nvSpPr>
        <p:spPr>
          <a:xfrm>
            <a:off x="4549734" y="29409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92586A2-3690-C542-B583-69F60B7DC364}"/>
              </a:ext>
            </a:extLst>
          </p:cNvPr>
          <p:cNvSpPr/>
          <p:nvPr/>
        </p:nvSpPr>
        <p:spPr>
          <a:xfrm>
            <a:off x="4549734" y="31549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E7C676D-698B-D249-9CF8-5976DF9118E6}"/>
              </a:ext>
            </a:extLst>
          </p:cNvPr>
          <p:cNvSpPr/>
          <p:nvPr/>
        </p:nvSpPr>
        <p:spPr>
          <a:xfrm>
            <a:off x="4549734" y="33690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5028C3F-B1F2-FE41-9F94-94A51911B192}"/>
              </a:ext>
            </a:extLst>
          </p:cNvPr>
          <p:cNvSpPr/>
          <p:nvPr/>
        </p:nvSpPr>
        <p:spPr>
          <a:xfrm>
            <a:off x="4549734" y="35830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DBCA5BA-25A7-0342-98DC-10103B263405}"/>
              </a:ext>
            </a:extLst>
          </p:cNvPr>
          <p:cNvSpPr/>
          <p:nvPr/>
        </p:nvSpPr>
        <p:spPr>
          <a:xfrm>
            <a:off x="4774052" y="27251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5954391-D62D-6646-8D9D-57F39ACC8BD6}"/>
              </a:ext>
            </a:extLst>
          </p:cNvPr>
          <p:cNvSpPr/>
          <p:nvPr/>
        </p:nvSpPr>
        <p:spPr>
          <a:xfrm>
            <a:off x="4774052" y="29392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000F718-48B4-8840-9073-46E9E952C504}"/>
              </a:ext>
            </a:extLst>
          </p:cNvPr>
          <p:cNvSpPr/>
          <p:nvPr/>
        </p:nvSpPr>
        <p:spPr>
          <a:xfrm>
            <a:off x="4774052" y="31532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0262D03-99A8-D746-8B68-D7BA85F6655B}"/>
              </a:ext>
            </a:extLst>
          </p:cNvPr>
          <p:cNvSpPr/>
          <p:nvPr/>
        </p:nvSpPr>
        <p:spPr>
          <a:xfrm>
            <a:off x="4774052" y="336731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2BC62C1D-8F85-9649-9ABB-0F9CA3F96F5C}"/>
              </a:ext>
            </a:extLst>
          </p:cNvPr>
          <p:cNvSpPr/>
          <p:nvPr/>
        </p:nvSpPr>
        <p:spPr>
          <a:xfrm>
            <a:off x="4774052" y="35813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BFE24D-AD92-7540-B24B-D15519D3F1EF}"/>
              </a:ext>
            </a:extLst>
          </p:cNvPr>
          <p:cNvSpPr/>
          <p:nvPr/>
        </p:nvSpPr>
        <p:spPr>
          <a:xfrm>
            <a:off x="4998370" y="27234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2939105-A911-884B-99B3-DC18ED375C6B}"/>
              </a:ext>
            </a:extLst>
          </p:cNvPr>
          <p:cNvSpPr/>
          <p:nvPr/>
        </p:nvSpPr>
        <p:spPr>
          <a:xfrm>
            <a:off x="4998370" y="29375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3017FE4-5B55-D949-BA71-313BA42B8FA7}"/>
              </a:ext>
            </a:extLst>
          </p:cNvPr>
          <p:cNvSpPr/>
          <p:nvPr/>
        </p:nvSpPr>
        <p:spPr>
          <a:xfrm>
            <a:off x="4998370" y="31515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C5E23AD-B75B-3540-B6DC-24709B91B6DD}"/>
              </a:ext>
            </a:extLst>
          </p:cNvPr>
          <p:cNvSpPr/>
          <p:nvPr/>
        </p:nvSpPr>
        <p:spPr>
          <a:xfrm>
            <a:off x="4998370" y="336560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4076684-6CAF-4345-A97B-568B60A6E1E8}"/>
              </a:ext>
            </a:extLst>
          </p:cNvPr>
          <p:cNvSpPr/>
          <p:nvPr/>
        </p:nvSpPr>
        <p:spPr>
          <a:xfrm>
            <a:off x="4998370" y="35796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5E1C210-FCB7-6A49-98BD-43CBD878B989}"/>
              </a:ext>
            </a:extLst>
          </p:cNvPr>
          <p:cNvSpPr/>
          <p:nvPr/>
        </p:nvSpPr>
        <p:spPr>
          <a:xfrm>
            <a:off x="5222688" y="27217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3941D5A-3186-9042-9ECC-498E9F6B79E0}"/>
              </a:ext>
            </a:extLst>
          </p:cNvPr>
          <p:cNvSpPr/>
          <p:nvPr/>
        </p:nvSpPr>
        <p:spPr>
          <a:xfrm>
            <a:off x="5222688" y="29358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186043C-F99B-564A-84FE-72B78343BD73}"/>
              </a:ext>
            </a:extLst>
          </p:cNvPr>
          <p:cNvSpPr/>
          <p:nvPr/>
        </p:nvSpPr>
        <p:spPr>
          <a:xfrm>
            <a:off x="5222688" y="31498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DD750DB-0985-F54A-A9ED-EF51868DC158}"/>
              </a:ext>
            </a:extLst>
          </p:cNvPr>
          <p:cNvSpPr/>
          <p:nvPr/>
        </p:nvSpPr>
        <p:spPr>
          <a:xfrm>
            <a:off x="5222688" y="336389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1E87DFBB-FF05-3D4C-B5A0-3CAB2FC38F2B}"/>
              </a:ext>
            </a:extLst>
          </p:cNvPr>
          <p:cNvSpPr/>
          <p:nvPr/>
        </p:nvSpPr>
        <p:spPr>
          <a:xfrm>
            <a:off x="5222688" y="35779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BA999751-6666-EF4A-8BAC-EE01C65EFBBE}"/>
              </a:ext>
            </a:extLst>
          </p:cNvPr>
          <p:cNvSpPr/>
          <p:nvPr/>
        </p:nvSpPr>
        <p:spPr>
          <a:xfrm>
            <a:off x="5447006" y="27200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BE1CA6E-FF46-7C4A-B60F-9E1568237B79}"/>
              </a:ext>
            </a:extLst>
          </p:cNvPr>
          <p:cNvSpPr/>
          <p:nvPr/>
        </p:nvSpPr>
        <p:spPr>
          <a:xfrm>
            <a:off x="5447006" y="29341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FFC0D48-137B-AA4C-A1CD-BB79D4544EB8}"/>
              </a:ext>
            </a:extLst>
          </p:cNvPr>
          <p:cNvSpPr/>
          <p:nvPr/>
        </p:nvSpPr>
        <p:spPr>
          <a:xfrm>
            <a:off x="5447006" y="31481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91BCF75-DDE6-154F-BD6D-4E1877F5BA89}"/>
              </a:ext>
            </a:extLst>
          </p:cNvPr>
          <p:cNvSpPr/>
          <p:nvPr/>
        </p:nvSpPr>
        <p:spPr>
          <a:xfrm>
            <a:off x="5447006" y="336218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E5C0463-745B-0642-BA46-A259EDDBA39D}"/>
              </a:ext>
            </a:extLst>
          </p:cNvPr>
          <p:cNvSpPr/>
          <p:nvPr/>
        </p:nvSpPr>
        <p:spPr>
          <a:xfrm>
            <a:off x="5447006" y="35762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1C5C246F-C995-D54D-9171-77E76CDCEE0D}"/>
              </a:ext>
            </a:extLst>
          </p:cNvPr>
          <p:cNvSpPr/>
          <p:nvPr/>
        </p:nvSpPr>
        <p:spPr>
          <a:xfrm>
            <a:off x="5671324" y="27183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7272BCC-3B0F-C442-860A-514633C7646A}"/>
              </a:ext>
            </a:extLst>
          </p:cNvPr>
          <p:cNvSpPr/>
          <p:nvPr/>
        </p:nvSpPr>
        <p:spPr>
          <a:xfrm>
            <a:off x="5671324" y="29323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7A08B7AE-DD7F-3C40-B36C-B7C339CAE34F}"/>
              </a:ext>
            </a:extLst>
          </p:cNvPr>
          <p:cNvSpPr/>
          <p:nvPr/>
        </p:nvSpPr>
        <p:spPr>
          <a:xfrm>
            <a:off x="5671324" y="31464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94FD644C-F23D-C446-BBA3-851436DDB43D}"/>
              </a:ext>
            </a:extLst>
          </p:cNvPr>
          <p:cNvSpPr/>
          <p:nvPr/>
        </p:nvSpPr>
        <p:spPr>
          <a:xfrm>
            <a:off x="5671324" y="336047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DA434B3-0625-484D-B407-FC9FB68D7C2E}"/>
              </a:ext>
            </a:extLst>
          </p:cNvPr>
          <p:cNvSpPr/>
          <p:nvPr/>
        </p:nvSpPr>
        <p:spPr>
          <a:xfrm>
            <a:off x="5671324" y="35745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A5F2874A-7537-804F-ACD5-3D314AE88BFD}"/>
              </a:ext>
            </a:extLst>
          </p:cNvPr>
          <p:cNvSpPr/>
          <p:nvPr/>
        </p:nvSpPr>
        <p:spPr>
          <a:xfrm>
            <a:off x="5895642" y="27166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BE51DEC8-76E7-AD4E-92E2-87896D74BB4E}"/>
              </a:ext>
            </a:extLst>
          </p:cNvPr>
          <p:cNvSpPr/>
          <p:nvPr/>
        </p:nvSpPr>
        <p:spPr>
          <a:xfrm>
            <a:off x="5895642" y="29306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2BD99B0-687D-B845-B4EA-D5BDE391F922}"/>
              </a:ext>
            </a:extLst>
          </p:cNvPr>
          <p:cNvSpPr/>
          <p:nvPr/>
        </p:nvSpPr>
        <p:spPr>
          <a:xfrm>
            <a:off x="5895642" y="31447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805B04F-A06D-AF47-B284-4C57E654E202}"/>
              </a:ext>
            </a:extLst>
          </p:cNvPr>
          <p:cNvSpPr/>
          <p:nvPr/>
        </p:nvSpPr>
        <p:spPr>
          <a:xfrm>
            <a:off x="5895642" y="335876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D9F9DE8-DF72-2049-B01C-0C74B6EB8A02}"/>
              </a:ext>
            </a:extLst>
          </p:cNvPr>
          <p:cNvSpPr/>
          <p:nvPr/>
        </p:nvSpPr>
        <p:spPr>
          <a:xfrm>
            <a:off x="5895642" y="35728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8BE8771C-EAA6-B04C-8964-D074C5482DA1}"/>
              </a:ext>
            </a:extLst>
          </p:cNvPr>
          <p:cNvSpPr/>
          <p:nvPr/>
        </p:nvSpPr>
        <p:spPr>
          <a:xfrm>
            <a:off x="6119960" y="27149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7C23D1CD-9501-384E-AF15-A8556F992579}"/>
              </a:ext>
            </a:extLst>
          </p:cNvPr>
          <p:cNvSpPr/>
          <p:nvPr/>
        </p:nvSpPr>
        <p:spPr>
          <a:xfrm>
            <a:off x="6119960" y="29289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C6F91EC-B83A-9542-BC11-B6939BD14A0B}"/>
              </a:ext>
            </a:extLst>
          </p:cNvPr>
          <p:cNvSpPr/>
          <p:nvPr/>
        </p:nvSpPr>
        <p:spPr>
          <a:xfrm>
            <a:off x="6119960" y="31430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5DE4D88-9E70-0547-88F8-90232B7CF948}"/>
              </a:ext>
            </a:extLst>
          </p:cNvPr>
          <p:cNvSpPr/>
          <p:nvPr/>
        </p:nvSpPr>
        <p:spPr>
          <a:xfrm>
            <a:off x="6119960" y="335705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D0C66E3-AA19-BF4E-81B0-2FEB74AAA426}"/>
              </a:ext>
            </a:extLst>
          </p:cNvPr>
          <p:cNvSpPr/>
          <p:nvPr/>
        </p:nvSpPr>
        <p:spPr>
          <a:xfrm>
            <a:off x="6119960" y="35711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4F1D9A8-FA34-E142-9D2D-BB08DE6C0573}"/>
              </a:ext>
            </a:extLst>
          </p:cNvPr>
          <p:cNvSpPr/>
          <p:nvPr/>
        </p:nvSpPr>
        <p:spPr>
          <a:xfrm>
            <a:off x="6344278" y="27132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18E7A15-7C64-8447-8547-656E12580085}"/>
              </a:ext>
            </a:extLst>
          </p:cNvPr>
          <p:cNvSpPr/>
          <p:nvPr/>
        </p:nvSpPr>
        <p:spPr>
          <a:xfrm>
            <a:off x="6344278" y="29272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EF3EF651-5F30-3D46-A26C-80F923C961F3}"/>
              </a:ext>
            </a:extLst>
          </p:cNvPr>
          <p:cNvSpPr/>
          <p:nvPr/>
        </p:nvSpPr>
        <p:spPr>
          <a:xfrm>
            <a:off x="6344278" y="31413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E241202-7C43-9A48-A00E-FE1E20DE4262}"/>
              </a:ext>
            </a:extLst>
          </p:cNvPr>
          <p:cNvSpPr/>
          <p:nvPr/>
        </p:nvSpPr>
        <p:spPr>
          <a:xfrm>
            <a:off x="6344278" y="335534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B33B7838-BA55-BA4A-A50C-4BC99EC0506F}"/>
              </a:ext>
            </a:extLst>
          </p:cNvPr>
          <p:cNvSpPr/>
          <p:nvPr/>
        </p:nvSpPr>
        <p:spPr>
          <a:xfrm>
            <a:off x="6344278" y="35693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F155BFFD-5C5B-4147-8FA4-80CB862FF754}"/>
              </a:ext>
            </a:extLst>
          </p:cNvPr>
          <p:cNvSpPr/>
          <p:nvPr/>
        </p:nvSpPr>
        <p:spPr>
          <a:xfrm>
            <a:off x="6568596" y="27115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A3E15521-CAAE-1144-AB39-1671A566F686}"/>
              </a:ext>
            </a:extLst>
          </p:cNvPr>
          <p:cNvSpPr/>
          <p:nvPr/>
        </p:nvSpPr>
        <p:spPr>
          <a:xfrm>
            <a:off x="6568596" y="29255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ED7B2352-09B9-E64E-8FA8-3E800BA6822A}"/>
              </a:ext>
            </a:extLst>
          </p:cNvPr>
          <p:cNvSpPr/>
          <p:nvPr/>
        </p:nvSpPr>
        <p:spPr>
          <a:xfrm>
            <a:off x="6568596" y="31395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6E35051C-4A52-BB46-A6A9-7D94B06360AE}"/>
              </a:ext>
            </a:extLst>
          </p:cNvPr>
          <p:cNvSpPr/>
          <p:nvPr/>
        </p:nvSpPr>
        <p:spPr>
          <a:xfrm>
            <a:off x="6568596" y="335363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2944542-7B8E-3043-A51D-C6E7325043D7}"/>
              </a:ext>
            </a:extLst>
          </p:cNvPr>
          <p:cNvSpPr/>
          <p:nvPr/>
        </p:nvSpPr>
        <p:spPr>
          <a:xfrm>
            <a:off x="6568596" y="35676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38E8AC1-1FFD-2D41-A200-69043C2B141B}"/>
              </a:ext>
            </a:extLst>
          </p:cNvPr>
          <p:cNvSpPr/>
          <p:nvPr/>
        </p:nvSpPr>
        <p:spPr>
          <a:xfrm>
            <a:off x="6792914" y="27097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4B6BD3C7-7824-7245-9D87-9FBFF0EA166E}"/>
              </a:ext>
            </a:extLst>
          </p:cNvPr>
          <p:cNvSpPr/>
          <p:nvPr/>
        </p:nvSpPr>
        <p:spPr>
          <a:xfrm>
            <a:off x="6792914" y="29238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D00DB1F-3A3C-FD48-99F9-017965151DAE}"/>
              </a:ext>
            </a:extLst>
          </p:cNvPr>
          <p:cNvSpPr/>
          <p:nvPr/>
        </p:nvSpPr>
        <p:spPr>
          <a:xfrm>
            <a:off x="6792914" y="31378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C0EF7D3-994E-3A41-8881-CA71A888D2C7}"/>
              </a:ext>
            </a:extLst>
          </p:cNvPr>
          <p:cNvSpPr/>
          <p:nvPr/>
        </p:nvSpPr>
        <p:spPr>
          <a:xfrm>
            <a:off x="6792914" y="33519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51CECEFC-494E-9C48-AEDD-43CF5AA08D9B}"/>
              </a:ext>
            </a:extLst>
          </p:cNvPr>
          <p:cNvSpPr/>
          <p:nvPr/>
        </p:nvSpPr>
        <p:spPr>
          <a:xfrm>
            <a:off x="6792914" y="35659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3840D03-177D-4D44-B4C9-549CF0F854C2}"/>
              </a:ext>
            </a:extLst>
          </p:cNvPr>
          <p:cNvSpPr/>
          <p:nvPr/>
        </p:nvSpPr>
        <p:spPr>
          <a:xfrm>
            <a:off x="7017232" y="27080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F41B4DA9-165F-224C-BAA0-6BF8C9B1F6EB}"/>
              </a:ext>
            </a:extLst>
          </p:cNvPr>
          <p:cNvSpPr/>
          <p:nvPr/>
        </p:nvSpPr>
        <p:spPr>
          <a:xfrm>
            <a:off x="7017232" y="29221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A2A5A010-2D4F-3140-BEB3-98CFC2567A02}"/>
              </a:ext>
            </a:extLst>
          </p:cNvPr>
          <p:cNvSpPr/>
          <p:nvPr/>
        </p:nvSpPr>
        <p:spPr>
          <a:xfrm>
            <a:off x="7017232" y="31361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37DD60C3-07C6-4849-9237-EFC3DAE7B55A}"/>
              </a:ext>
            </a:extLst>
          </p:cNvPr>
          <p:cNvSpPr/>
          <p:nvPr/>
        </p:nvSpPr>
        <p:spPr>
          <a:xfrm>
            <a:off x="7017232" y="335021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2356D0EF-B4FA-734E-9AB3-B066F246F0EE}"/>
              </a:ext>
            </a:extLst>
          </p:cNvPr>
          <p:cNvSpPr/>
          <p:nvPr/>
        </p:nvSpPr>
        <p:spPr>
          <a:xfrm>
            <a:off x="7017232" y="35642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8764B68-772D-AE44-85CE-3204E0DF9AB9}"/>
              </a:ext>
            </a:extLst>
          </p:cNvPr>
          <p:cNvSpPr/>
          <p:nvPr/>
        </p:nvSpPr>
        <p:spPr>
          <a:xfrm>
            <a:off x="7241550" y="27063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22F20092-3FFF-334E-A933-6C005D4B02E4}"/>
              </a:ext>
            </a:extLst>
          </p:cNvPr>
          <p:cNvSpPr/>
          <p:nvPr/>
        </p:nvSpPr>
        <p:spPr>
          <a:xfrm>
            <a:off x="7241550" y="29204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3A238611-297C-174F-9FE0-3AC9724AD737}"/>
              </a:ext>
            </a:extLst>
          </p:cNvPr>
          <p:cNvSpPr/>
          <p:nvPr/>
        </p:nvSpPr>
        <p:spPr>
          <a:xfrm>
            <a:off x="7241550" y="31344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D485E77-ED60-9242-B321-9FCACF5E1364}"/>
              </a:ext>
            </a:extLst>
          </p:cNvPr>
          <p:cNvSpPr/>
          <p:nvPr/>
        </p:nvSpPr>
        <p:spPr>
          <a:xfrm>
            <a:off x="7241550" y="334850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E891DF6-B0F2-A644-BD89-1720DDF0D90B}"/>
              </a:ext>
            </a:extLst>
          </p:cNvPr>
          <p:cNvSpPr/>
          <p:nvPr/>
        </p:nvSpPr>
        <p:spPr>
          <a:xfrm>
            <a:off x="7241550" y="35625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2AD1A17A-75AA-BC4A-A7C3-414057F6AA72}"/>
              </a:ext>
            </a:extLst>
          </p:cNvPr>
          <p:cNvSpPr/>
          <p:nvPr/>
        </p:nvSpPr>
        <p:spPr>
          <a:xfrm>
            <a:off x="7465868" y="27046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B7B1D535-5505-9F4F-A39B-4DBD4AAAA7D0}"/>
              </a:ext>
            </a:extLst>
          </p:cNvPr>
          <p:cNvSpPr/>
          <p:nvPr/>
        </p:nvSpPr>
        <p:spPr>
          <a:xfrm>
            <a:off x="7465868" y="29187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9089F674-D618-EC4B-AA65-D055F71A64DB}"/>
              </a:ext>
            </a:extLst>
          </p:cNvPr>
          <p:cNvSpPr/>
          <p:nvPr/>
        </p:nvSpPr>
        <p:spPr>
          <a:xfrm>
            <a:off x="7465868" y="31327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0515087A-1D56-0442-AF4B-39E392E242B2}"/>
              </a:ext>
            </a:extLst>
          </p:cNvPr>
          <p:cNvSpPr/>
          <p:nvPr/>
        </p:nvSpPr>
        <p:spPr>
          <a:xfrm>
            <a:off x="7465868" y="334679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E34E724-E79B-444E-A95B-A59EF6C68666}"/>
              </a:ext>
            </a:extLst>
          </p:cNvPr>
          <p:cNvSpPr/>
          <p:nvPr/>
        </p:nvSpPr>
        <p:spPr>
          <a:xfrm>
            <a:off x="7465868" y="35608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8FB2531-43BB-C04D-A271-3F47C9F416C1}"/>
              </a:ext>
            </a:extLst>
          </p:cNvPr>
          <p:cNvSpPr/>
          <p:nvPr/>
        </p:nvSpPr>
        <p:spPr>
          <a:xfrm>
            <a:off x="7690186" y="27029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06E969F-AB1E-7148-A610-A96A8BD903BE}"/>
              </a:ext>
            </a:extLst>
          </p:cNvPr>
          <p:cNvSpPr/>
          <p:nvPr/>
        </p:nvSpPr>
        <p:spPr>
          <a:xfrm>
            <a:off x="7690186" y="29170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0F06F940-5673-B74F-91E8-B352937A0460}"/>
              </a:ext>
            </a:extLst>
          </p:cNvPr>
          <p:cNvSpPr/>
          <p:nvPr/>
        </p:nvSpPr>
        <p:spPr>
          <a:xfrm>
            <a:off x="7690186" y="31310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6C2AAD9-45A5-4E49-B0E3-D6EABE269545}"/>
              </a:ext>
            </a:extLst>
          </p:cNvPr>
          <p:cNvSpPr/>
          <p:nvPr/>
        </p:nvSpPr>
        <p:spPr>
          <a:xfrm>
            <a:off x="7690186" y="334508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FFBAC60-51C9-ED41-9444-C06447A69DD4}"/>
              </a:ext>
            </a:extLst>
          </p:cNvPr>
          <p:cNvSpPr/>
          <p:nvPr/>
        </p:nvSpPr>
        <p:spPr>
          <a:xfrm>
            <a:off x="7690186" y="35591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130AAB2B-DB80-3346-9937-A77A61E09E21}"/>
              </a:ext>
            </a:extLst>
          </p:cNvPr>
          <p:cNvSpPr/>
          <p:nvPr/>
        </p:nvSpPr>
        <p:spPr>
          <a:xfrm>
            <a:off x="7914504" y="27012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15C3AAAE-0772-F348-A880-675FD163AA9E}"/>
              </a:ext>
            </a:extLst>
          </p:cNvPr>
          <p:cNvSpPr/>
          <p:nvPr/>
        </p:nvSpPr>
        <p:spPr>
          <a:xfrm>
            <a:off x="7914504" y="29152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5E925C7-02B0-9B4F-BADE-9FE620FB0C4E}"/>
              </a:ext>
            </a:extLst>
          </p:cNvPr>
          <p:cNvSpPr/>
          <p:nvPr/>
        </p:nvSpPr>
        <p:spPr>
          <a:xfrm>
            <a:off x="7914504" y="31293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FC17AD06-76B4-7E4D-89E0-E410C6BF079C}"/>
              </a:ext>
            </a:extLst>
          </p:cNvPr>
          <p:cNvSpPr/>
          <p:nvPr/>
        </p:nvSpPr>
        <p:spPr>
          <a:xfrm>
            <a:off x="7914504" y="334337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6D36C769-3B93-064D-9FFB-B5A904027F99}"/>
              </a:ext>
            </a:extLst>
          </p:cNvPr>
          <p:cNvSpPr/>
          <p:nvPr/>
        </p:nvSpPr>
        <p:spPr>
          <a:xfrm>
            <a:off x="7914504" y="35574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930A777-B2E2-7C4E-BAF1-51B0497DDA6B}"/>
              </a:ext>
            </a:extLst>
          </p:cNvPr>
          <p:cNvSpPr/>
          <p:nvPr/>
        </p:nvSpPr>
        <p:spPr>
          <a:xfrm>
            <a:off x="8138822" y="26995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0B705E7-B665-7C4C-801E-3E5CDEEC3904}"/>
              </a:ext>
            </a:extLst>
          </p:cNvPr>
          <p:cNvSpPr/>
          <p:nvPr/>
        </p:nvSpPr>
        <p:spPr>
          <a:xfrm>
            <a:off x="8138822" y="29135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FFF63740-9A24-E34A-B7E0-506D274F3935}"/>
              </a:ext>
            </a:extLst>
          </p:cNvPr>
          <p:cNvSpPr/>
          <p:nvPr/>
        </p:nvSpPr>
        <p:spPr>
          <a:xfrm>
            <a:off x="8138822" y="31276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39776B8-5361-104A-AB81-AEE1A27DEDAA}"/>
              </a:ext>
            </a:extLst>
          </p:cNvPr>
          <p:cNvSpPr/>
          <p:nvPr/>
        </p:nvSpPr>
        <p:spPr>
          <a:xfrm>
            <a:off x="8138822" y="334166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E3F50F8-7B33-AB47-9932-AF37E7CB32DF}"/>
              </a:ext>
            </a:extLst>
          </p:cNvPr>
          <p:cNvSpPr/>
          <p:nvPr/>
        </p:nvSpPr>
        <p:spPr>
          <a:xfrm>
            <a:off x="8138822" y="35557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1C8E9ED-B8D8-A945-A0F9-4202FC6C5C3A}"/>
              </a:ext>
            </a:extLst>
          </p:cNvPr>
          <p:cNvSpPr/>
          <p:nvPr/>
        </p:nvSpPr>
        <p:spPr>
          <a:xfrm>
            <a:off x="8363140" y="26978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C5DDC3BF-7F18-564C-9074-BB63E3D437C0}"/>
              </a:ext>
            </a:extLst>
          </p:cNvPr>
          <p:cNvSpPr/>
          <p:nvPr/>
        </p:nvSpPr>
        <p:spPr>
          <a:xfrm>
            <a:off x="8363140" y="29118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0297C7D1-1BEE-F24D-8370-B0BCAD603376}"/>
              </a:ext>
            </a:extLst>
          </p:cNvPr>
          <p:cNvSpPr/>
          <p:nvPr/>
        </p:nvSpPr>
        <p:spPr>
          <a:xfrm>
            <a:off x="8363140" y="31259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A32A9C35-4BC8-9545-B446-4F3E1491524D}"/>
              </a:ext>
            </a:extLst>
          </p:cNvPr>
          <p:cNvSpPr/>
          <p:nvPr/>
        </p:nvSpPr>
        <p:spPr>
          <a:xfrm>
            <a:off x="8363140" y="333995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9FCAA72-BFBC-3C4B-A54E-7DAB59A34D86}"/>
              </a:ext>
            </a:extLst>
          </p:cNvPr>
          <p:cNvSpPr/>
          <p:nvPr/>
        </p:nvSpPr>
        <p:spPr>
          <a:xfrm>
            <a:off x="8363140" y="35540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0365D35-9AF7-D948-878A-F2DE5BEFC429}"/>
              </a:ext>
            </a:extLst>
          </p:cNvPr>
          <p:cNvSpPr/>
          <p:nvPr/>
        </p:nvSpPr>
        <p:spPr>
          <a:xfrm>
            <a:off x="8587458" y="26961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D266417-3243-C748-9EC1-E21922D39295}"/>
              </a:ext>
            </a:extLst>
          </p:cNvPr>
          <p:cNvSpPr/>
          <p:nvPr/>
        </p:nvSpPr>
        <p:spPr>
          <a:xfrm>
            <a:off x="8587458" y="29101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E67D8DD-1B81-8A4E-96B6-6A594EA0F263}"/>
              </a:ext>
            </a:extLst>
          </p:cNvPr>
          <p:cNvSpPr/>
          <p:nvPr/>
        </p:nvSpPr>
        <p:spPr>
          <a:xfrm>
            <a:off x="8587458" y="31242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ECC68973-F5EA-174C-871C-5BED98BAABDD}"/>
              </a:ext>
            </a:extLst>
          </p:cNvPr>
          <p:cNvSpPr/>
          <p:nvPr/>
        </p:nvSpPr>
        <p:spPr>
          <a:xfrm>
            <a:off x="8587458" y="333824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3D3087C7-7CB2-E441-AFCF-A4D05758352D}"/>
              </a:ext>
            </a:extLst>
          </p:cNvPr>
          <p:cNvSpPr/>
          <p:nvPr/>
        </p:nvSpPr>
        <p:spPr>
          <a:xfrm>
            <a:off x="8587458" y="35522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7E785110-A424-CA4F-874E-0B9304F82A7A}"/>
              </a:ext>
            </a:extLst>
          </p:cNvPr>
          <p:cNvSpPr/>
          <p:nvPr/>
        </p:nvSpPr>
        <p:spPr>
          <a:xfrm>
            <a:off x="8811776" y="26944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93623060-3F03-6C48-BBF0-64C0FDDE0232}"/>
              </a:ext>
            </a:extLst>
          </p:cNvPr>
          <p:cNvSpPr/>
          <p:nvPr/>
        </p:nvSpPr>
        <p:spPr>
          <a:xfrm>
            <a:off x="8811776" y="29084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05DC139-F7FE-AF47-901F-BC5BE367E9F9}"/>
              </a:ext>
            </a:extLst>
          </p:cNvPr>
          <p:cNvSpPr/>
          <p:nvPr/>
        </p:nvSpPr>
        <p:spPr>
          <a:xfrm>
            <a:off x="8811776" y="31224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B958984B-0A9E-3C4C-957F-A7C5947A9747}"/>
              </a:ext>
            </a:extLst>
          </p:cNvPr>
          <p:cNvSpPr/>
          <p:nvPr/>
        </p:nvSpPr>
        <p:spPr>
          <a:xfrm>
            <a:off x="8811776" y="333653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5E9A53F-D09E-2A4B-9BF1-3A362AB6F1E6}"/>
              </a:ext>
            </a:extLst>
          </p:cNvPr>
          <p:cNvSpPr/>
          <p:nvPr/>
        </p:nvSpPr>
        <p:spPr>
          <a:xfrm>
            <a:off x="8811776" y="35505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A78AA37C-F4CC-B147-8646-ADBE22FBA505}"/>
              </a:ext>
            </a:extLst>
          </p:cNvPr>
          <p:cNvSpPr/>
          <p:nvPr/>
        </p:nvSpPr>
        <p:spPr>
          <a:xfrm>
            <a:off x="9036094" y="26926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05A0D909-AE4E-064E-98FB-A4BFD9A3464F}"/>
              </a:ext>
            </a:extLst>
          </p:cNvPr>
          <p:cNvSpPr/>
          <p:nvPr/>
        </p:nvSpPr>
        <p:spPr>
          <a:xfrm>
            <a:off x="9036094" y="29067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A5667B33-F4E6-904C-B2E1-E074E7A07803}"/>
              </a:ext>
            </a:extLst>
          </p:cNvPr>
          <p:cNvSpPr/>
          <p:nvPr/>
        </p:nvSpPr>
        <p:spPr>
          <a:xfrm>
            <a:off x="9036094" y="31207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4B2FAC0-3A48-2948-BA70-84CEAEED0EA3}"/>
              </a:ext>
            </a:extLst>
          </p:cNvPr>
          <p:cNvSpPr/>
          <p:nvPr/>
        </p:nvSpPr>
        <p:spPr>
          <a:xfrm>
            <a:off x="9036094" y="3334829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89CEED3-E2CC-7443-9470-811E38608EF4}"/>
              </a:ext>
            </a:extLst>
          </p:cNvPr>
          <p:cNvSpPr/>
          <p:nvPr/>
        </p:nvSpPr>
        <p:spPr>
          <a:xfrm>
            <a:off x="9036094" y="35488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D2C8C25-74B5-2942-8825-BD80F1C7B0C6}"/>
              </a:ext>
            </a:extLst>
          </p:cNvPr>
          <p:cNvSpPr/>
          <p:nvPr/>
        </p:nvSpPr>
        <p:spPr>
          <a:xfrm>
            <a:off x="2316830" y="10359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4854523D-9B1D-7343-8539-034D7284D2AE}"/>
              </a:ext>
            </a:extLst>
          </p:cNvPr>
          <p:cNvSpPr/>
          <p:nvPr/>
        </p:nvSpPr>
        <p:spPr>
          <a:xfrm>
            <a:off x="2316830" y="12500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CEF2D0C3-02CE-AC45-8895-060EB853F6C5}"/>
              </a:ext>
            </a:extLst>
          </p:cNvPr>
          <p:cNvSpPr/>
          <p:nvPr/>
        </p:nvSpPr>
        <p:spPr>
          <a:xfrm>
            <a:off x="2541148" y="10342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3A0A7410-33F3-3A42-BFBF-9507C17E0F52}"/>
              </a:ext>
            </a:extLst>
          </p:cNvPr>
          <p:cNvSpPr/>
          <p:nvPr/>
        </p:nvSpPr>
        <p:spPr>
          <a:xfrm>
            <a:off x="2541148" y="12483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D7EFC97-D0B3-E043-9EA3-BA44A21DF723}"/>
              </a:ext>
            </a:extLst>
          </p:cNvPr>
          <p:cNvSpPr/>
          <p:nvPr/>
        </p:nvSpPr>
        <p:spPr>
          <a:xfrm>
            <a:off x="2765466" y="10325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44F146AB-AB53-8C4F-B95F-385D9CB234D8}"/>
              </a:ext>
            </a:extLst>
          </p:cNvPr>
          <p:cNvSpPr/>
          <p:nvPr/>
        </p:nvSpPr>
        <p:spPr>
          <a:xfrm>
            <a:off x="2765466" y="12466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806FE09B-71CD-EE4C-92B3-B00EF4CBCE7E}"/>
              </a:ext>
            </a:extLst>
          </p:cNvPr>
          <p:cNvSpPr/>
          <p:nvPr/>
        </p:nvSpPr>
        <p:spPr>
          <a:xfrm>
            <a:off x="2989784" y="10308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6371F7C2-7F79-D24E-AA69-B9F7FD7378BE}"/>
              </a:ext>
            </a:extLst>
          </p:cNvPr>
          <p:cNvSpPr/>
          <p:nvPr/>
        </p:nvSpPr>
        <p:spPr>
          <a:xfrm>
            <a:off x="2989784" y="12448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0A0F2D92-98EB-BB4F-9731-55583D0207E1}"/>
              </a:ext>
            </a:extLst>
          </p:cNvPr>
          <p:cNvSpPr/>
          <p:nvPr/>
        </p:nvSpPr>
        <p:spPr>
          <a:xfrm>
            <a:off x="3214102" y="10291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EA5AD86-194A-8743-B0E8-B692B1A9C0EA}"/>
              </a:ext>
            </a:extLst>
          </p:cNvPr>
          <p:cNvSpPr/>
          <p:nvPr/>
        </p:nvSpPr>
        <p:spPr>
          <a:xfrm>
            <a:off x="3214102" y="12431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1D592084-8473-3141-8B0B-BEEF9223C60E}"/>
              </a:ext>
            </a:extLst>
          </p:cNvPr>
          <p:cNvSpPr/>
          <p:nvPr/>
        </p:nvSpPr>
        <p:spPr>
          <a:xfrm>
            <a:off x="3438420" y="10274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4FFD96DA-A528-D646-A100-1D66E5640FF9}"/>
              </a:ext>
            </a:extLst>
          </p:cNvPr>
          <p:cNvSpPr/>
          <p:nvPr/>
        </p:nvSpPr>
        <p:spPr>
          <a:xfrm>
            <a:off x="3438420" y="12414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9133A2B-8599-7E47-8D6A-CD2C20C1C785}"/>
              </a:ext>
            </a:extLst>
          </p:cNvPr>
          <p:cNvSpPr/>
          <p:nvPr/>
        </p:nvSpPr>
        <p:spPr>
          <a:xfrm>
            <a:off x="3662738" y="10257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66131749-41A7-E040-905C-1A5801CD7A21}"/>
              </a:ext>
            </a:extLst>
          </p:cNvPr>
          <p:cNvSpPr/>
          <p:nvPr/>
        </p:nvSpPr>
        <p:spPr>
          <a:xfrm>
            <a:off x="3662738" y="12397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C130C6FF-2FFD-C847-AA21-3FFD5288D59D}"/>
              </a:ext>
            </a:extLst>
          </p:cNvPr>
          <p:cNvSpPr/>
          <p:nvPr/>
        </p:nvSpPr>
        <p:spPr>
          <a:xfrm>
            <a:off x="3887056" y="10240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ADDCFEFF-E383-5D4F-8984-08EBD1741772}"/>
              </a:ext>
            </a:extLst>
          </p:cNvPr>
          <p:cNvSpPr/>
          <p:nvPr/>
        </p:nvSpPr>
        <p:spPr>
          <a:xfrm>
            <a:off x="3887056" y="12380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3B72FEFF-30CC-A24E-8D24-75AD8B05B620}"/>
              </a:ext>
            </a:extLst>
          </p:cNvPr>
          <p:cNvSpPr/>
          <p:nvPr/>
        </p:nvSpPr>
        <p:spPr>
          <a:xfrm>
            <a:off x="4111374" y="10223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CD6AD69-BA9B-624F-9AAE-D305A5DD24CE}"/>
              </a:ext>
            </a:extLst>
          </p:cNvPr>
          <p:cNvSpPr/>
          <p:nvPr/>
        </p:nvSpPr>
        <p:spPr>
          <a:xfrm>
            <a:off x="4111374" y="12363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82CB1E8C-B679-794F-A572-2393F6D8316C}"/>
              </a:ext>
            </a:extLst>
          </p:cNvPr>
          <p:cNvSpPr/>
          <p:nvPr/>
        </p:nvSpPr>
        <p:spPr>
          <a:xfrm>
            <a:off x="4335692" y="10205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F13DD922-9A92-7342-9103-6784A18C6E54}"/>
              </a:ext>
            </a:extLst>
          </p:cNvPr>
          <p:cNvSpPr/>
          <p:nvPr/>
        </p:nvSpPr>
        <p:spPr>
          <a:xfrm>
            <a:off x="4335692" y="12346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A683F3C2-C9E3-2C43-893C-37AB7C989ED9}"/>
              </a:ext>
            </a:extLst>
          </p:cNvPr>
          <p:cNvSpPr/>
          <p:nvPr/>
        </p:nvSpPr>
        <p:spPr>
          <a:xfrm>
            <a:off x="4560010" y="10188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58E5FBD-7EC1-BA44-9800-9817B523ADBF}"/>
              </a:ext>
            </a:extLst>
          </p:cNvPr>
          <p:cNvSpPr/>
          <p:nvPr/>
        </p:nvSpPr>
        <p:spPr>
          <a:xfrm>
            <a:off x="4560010" y="12329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7D0A982F-BDDF-9F4D-A2D9-BD4DC68BEDDB}"/>
              </a:ext>
            </a:extLst>
          </p:cNvPr>
          <p:cNvSpPr/>
          <p:nvPr/>
        </p:nvSpPr>
        <p:spPr>
          <a:xfrm>
            <a:off x="4784328" y="10171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1736322B-9F1A-5748-B8FE-05A72C5D2A6F}"/>
              </a:ext>
            </a:extLst>
          </p:cNvPr>
          <p:cNvSpPr/>
          <p:nvPr/>
        </p:nvSpPr>
        <p:spPr>
          <a:xfrm>
            <a:off x="4784328" y="12312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8D2F35F-E6F9-F141-B879-C118EDFE2A3E}"/>
              </a:ext>
            </a:extLst>
          </p:cNvPr>
          <p:cNvSpPr/>
          <p:nvPr/>
        </p:nvSpPr>
        <p:spPr>
          <a:xfrm>
            <a:off x="5008646" y="10154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3547D479-8012-8F4D-8713-8EAFD0314763}"/>
              </a:ext>
            </a:extLst>
          </p:cNvPr>
          <p:cNvSpPr/>
          <p:nvPr/>
        </p:nvSpPr>
        <p:spPr>
          <a:xfrm>
            <a:off x="5008646" y="12295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F1A6BAE-2E8F-7445-AC78-4572A373CF11}"/>
              </a:ext>
            </a:extLst>
          </p:cNvPr>
          <p:cNvSpPr/>
          <p:nvPr/>
        </p:nvSpPr>
        <p:spPr>
          <a:xfrm>
            <a:off x="5232964" y="10137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2EE9DF6-F25D-4E47-A2BF-A16E915258A8}"/>
              </a:ext>
            </a:extLst>
          </p:cNvPr>
          <p:cNvSpPr/>
          <p:nvPr/>
        </p:nvSpPr>
        <p:spPr>
          <a:xfrm>
            <a:off x="5232964" y="12277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F056EA9E-6F19-A14C-AFF0-4BF5A433DE95}"/>
              </a:ext>
            </a:extLst>
          </p:cNvPr>
          <p:cNvSpPr/>
          <p:nvPr/>
        </p:nvSpPr>
        <p:spPr>
          <a:xfrm>
            <a:off x="5457282" y="10120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484A8302-9D67-AC4F-8E4A-07024E818E8F}"/>
              </a:ext>
            </a:extLst>
          </p:cNvPr>
          <p:cNvSpPr/>
          <p:nvPr/>
        </p:nvSpPr>
        <p:spPr>
          <a:xfrm>
            <a:off x="5457282" y="12260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48FABF7-2004-254A-AB28-B9CB8BACAD15}"/>
              </a:ext>
            </a:extLst>
          </p:cNvPr>
          <p:cNvSpPr/>
          <p:nvPr/>
        </p:nvSpPr>
        <p:spPr>
          <a:xfrm>
            <a:off x="5681600" y="10103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9C9FDBDD-7C48-2C4A-8E64-50A51F5078D4}"/>
              </a:ext>
            </a:extLst>
          </p:cNvPr>
          <p:cNvSpPr/>
          <p:nvPr/>
        </p:nvSpPr>
        <p:spPr>
          <a:xfrm>
            <a:off x="5681600" y="12243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8317D17C-B625-7141-B582-FFA0ED96F8B2}"/>
              </a:ext>
            </a:extLst>
          </p:cNvPr>
          <p:cNvSpPr/>
          <p:nvPr/>
        </p:nvSpPr>
        <p:spPr>
          <a:xfrm>
            <a:off x="5905918" y="10086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7A3B211-6540-FC43-A198-B0E586E84BE3}"/>
              </a:ext>
            </a:extLst>
          </p:cNvPr>
          <p:cNvSpPr/>
          <p:nvPr/>
        </p:nvSpPr>
        <p:spPr>
          <a:xfrm>
            <a:off x="5905918" y="12226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E546A6D6-6674-1540-9879-176F727F96FF}"/>
              </a:ext>
            </a:extLst>
          </p:cNvPr>
          <p:cNvSpPr/>
          <p:nvPr/>
        </p:nvSpPr>
        <p:spPr>
          <a:xfrm>
            <a:off x="6130236" y="10069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1FFC74C8-BC50-3642-B065-B369A21A1E23}"/>
              </a:ext>
            </a:extLst>
          </p:cNvPr>
          <p:cNvSpPr/>
          <p:nvPr/>
        </p:nvSpPr>
        <p:spPr>
          <a:xfrm>
            <a:off x="6130236" y="12209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DD8A81CF-864F-5341-A972-7D5019C75E59}"/>
              </a:ext>
            </a:extLst>
          </p:cNvPr>
          <p:cNvSpPr/>
          <p:nvPr/>
        </p:nvSpPr>
        <p:spPr>
          <a:xfrm>
            <a:off x="6354554" y="10052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EAC584A2-C623-E740-9B9F-32F9C0FDEAA6}"/>
              </a:ext>
            </a:extLst>
          </p:cNvPr>
          <p:cNvSpPr/>
          <p:nvPr/>
        </p:nvSpPr>
        <p:spPr>
          <a:xfrm>
            <a:off x="6354554" y="12192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5C40E630-9A8B-5344-A2A4-6A088D73B607}"/>
              </a:ext>
            </a:extLst>
          </p:cNvPr>
          <p:cNvSpPr/>
          <p:nvPr/>
        </p:nvSpPr>
        <p:spPr>
          <a:xfrm>
            <a:off x="6578872" y="10034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ACB4AB73-FF72-214D-A228-4978DE5EDE26}"/>
              </a:ext>
            </a:extLst>
          </p:cNvPr>
          <p:cNvSpPr/>
          <p:nvPr/>
        </p:nvSpPr>
        <p:spPr>
          <a:xfrm>
            <a:off x="6578872" y="12175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8B3C89E3-6DDD-734E-9658-C11FD81581B7}"/>
              </a:ext>
            </a:extLst>
          </p:cNvPr>
          <p:cNvSpPr/>
          <p:nvPr/>
        </p:nvSpPr>
        <p:spPr>
          <a:xfrm>
            <a:off x="6803190" y="10017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B7F9690F-F216-0F4F-8D7F-EF8241056BE4}"/>
              </a:ext>
            </a:extLst>
          </p:cNvPr>
          <p:cNvSpPr/>
          <p:nvPr/>
        </p:nvSpPr>
        <p:spPr>
          <a:xfrm>
            <a:off x="6803190" y="12158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CAF36977-2145-D546-BC3E-D3ADEE945693}"/>
              </a:ext>
            </a:extLst>
          </p:cNvPr>
          <p:cNvSpPr/>
          <p:nvPr/>
        </p:nvSpPr>
        <p:spPr>
          <a:xfrm>
            <a:off x="7027508" y="100007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E4D1B06-19C7-5943-86CD-51C8139BA91F}"/>
              </a:ext>
            </a:extLst>
          </p:cNvPr>
          <p:cNvSpPr/>
          <p:nvPr/>
        </p:nvSpPr>
        <p:spPr>
          <a:xfrm>
            <a:off x="7027508" y="121411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9381952E-CADE-F64B-A7B5-34F76868AF70}"/>
              </a:ext>
            </a:extLst>
          </p:cNvPr>
          <p:cNvSpPr/>
          <p:nvPr/>
        </p:nvSpPr>
        <p:spPr>
          <a:xfrm>
            <a:off x="7251826" y="99836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B36D1510-88DA-6249-B871-A4025009E4C6}"/>
              </a:ext>
            </a:extLst>
          </p:cNvPr>
          <p:cNvSpPr/>
          <p:nvPr/>
        </p:nvSpPr>
        <p:spPr>
          <a:xfrm>
            <a:off x="7251826" y="121240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27DE83EA-5D2F-D94D-B716-C4A45680178B}"/>
              </a:ext>
            </a:extLst>
          </p:cNvPr>
          <p:cNvSpPr/>
          <p:nvPr/>
        </p:nvSpPr>
        <p:spPr>
          <a:xfrm>
            <a:off x="7476144" y="99665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CA24556-13E6-FB41-9624-5BE53C78472F}"/>
              </a:ext>
            </a:extLst>
          </p:cNvPr>
          <p:cNvSpPr/>
          <p:nvPr/>
        </p:nvSpPr>
        <p:spPr>
          <a:xfrm>
            <a:off x="7476144" y="121069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784AE04-0250-E340-B0DB-A1B79B68486E}"/>
              </a:ext>
            </a:extLst>
          </p:cNvPr>
          <p:cNvSpPr/>
          <p:nvPr/>
        </p:nvSpPr>
        <p:spPr>
          <a:xfrm>
            <a:off x="7700462" y="99494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ADC981AD-1049-0E4A-8B6F-7980852E9D34}"/>
              </a:ext>
            </a:extLst>
          </p:cNvPr>
          <p:cNvSpPr/>
          <p:nvPr/>
        </p:nvSpPr>
        <p:spPr>
          <a:xfrm>
            <a:off x="7700462" y="120898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61A7E61D-5BED-EA40-BB6D-469F21252C84}"/>
              </a:ext>
            </a:extLst>
          </p:cNvPr>
          <p:cNvSpPr/>
          <p:nvPr/>
        </p:nvSpPr>
        <p:spPr>
          <a:xfrm>
            <a:off x="7924780" y="99323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E0C67C2A-5F01-0A41-B73B-61ECCD105400}"/>
              </a:ext>
            </a:extLst>
          </p:cNvPr>
          <p:cNvSpPr/>
          <p:nvPr/>
        </p:nvSpPr>
        <p:spPr>
          <a:xfrm>
            <a:off x="7924780" y="120727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DEC4E46F-7BF4-D147-84B2-82761BEAB640}"/>
              </a:ext>
            </a:extLst>
          </p:cNvPr>
          <p:cNvSpPr/>
          <p:nvPr/>
        </p:nvSpPr>
        <p:spPr>
          <a:xfrm>
            <a:off x="8149098" y="99152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CDEF92F5-5108-A846-BF34-790CCBAC556E}"/>
              </a:ext>
            </a:extLst>
          </p:cNvPr>
          <p:cNvSpPr/>
          <p:nvPr/>
        </p:nvSpPr>
        <p:spPr>
          <a:xfrm>
            <a:off x="8149098" y="120556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07A1BD48-0790-684D-BF39-53783DD8FE01}"/>
              </a:ext>
            </a:extLst>
          </p:cNvPr>
          <p:cNvSpPr/>
          <p:nvPr/>
        </p:nvSpPr>
        <p:spPr>
          <a:xfrm>
            <a:off x="8373416" y="98981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890D12D7-4275-0F49-8B0C-011766A0BCCB}"/>
              </a:ext>
            </a:extLst>
          </p:cNvPr>
          <p:cNvSpPr/>
          <p:nvPr/>
        </p:nvSpPr>
        <p:spPr>
          <a:xfrm>
            <a:off x="8373416" y="120385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2D7BCEFA-88FA-B448-B52D-5BC5604D503A}"/>
              </a:ext>
            </a:extLst>
          </p:cNvPr>
          <p:cNvSpPr/>
          <p:nvPr/>
        </p:nvSpPr>
        <p:spPr>
          <a:xfrm>
            <a:off x="8597734" y="98810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1307E0C4-94B0-884C-8BC2-88AAB4375A5C}"/>
              </a:ext>
            </a:extLst>
          </p:cNvPr>
          <p:cNvSpPr/>
          <p:nvPr/>
        </p:nvSpPr>
        <p:spPr>
          <a:xfrm>
            <a:off x="8597734" y="120214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5731041C-081C-FE4C-BF3F-1FE2651773AC}"/>
              </a:ext>
            </a:extLst>
          </p:cNvPr>
          <p:cNvSpPr/>
          <p:nvPr/>
        </p:nvSpPr>
        <p:spPr>
          <a:xfrm>
            <a:off x="8822052" y="98639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D622AE19-9153-D94F-8531-78833336A737}"/>
              </a:ext>
            </a:extLst>
          </p:cNvPr>
          <p:cNvSpPr/>
          <p:nvPr/>
        </p:nvSpPr>
        <p:spPr>
          <a:xfrm>
            <a:off x="8822052" y="120043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C17BF49-79F8-374D-AC92-0F23BE1CCDBF}"/>
              </a:ext>
            </a:extLst>
          </p:cNvPr>
          <p:cNvSpPr/>
          <p:nvPr/>
        </p:nvSpPr>
        <p:spPr>
          <a:xfrm>
            <a:off x="9046370" y="984681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7AB305A4-D14A-C34A-9EA2-7D8C3469EEDB}"/>
              </a:ext>
            </a:extLst>
          </p:cNvPr>
          <p:cNvSpPr/>
          <p:nvPr/>
        </p:nvSpPr>
        <p:spPr>
          <a:xfrm>
            <a:off x="9046370" y="1198725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CAC6B39A-ADC2-6448-8E1F-C463BCFA1137}"/>
              </a:ext>
            </a:extLst>
          </p:cNvPr>
          <p:cNvSpPr/>
          <p:nvPr/>
        </p:nvSpPr>
        <p:spPr>
          <a:xfrm>
            <a:off x="2325394" y="38802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590C1817-3ED2-0C4F-A51B-577E6081337E}"/>
              </a:ext>
            </a:extLst>
          </p:cNvPr>
          <p:cNvSpPr/>
          <p:nvPr/>
        </p:nvSpPr>
        <p:spPr>
          <a:xfrm>
            <a:off x="2325394" y="40942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DA3EF539-DF03-534F-8650-C574CA3BBB95}"/>
              </a:ext>
            </a:extLst>
          </p:cNvPr>
          <p:cNvSpPr/>
          <p:nvPr/>
        </p:nvSpPr>
        <p:spPr>
          <a:xfrm>
            <a:off x="2549712" y="38785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38AA9DAC-A86B-E643-93C3-F6D61A738AA2}"/>
              </a:ext>
            </a:extLst>
          </p:cNvPr>
          <p:cNvSpPr/>
          <p:nvPr/>
        </p:nvSpPr>
        <p:spPr>
          <a:xfrm>
            <a:off x="2549712" y="40925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D88FE69F-481C-DF4B-824E-3A741693DD74}"/>
              </a:ext>
            </a:extLst>
          </p:cNvPr>
          <p:cNvSpPr/>
          <p:nvPr/>
        </p:nvSpPr>
        <p:spPr>
          <a:xfrm>
            <a:off x="2774030" y="38768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639A5DFE-7A33-C441-AE8F-7711D5DBAAF2}"/>
              </a:ext>
            </a:extLst>
          </p:cNvPr>
          <p:cNvSpPr/>
          <p:nvPr/>
        </p:nvSpPr>
        <p:spPr>
          <a:xfrm>
            <a:off x="2774030" y="40908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9EF39260-B940-2A4A-BE54-66B2BCCC0DCD}"/>
              </a:ext>
            </a:extLst>
          </p:cNvPr>
          <p:cNvSpPr/>
          <p:nvPr/>
        </p:nvSpPr>
        <p:spPr>
          <a:xfrm>
            <a:off x="2998348" y="38750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810EB3B8-F66A-7242-A82A-0A256FC79E31}"/>
              </a:ext>
            </a:extLst>
          </p:cNvPr>
          <p:cNvSpPr/>
          <p:nvPr/>
        </p:nvSpPr>
        <p:spPr>
          <a:xfrm>
            <a:off x="2998348" y="40891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380F5CA2-8E1A-EB47-AF85-FEC874FED7EB}"/>
              </a:ext>
            </a:extLst>
          </p:cNvPr>
          <p:cNvSpPr/>
          <p:nvPr/>
        </p:nvSpPr>
        <p:spPr>
          <a:xfrm>
            <a:off x="3222666" y="38733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E9D729E0-1FDC-B343-AFCC-7C3E014F7497}"/>
              </a:ext>
            </a:extLst>
          </p:cNvPr>
          <p:cNvSpPr/>
          <p:nvPr/>
        </p:nvSpPr>
        <p:spPr>
          <a:xfrm>
            <a:off x="3222666" y="40874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DF21A431-1D64-2E44-A4E7-C06C6ACCC730}"/>
              </a:ext>
            </a:extLst>
          </p:cNvPr>
          <p:cNvSpPr/>
          <p:nvPr/>
        </p:nvSpPr>
        <p:spPr>
          <a:xfrm>
            <a:off x="3446984" y="38716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983E0B0-846B-3045-B9C7-EA0991E36E12}"/>
              </a:ext>
            </a:extLst>
          </p:cNvPr>
          <p:cNvSpPr/>
          <p:nvPr/>
        </p:nvSpPr>
        <p:spPr>
          <a:xfrm>
            <a:off x="3446984" y="40857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8BAA565B-2886-774C-B98B-F78CAAD72A08}"/>
              </a:ext>
            </a:extLst>
          </p:cNvPr>
          <p:cNvSpPr/>
          <p:nvPr/>
        </p:nvSpPr>
        <p:spPr>
          <a:xfrm>
            <a:off x="3671302" y="38699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01B3CC9D-DF78-AC45-924F-DF408F0C6F0C}"/>
              </a:ext>
            </a:extLst>
          </p:cNvPr>
          <p:cNvSpPr/>
          <p:nvPr/>
        </p:nvSpPr>
        <p:spPr>
          <a:xfrm>
            <a:off x="3671302" y="40840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25AAB479-CE3A-C243-9769-37B94609B940}"/>
              </a:ext>
            </a:extLst>
          </p:cNvPr>
          <p:cNvSpPr/>
          <p:nvPr/>
        </p:nvSpPr>
        <p:spPr>
          <a:xfrm>
            <a:off x="3895620" y="38682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025C719-DEBE-894C-8DB7-5877DC3E1676}"/>
              </a:ext>
            </a:extLst>
          </p:cNvPr>
          <p:cNvSpPr/>
          <p:nvPr/>
        </p:nvSpPr>
        <p:spPr>
          <a:xfrm>
            <a:off x="3895620" y="40822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08443223-23D0-2C40-BE7D-BA3AC516815C}"/>
              </a:ext>
            </a:extLst>
          </p:cNvPr>
          <p:cNvSpPr/>
          <p:nvPr/>
        </p:nvSpPr>
        <p:spPr>
          <a:xfrm>
            <a:off x="4119938" y="38665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6461879B-76FF-D146-8B3F-7F06792FA466}"/>
              </a:ext>
            </a:extLst>
          </p:cNvPr>
          <p:cNvSpPr/>
          <p:nvPr/>
        </p:nvSpPr>
        <p:spPr>
          <a:xfrm>
            <a:off x="4119938" y="40805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0457EB5D-6288-EE4C-BF9E-A392F5C96774}"/>
              </a:ext>
            </a:extLst>
          </p:cNvPr>
          <p:cNvSpPr/>
          <p:nvPr/>
        </p:nvSpPr>
        <p:spPr>
          <a:xfrm>
            <a:off x="4344256" y="38648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F1541D0D-8D61-034C-8AEF-954596E0E542}"/>
              </a:ext>
            </a:extLst>
          </p:cNvPr>
          <p:cNvSpPr/>
          <p:nvPr/>
        </p:nvSpPr>
        <p:spPr>
          <a:xfrm>
            <a:off x="4344256" y="40788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A0C2380D-5F92-C740-BBFA-7E3E70280AE7}"/>
              </a:ext>
            </a:extLst>
          </p:cNvPr>
          <p:cNvSpPr/>
          <p:nvPr/>
        </p:nvSpPr>
        <p:spPr>
          <a:xfrm>
            <a:off x="4568574" y="38631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1BE758E4-877D-184D-9136-FB69E6E38F94}"/>
              </a:ext>
            </a:extLst>
          </p:cNvPr>
          <p:cNvSpPr/>
          <p:nvPr/>
        </p:nvSpPr>
        <p:spPr>
          <a:xfrm>
            <a:off x="4568574" y="40771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71335DC2-F67C-4949-B53B-FA88341470D7}"/>
              </a:ext>
            </a:extLst>
          </p:cNvPr>
          <p:cNvSpPr/>
          <p:nvPr/>
        </p:nvSpPr>
        <p:spPr>
          <a:xfrm>
            <a:off x="4792892" y="38614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B5583AF-4DC8-684D-A3DE-4196F61B9E66}"/>
              </a:ext>
            </a:extLst>
          </p:cNvPr>
          <p:cNvSpPr/>
          <p:nvPr/>
        </p:nvSpPr>
        <p:spPr>
          <a:xfrm>
            <a:off x="4792892" y="40754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4C03495C-6E27-334B-AAEA-F5236516E2B3}"/>
              </a:ext>
            </a:extLst>
          </p:cNvPr>
          <p:cNvSpPr/>
          <p:nvPr/>
        </p:nvSpPr>
        <p:spPr>
          <a:xfrm>
            <a:off x="5017210" y="38597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1AEE8C8-0527-934E-9EB8-ECB145A42ABC}"/>
              </a:ext>
            </a:extLst>
          </p:cNvPr>
          <p:cNvSpPr/>
          <p:nvPr/>
        </p:nvSpPr>
        <p:spPr>
          <a:xfrm>
            <a:off x="5017210" y="40737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CEB2E208-9416-C84A-81B5-2746CD6D3D03}"/>
              </a:ext>
            </a:extLst>
          </p:cNvPr>
          <p:cNvSpPr/>
          <p:nvPr/>
        </p:nvSpPr>
        <p:spPr>
          <a:xfrm>
            <a:off x="5241528" y="38579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B8DB1E64-109B-1B4C-9C86-35D363C6C8B2}"/>
              </a:ext>
            </a:extLst>
          </p:cNvPr>
          <p:cNvSpPr/>
          <p:nvPr/>
        </p:nvSpPr>
        <p:spPr>
          <a:xfrm>
            <a:off x="5241528" y="40720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5D7DE76A-AF6C-DA4B-86FA-F0A8FCA18960}"/>
              </a:ext>
            </a:extLst>
          </p:cNvPr>
          <p:cNvSpPr/>
          <p:nvPr/>
        </p:nvSpPr>
        <p:spPr>
          <a:xfrm>
            <a:off x="5465846" y="38562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F4E1D28A-F24B-314D-ABEB-3F4E8249C540}"/>
              </a:ext>
            </a:extLst>
          </p:cNvPr>
          <p:cNvSpPr/>
          <p:nvPr/>
        </p:nvSpPr>
        <p:spPr>
          <a:xfrm>
            <a:off x="5465846" y="40703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3B6B0527-85DC-7646-81DE-84A18FD1F41E}"/>
              </a:ext>
            </a:extLst>
          </p:cNvPr>
          <p:cNvSpPr/>
          <p:nvPr/>
        </p:nvSpPr>
        <p:spPr>
          <a:xfrm>
            <a:off x="5690164" y="38545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DF5B7ADE-47B3-C746-BADD-0531F249984C}"/>
              </a:ext>
            </a:extLst>
          </p:cNvPr>
          <p:cNvSpPr/>
          <p:nvPr/>
        </p:nvSpPr>
        <p:spPr>
          <a:xfrm>
            <a:off x="5690164" y="40686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3845578-E10D-7F40-B314-D5B15D6BF044}"/>
              </a:ext>
            </a:extLst>
          </p:cNvPr>
          <p:cNvSpPr/>
          <p:nvPr/>
        </p:nvSpPr>
        <p:spPr>
          <a:xfrm>
            <a:off x="5914482" y="38528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F6C22BEB-0866-0A45-9E07-595D38B22939}"/>
              </a:ext>
            </a:extLst>
          </p:cNvPr>
          <p:cNvSpPr/>
          <p:nvPr/>
        </p:nvSpPr>
        <p:spPr>
          <a:xfrm>
            <a:off x="5914482" y="40669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FA85F00A-6793-234F-A2DA-C1F341D2C49B}"/>
              </a:ext>
            </a:extLst>
          </p:cNvPr>
          <p:cNvSpPr/>
          <p:nvPr/>
        </p:nvSpPr>
        <p:spPr>
          <a:xfrm>
            <a:off x="6138800" y="38511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58B3589-74A3-5149-9DA3-99361DCC7E2E}"/>
              </a:ext>
            </a:extLst>
          </p:cNvPr>
          <p:cNvSpPr/>
          <p:nvPr/>
        </p:nvSpPr>
        <p:spPr>
          <a:xfrm>
            <a:off x="6138800" y="40651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FD8108B1-F6B6-5849-866E-11EEBED4AE25}"/>
              </a:ext>
            </a:extLst>
          </p:cNvPr>
          <p:cNvSpPr/>
          <p:nvPr/>
        </p:nvSpPr>
        <p:spPr>
          <a:xfrm>
            <a:off x="6363118" y="38494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D0173F96-1C91-1447-AA36-791A04316908}"/>
              </a:ext>
            </a:extLst>
          </p:cNvPr>
          <p:cNvSpPr/>
          <p:nvPr/>
        </p:nvSpPr>
        <p:spPr>
          <a:xfrm>
            <a:off x="6363118" y="40634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18A46AF2-23E0-CE46-95F4-66962FA1C210}"/>
              </a:ext>
            </a:extLst>
          </p:cNvPr>
          <p:cNvSpPr/>
          <p:nvPr/>
        </p:nvSpPr>
        <p:spPr>
          <a:xfrm>
            <a:off x="6587436" y="38477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10DFDABE-7696-2249-BCED-7647362BCB00}"/>
              </a:ext>
            </a:extLst>
          </p:cNvPr>
          <p:cNvSpPr/>
          <p:nvPr/>
        </p:nvSpPr>
        <p:spPr>
          <a:xfrm>
            <a:off x="6587436" y="40617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8C5B7F5-1322-B144-ADA1-1EAFBD711A97}"/>
              </a:ext>
            </a:extLst>
          </p:cNvPr>
          <p:cNvSpPr/>
          <p:nvPr/>
        </p:nvSpPr>
        <p:spPr>
          <a:xfrm>
            <a:off x="6811754" y="38460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90DACC35-3C70-EA4E-B48C-90FE7E203510}"/>
              </a:ext>
            </a:extLst>
          </p:cNvPr>
          <p:cNvSpPr/>
          <p:nvPr/>
        </p:nvSpPr>
        <p:spPr>
          <a:xfrm>
            <a:off x="6811754" y="40600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BD0FE3E2-11DC-5B4D-BD35-41F6CF66C92D}"/>
              </a:ext>
            </a:extLst>
          </p:cNvPr>
          <p:cNvSpPr/>
          <p:nvPr/>
        </p:nvSpPr>
        <p:spPr>
          <a:xfrm>
            <a:off x="7036072" y="384431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935E6EEF-A90C-3349-9B90-6D71AEF652AD}"/>
              </a:ext>
            </a:extLst>
          </p:cNvPr>
          <p:cNvSpPr/>
          <p:nvPr/>
        </p:nvSpPr>
        <p:spPr>
          <a:xfrm>
            <a:off x="7036072" y="405835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8008B9EA-BCF8-B544-A0C2-577B49E57EE1}"/>
              </a:ext>
            </a:extLst>
          </p:cNvPr>
          <p:cNvSpPr/>
          <p:nvPr/>
        </p:nvSpPr>
        <p:spPr>
          <a:xfrm>
            <a:off x="7260390" y="384260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9849849E-1AB6-154A-96D4-01C1C49FC438}"/>
              </a:ext>
            </a:extLst>
          </p:cNvPr>
          <p:cNvSpPr/>
          <p:nvPr/>
        </p:nvSpPr>
        <p:spPr>
          <a:xfrm>
            <a:off x="7260390" y="405664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8C41E088-5960-9D4F-8DC0-7EBB6B8DE2A0}"/>
              </a:ext>
            </a:extLst>
          </p:cNvPr>
          <p:cNvSpPr/>
          <p:nvPr/>
        </p:nvSpPr>
        <p:spPr>
          <a:xfrm>
            <a:off x="7484708" y="384089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574F5153-A2FA-8249-B356-4BBAA3C9142B}"/>
              </a:ext>
            </a:extLst>
          </p:cNvPr>
          <p:cNvSpPr/>
          <p:nvPr/>
        </p:nvSpPr>
        <p:spPr>
          <a:xfrm>
            <a:off x="7484708" y="405493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45EC183E-4797-C840-A466-79CB510B0856}"/>
              </a:ext>
            </a:extLst>
          </p:cNvPr>
          <p:cNvSpPr/>
          <p:nvPr/>
        </p:nvSpPr>
        <p:spPr>
          <a:xfrm>
            <a:off x="7709026" y="383918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CA61865F-BDF5-494C-8C10-124E052B5FEE}"/>
              </a:ext>
            </a:extLst>
          </p:cNvPr>
          <p:cNvSpPr/>
          <p:nvPr/>
        </p:nvSpPr>
        <p:spPr>
          <a:xfrm>
            <a:off x="7709026" y="405322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F138B2F1-947F-8D44-ABEA-2084EEC6306C}"/>
              </a:ext>
            </a:extLst>
          </p:cNvPr>
          <p:cNvSpPr/>
          <p:nvPr/>
        </p:nvSpPr>
        <p:spPr>
          <a:xfrm>
            <a:off x="7933344" y="383747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499B78ED-9C7D-6846-9308-C36A857A8E9B}"/>
              </a:ext>
            </a:extLst>
          </p:cNvPr>
          <p:cNvSpPr/>
          <p:nvPr/>
        </p:nvSpPr>
        <p:spPr>
          <a:xfrm>
            <a:off x="7933344" y="405151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082B848B-49FF-4D44-AF14-7F7FAEAB6473}"/>
              </a:ext>
            </a:extLst>
          </p:cNvPr>
          <p:cNvSpPr/>
          <p:nvPr/>
        </p:nvSpPr>
        <p:spPr>
          <a:xfrm>
            <a:off x="8157662" y="383576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40757D7A-CA10-AA4D-9662-8590F1883F04}"/>
              </a:ext>
            </a:extLst>
          </p:cNvPr>
          <p:cNvSpPr/>
          <p:nvPr/>
        </p:nvSpPr>
        <p:spPr>
          <a:xfrm>
            <a:off x="8157662" y="404980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958041E-12DC-974F-B3C5-AB83654844E8}"/>
              </a:ext>
            </a:extLst>
          </p:cNvPr>
          <p:cNvSpPr/>
          <p:nvPr/>
        </p:nvSpPr>
        <p:spPr>
          <a:xfrm>
            <a:off x="8381980" y="383405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7291D9CD-59B1-034B-962C-FF8E7D0DBE15}"/>
              </a:ext>
            </a:extLst>
          </p:cNvPr>
          <p:cNvSpPr/>
          <p:nvPr/>
        </p:nvSpPr>
        <p:spPr>
          <a:xfrm>
            <a:off x="8381980" y="404809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1D6E05DD-8B62-9A45-AB77-58A1393D199F}"/>
              </a:ext>
            </a:extLst>
          </p:cNvPr>
          <p:cNvSpPr/>
          <p:nvPr/>
        </p:nvSpPr>
        <p:spPr>
          <a:xfrm>
            <a:off x="8606298" y="383234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0E15584A-43A1-D048-AF36-7023A48B00BC}"/>
              </a:ext>
            </a:extLst>
          </p:cNvPr>
          <p:cNvSpPr/>
          <p:nvPr/>
        </p:nvSpPr>
        <p:spPr>
          <a:xfrm>
            <a:off x="8606298" y="404638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3DCD819E-DE56-B044-A071-72CAF2E29126}"/>
              </a:ext>
            </a:extLst>
          </p:cNvPr>
          <p:cNvSpPr/>
          <p:nvPr/>
        </p:nvSpPr>
        <p:spPr>
          <a:xfrm>
            <a:off x="8830616" y="383063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014B3664-AC8D-2649-BECA-1DC5031DD8C2}"/>
              </a:ext>
            </a:extLst>
          </p:cNvPr>
          <p:cNvSpPr/>
          <p:nvPr/>
        </p:nvSpPr>
        <p:spPr>
          <a:xfrm>
            <a:off x="8830616" y="404467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CCD0F641-0E8E-CA47-8DE3-7C2AC8EEDBA3}"/>
              </a:ext>
            </a:extLst>
          </p:cNvPr>
          <p:cNvSpPr/>
          <p:nvPr/>
        </p:nvSpPr>
        <p:spPr>
          <a:xfrm>
            <a:off x="9054934" y="3828923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0C93B37A-532B-1A41-9AC6-22D2F6493BB8}"/>
              </a:ext>
            </a:extLst>
          </p:cNvPr>
          <p:cNvSpPr/>
          <p:nvPr/>
        </p:nvSpPr>
        <p:spPr>
          <a:xfrm>
            <a:off x="9054934" y="4042967"/>
            <a:ext cx="174660" cy="174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0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2021-05-06T18:14:06Z</dcterms:created>
  <dcterms:modified xsi:type="dcterms:W3CDTF">2021-05-06T18:17:12Z</dcterms:modified>
</cp:coreProperties>
</file>