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9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6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8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04E3-316B-4115-B5C4-F737EEC53B6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47C0-BB90-46EE-ACAF-D37BCEEC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1263" y="2627404"/>
            <a:ext cx="1737576" cy="1251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418622" y="3005562"/>
            <a:ext cx="1444360" cy="13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679" y="2834388"/>
            <a:ext cx="256404" cy="42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396903" y="3595567"/>
            <a:ext cx="1444360" cy="13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960" y="3424393"/>
            <a:ext cx="267542" cy="42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0" name="Elbow Connector 9"/>
          <p:cNvCxnSpPr>
            <a:endCxn id="17" idx="1"/>
          </p:cNvCxnSpPr>
          <p:nvPr/>
        </p:nvCxnSpPr>
        <p:spPr>
          <a:xfrm>
            <a:off x="3528659" y="2959094"/>
            <a:ext cx="1840245" cy="13214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4151" y="2531157"/>
            <a:ext cx="669720" cy="42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sum1</a:t>
            </a:r>
            <a:endParaRPr lang="en-US" sz="2400" dirty="0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3528659" y="2877954"/>
            <a:ext cx="4900354" cy="576965"/>
          </a:xfrm>
          <a:prstGeom prst="bentConnector3">
            <a:avLst>
              <a:gd name="adj1" fmla="val 49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0385" y="2464296"/>
            <a:ext cx="749314" cy="42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carry1</a:t>
            </a:r>
            <a:endParaRPr lang="en-US" sz="2400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396903" y="4639588"/>
            <a:ext cx="4972001" cy="297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960" y="4455373"/>
            <a:ext cx="242793" cy="42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8904" y="3654608"/>
            <a:ext cx="1737576" cy="1251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79699" y="3546612"/>
            <a:ext cx="669720" cy="42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sum2</a:t>
            </a:r>
            <a:endParaRPr lang="en-US" sz="2400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7106480" y="4611022"/>
            <a:ext cx="1545151" cy="434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79699" y="4183085"/>
            <a:ext cx="749314" cy="42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carry2</a:t>
            </a:r>
            <a:endParaRPr lang="en-US" sz="2400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7158969" y="4016202"/>
            <a:ext cx="1444360" cy="13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8418" y="173561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FullAdder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187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9309" y="89151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166" y="18059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X[16]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Vallianatos</dc:creator>
  <cp:lastModifiedBy>Chris Vallianatos</cp:lastModifiedBy>
  <cp:revision>5</cp:revision>
  <dcterms:created xsi:type="dcterms:W3CDTF">2017-12-14T18:14:24Z</dcterms:created>
  <dcterms:modified xsi:type="dcterms:W3CDTF">2017-12-15T01:02:58Z</dcterms:modified>
</cp:coreProperties>
</file>