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sldIdLst>
    <p:sldId id="256" r:id="rId19"/>
    <p:sldId id="25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8" r:id="rId30"/>
    <p:sldId id="269" r:id="rId31"/>
    <p:sldId id="270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359A02-ACCB-4587-9FE0-6A64E999B78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015A419-B0EC-4590-82D4-25D450EC14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sinusoidal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6" y="1819761"/>
            <a:ext cx="8914567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the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speed: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7" y="1819761"/>
            <a:ext cx="8914565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1ECF6A-5CF8-433E-902F-EC92FDC064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Immagine 3109"/>
          <p:cNvPicPr/>
          <p:nvPr/>
        </p:nvPicPr>
        <p:blipFill>
          <a:blip r:embed="rId2"/>
          <a:stretch/>
        </p:blipFill>
        <p:spPr>
          <a:xfrm>
            <a:off x="3952800" y="15948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1EAE27-879D-445D-AB61-2DF0367CEDD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controller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tried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best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probably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get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the point: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undersand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in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Mori’s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thesis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(and some literature papers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too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how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actually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related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How to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choose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requirements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 (e.g.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open-loop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Should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include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 the complete model, 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it’s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just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project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and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search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minimum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point»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algorithm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be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High speed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problem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(?)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also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tested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other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controllers,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such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«pure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pursuit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» controller and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Stanley controller»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high speeds (&gt; 45m/s)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work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well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14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Overview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48119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5776E7-A895-4178-8369-DF287927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55" y="4170164"/>
            <a:ext cx="1920406" cy="217188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3592D85-E358-4083-9530-181C31E3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99" y="4346102"/>
            <a:ext cx="12574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33FE46-DCF2-423B-8DBB-BC2C1DFD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10" y="1743959"/>
            <a:ext cx="5524979" cy="9449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1A9BF2-CAAD-4E4F-B945-5143E53E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1" y="3210643"/>
            <a:ext cx="2461473" cy="20728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85E1D3-F55A-482C-A35A-0AE0301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32" y="3161108"/>
            <a:ext cx="830652" cy="990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135D249-5532-4BAC-971D-013F37E1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837" y="5241549"/>
            <a:ext cx="701101" cy="8382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FAD2AC5-67FE-426C-A1C5-8B9B44876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640" y="3039178"/>
            <a:ext cx="8161727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9" y="2050918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2" y="233669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88" y="4744559"/>
            <a:ext cx="4892464" cy="137934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45B6302-9669-4376-8A92-2E83D61B5307}"/>
              </a:ext>
            </a:extLst>
          </p:cNvPr>
          <p:cNvCxnSpPr/>
          <p:nvPr/>
        </p:nvCxnSpPr>
        <p:spPr>
          <a:xfrm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F96B388-5E6A-4CA4-88BD-2130D466AAA2}"/>
              </a:ext>
            </a:extLst>
          </p:cNvPr>
          <p:cNvCxnSpPr>
            <a:cxnSpLocks/>
          </p:cNvCxnSpPr>
          <p:nvPr/>
        </p:nvCxnSpPr>
        <p:spPr>
          <a:xfrm rot="5400000"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EBD3524-319D-4EC8-A0C0-26458C70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48" y="4089994"/>
            <a:ext cx="845131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Transfer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Fx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-&gt;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vT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    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/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num>
                      <m:den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500" dirty="0"/>
                  <a:t> = G(s)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blipFill>
                <a:blip r:embed="rId2"/>
                <a:stretch>
                  <a:fillRect t="-1087" b="-18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avolo, sedendo, computer, portatile&#10;&#10;Descrizione generata automaticamente">
            <a:extLst>
              <a:ext uri="{FF2B5EF4-FFF2-40B4-BE49-F238E27FC236}">
                <a16:creationId xmlns:a16="http://schemas.microsoft.com/office/drawing/2014/main" id="{A3B35CAB-204C-4940-8D55-5DAC9D5AB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t="5278" r="8151" b="5196"/>
          <a:stretch/>
        </p:blipFill>
        <p:spPr>
          <a:xfrm>
            <a:off x="1838204" y="1939964"/>
            <a:ext cx="8432800" cy="44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designed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in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order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to: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L(s) = R(s) * G(s) with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of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least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1.4 Hz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an integrator to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reject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step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disturbances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stable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closed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loop system						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505761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5B56275-D402-478F-B212-E5CF24C9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" y="3921961"/>
            <a:ext cx="5075360" cy="1844200"/>
          </a:xfrm>
          <a:prstGeom prst="rect">
            <a:avLst/>
          </a:prstGeom>
        </p:spPr>
      </p:pic>
      <p:pic>
        <p:nvPicPr>
          <p:cNvPr id="9" name="Immagine 8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765F637-A4AF-4770-83FB-DD9BBD4FB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4" y="3210643"/>
            <a:ext cx="6534093" cy="28321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3477FF-029C-407E-B932-28597A37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99" y="3210643"/>
            <a:ext cx="937341" cy="548688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7211444-EC84-481D-85BA-37CE65C65742}"/>
              </a:ext>
            </a:extLst>
          </p:cNvPr>
          <p:cNvCxnSpPr/>
          <p:nvPr/>
        </p:nvCxnSpPr>
        <p:spPr>
          <a:xfrm flipH="1">
            <a:off x="7466120" y="3429000"/>
            <a:ext cx="1083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D675CF03-3893-4B0A-9501-FC14D4101F1C}"/>
              </a:ext>
            </a:extLst>
          </p:cNvPr>
          <p:cNvSpPr/>
          <p:nvPr/>
        </p:nvSpPr>
        <p:spPr>
          <a:xfrm>
            <a:off x="9822730" y="5766161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4303A-FB26-4349-A667-5BFF8F951FB8}"/>
              </a:ext>
            </a:extLst>
          </p:cNvPr>
          <p:cNvSpPr/>
          <p:nvPr/>
        </p:nvSpPr>
        <p:spPr>
          <a:xfrm>
            <a:off x="9313683" y="5129852"/>
            <a:ext cx="2234152" cy="50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L(s)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bode plot: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0" r="7877" b="5228"/>
          <a:stretch/>
        </p:blipFill>
        <p:spPr>
          <a:xfrm>
            <a:off x="1638716" y="1656371"/>
            <a:ext cx="8914567" cy="46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398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18</vt:i4>
      </vt:variant>
      <vt:variant>
        <vt:lpstr>Titoli diapositive</vt:lpstr>
      </vt:variant>
      <vt:variant>
        <vt:i4>14</vt:i4>
      </vt:variant>
    </vt:vector>
  </HeadingPairs>
  <TitlesOfParts>
    <vt:vector size="38" baseType="lpstr">
      <vt:lpstr>Malgun Gothic Semilight</vt:lpstr>
      <vt:lpstr>Arial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113</cp:revision>
  <dcterms:created xsi:type="dcterms:W3CDTF">2020-05-01T16:55:40Z</dcterms:created>
  <dcterms:modified xsi:type="dcterms:W3CDTF">2020-09-02T12:22:53Z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