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65" r:id="rId9"/>
    <p:sldMasterId id="2147483778" r:id="rId10"/>
    <p:sldMasterId id="2147483791" r:id="rId11"/>
    <p:sldMasterId id="2147483804" r:id="rId12"/>
    <p:sldMasterId id="2147483817" r:id="rId13"/>
    <p:sldMasterId id="2147483830" r:id="rId14"/>
    <p:sldMasterId id="2147483843" r:id="rId15"/>
    <p:sldMasterId id="2147483856" r:id="rId16"/>
    <p:sldMasterId id="2147483869" r:id="rId17"/>
    <p:sldMasterId id="2147483882" r:id="rId18"/>
  </p:sldMasterIdLst>
  <p:sldIdLst>
    <p:sldId id="256" r:id="rId19"/>
    <p:sldId id="257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8" r:id="rId30"/>
    <p:sldId id="269" r:id="rId31"/>
    <p:sldId id="270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54E5D4-B42D-4F00-ABF9-5399A1393A8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B17EB8B-2B69-4B68-9ACE-673C7887813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D9A8A8-5313-4FF7-A757-69D3E47265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4A664BF-A4E0-4F70-8373-A14B784D71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15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188C90-F141-4CF2-90CC-22253CB499CB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316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AE7B7-0B7A-4450-949F-DE7AA57608E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48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6E0786-3CA8-44CC-A968-C1E03701697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64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69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69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1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3359A02-ACCB-4587-9FE0-6A64E999B78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81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81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81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648DC6-CECF-45AB-8431-AB0DE22B826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98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/>
          <p:cNvPicPr/>
          <p:nvPr/>
        </p:nvPicPr>
        <p:blipFill>
          <a:blip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82D7930-D173-414E-82F9-B800287E06B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C3EE061-EC89-4174-9502-F7503BFEF92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BBE2-81E2-4A21-BDA6-DC0B07C777D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029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030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0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015A419-B0EC-4590-82D4-25D450EC14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151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2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153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154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15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215C75-61D3-40C9-B071-DBBD9E0E57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Meeting 6: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02/09/2020, Milano</a:t>
            </a:r>
            <a:endParaRPr lang="it-IT" sz="1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Results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– Tracking of a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sinusoidal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wave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B94553-CF48-4756-95C4-94F584794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716" y="1819761"/>
            <a:ext cx="8914567" cy="43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Results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– Tracking of the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reference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speed: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B94553-CF48-4756-95C4-94F584794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717" y="1819761"/>
            <a:ext cx="8914565" cy="43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TextShape 1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61ECF6A-5CF8-433E-902F-EC92FDC0644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0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09" name="TextShape 4"/>
          <p:cNvSpPr txBox="1"/>
          <p:nvPr/>
        </p:nvSpPr>
        <p:spPr>
          <a:xfrm>
            <a:off x="471240" y="33840"/>
            <a:ext cx="1139976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110" name="Immagine 3109"/>
          <p:cNvPicPr/>
          <p:nvPr/>
        </p:nvPicPr>
        <p:blipFill>
          <a:blip r:embed="rId2"/>
          <a:stretch/>
        </p:blipFill>
        <p:spPr>
          <a:xfrm>
            <a:off x="3952800" y="1594800"/>
            <a:ext cx="4285800" cy="428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1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E1EAE27-879D-445D-AB61-2DF0367CEDD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1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14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controller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tried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best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but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probably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get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the point: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undersand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, in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Mori’s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thesis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(and some literature papers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too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),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how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error’s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actually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related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distance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How to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choose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requirements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? (e.g.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bandwidth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open-loop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Should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include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error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in the complete model, or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it’s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just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used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project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, and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then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«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search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for minimum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distance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reference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point»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algorithm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be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used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?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High speed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problem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(?)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also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tested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other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controllers,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such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«pure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pursuit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» controller and «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Stanley controller»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but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for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high speeds (&gt; 45m/s)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work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well</a:t>
            </a: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C90417-1DA3-4A8B-9842-1DB5C7568AC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14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Meeting 6: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Overview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25" name="TextShape 4"/>
          <p:cNvSpPr txBox="1"/>
          <p:nvPr/>
        </p:nvSpPr>
        <p:spPr>
          <a:xfrm>
            <a:off x="449058" y="1230620"/>
            <a:ext cx="11231640" cy="48119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Longitudinal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C912072-351A-4794-9877-4ABFB5CDF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6"/>
          <a:stretch/>
        </p:blipFill>
        <p:spPr>
          <a:xfrm>
            <a:off x="4622755" y="1494571"/>
            <a:ext cx="1826305" cy="255292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@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operating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point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398ACF-9C52-46DA-8800-290A0CC1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3" y="1686350"/>
            <a:ext cx="2477819" cy="22760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5776E7-A895-4178-8369-DF2879272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55" y="4170164"/>
            <a:ext cx="1920406" cy="217188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3592D85-E358-4083-9530-181C31E3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099" y="4346102"/>
            <a:ext cx="125740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33FE46-DCF2-423B-8DBB-BC2C1DFD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10" y="1743959"/>
            <a:ext cx="5524979" cy="94496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11A9BF2-CAAD-4E4F-B945-5143E53E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1" y="3210643"/>
            <a:ext cx="2461473" cy="20728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85E1D3-F55A-482C-A35A-0AE03018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632" y="3161108"/>
            <a:ext cx="830652" cy="990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135D249-5532-4BAC-971D-013F37E1A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837" y="5241549"/>
            <a:ext cx="701101" cy="8382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FAD2AC5-67FE-426C-A1C5-8B9B44876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640" y="3039178"/>
            <a:ext cx="8161727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slips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A3B548-E323-4C10-B833-6286B034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9" y="2050918"/>
            <a:ext cx="3459780" cy="30711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B70D82-F4BD-4AF3-A8A6-B775377A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22" y="2336693"/>
            <a:ext cx="3170195" cy="12497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36D4DB6-5303-4066-A8D3-51E2666F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488" y="4744559"/>
            <a:ext cx="4892464" cy="1379340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A45B6302-9669-4376-8A92-2E83D61B5307}"/>
              </a:ext>
            </a:extLst>
          </p:cNvPr>
          <p:cNvCxnSpPr/>
          <p:nvPr/>
        </p:nvCxnSpPr>
        <p:spPr>
          <a:xfrm>
            <a:off x="5547360" y="2722880"/>
            <a:ext cx="0" cy="1706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F96B388-5E6A-4CA4-88BD-2130D466AAA2}"/>
              </a:ext>
            </a:extLst>
          </p:cNvPr>
          <p:cNvCxnSpPr>
            <a:cxnSpLocks/>
          </p:cNvCxnSpPr>
          <p:nvPr/>
        </p:nvCxnSpPr>
        <p:spPr>
          <a:xfrm rot="5400000">
            <a:off x="5547360" y="2722880"/>
            <a:ext cx="0" cy="1706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D6CFF5-7616-4914-9AAB-03C3DC2B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98" y="1438953"/>
            <a:ext cx="6050804" cy="250719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EBD3524-319D-4EC8-A0C0-26458C70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48" y="4089994"/>
            <a:ext cx="845131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Transfer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Fx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-&gt;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vT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: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    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29DAA05-0BD7-428B-AACB-3CD792EBD340}"/>
                  </a:ext>
                </a:extLst>
              </p:cNvPr>
              <p:cNvSpPr txBox="1"/>
              <p:nvPr/>
            </p:nvSpPr>
            <p:spPr>
              <a:xfrm>
                <a:off x="4214426" y="1225484"/>
                <a:ext cx="3154039" cy="56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num>
                      <m:den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500" dirty="0"/>
                  <a:t> = G(s)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29DAA05-0BD7-428B-AACB-3CD792EB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426" y="1225484"/>
                <a:ext cx="3154039" cy="561629"/>
              </a:xfrm>
              <a:prstGeom prst="rect">
                <a:avLst/>
              </a:prstGeom>
              <a:blipFill>
                <a:blip r:embed="rId2"/>
                <a:stretch>
                  <a:fillRect t="-1087" b="-18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avolo, sedendo, computer, portatile&#10;&#10;Descrizione generata automaticamente">
            <a:extLst>
              <a:ext uri="{FF2B5EF4-FFF2-40B4-BE49-F238E27FC236}">
                <a16:creationId xmlns:a16="http://schemas.microsoft.com/office/drawing/2014/main" id="{A3B35CAB-204C-4940-8D55-5DAC9D5AB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t="5278" r="8151" b="5196"/>
          <a:stretch/>
        </p:blipFill>
        <p:spPr>
          <a:xfrm>
            <a:off x="1838204" y="1939964"/>
            <a:ext cx="8432800" cy="44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designed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in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order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to: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-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 L(s) = R(s) * G(s) with a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bandwidth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of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at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least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1.4 Hz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-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an integrator to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reject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step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disturbances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-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stable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closed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loop system						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5B56275-D402-478F-B212-E5CF24C9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4" y="3921961"/>
            <a:ext cx="5075360" cy="1844200"/>
          </a:xfrm>
          <a:prstGeom prst="rect">
            <a:avLst/>
          </a:prstGeom>
        </p:spPr>
      </p:pic>
      <p:pic>
        <p:nvPicPr>
          <p:cNvPr id="9" name="Immagine 8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5765F637-A4AF-4770-83FB-DD9BBD4FB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44" y="3210643"/>
            <a:ext cx="6534093" cy="283218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C3477FF-029C-407E-B932-28597A37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599" y="3210643"/>
            <a:ext cx="937341" cy="548688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7211444-EC84-481D-85BA-37CE65C65742}"/>
              </a:ext>
            </a:extLst>
          </p:cNvPr>
          <p:cNvCxnSpPr/>
          <p:nvPr/>
        </p:nvCxnSpPr>
        <p:spPr>
          <a:xfrm flipH="1">
            <a:off x="7466120" y="3429000"/>
            <a:ext cx="1083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2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Results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– Open loop L(s)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bode plot: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tavolo, largo&#10;&#10;Descrizione generata automaticamente">
            <a:extLst>
              <a:ext uri="{FF2B5EF4-FFF2-40B4-BE49-F238E27FC236}">
                <a16:creationId xmlns:a16="http://schemas.microsoft.com/office/drawing/2014/main" id="{29B94553-CF48-4756-95C4-94F584794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900" r="7877" b="5228"/>
          <a:stretch/>
        </p:blipFill>
        <p:spPr>
          <a:xfrm>
            <a:off x="1638716" y="1656371"/>
            <a:ext cx="8914567" cy="46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400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18</vt:i4>
      </vt:variant>
      <vt:variant>
        <vt:lpstr>Titoli diapositive</vt:lpstr>
      </vt:variant>
      <vt:variant>
        <vt:i4>14</vt:i4>
      </vt:variant>
    </vt:vector>
  </HeadingPairs>
  <TitlesOfParts>
    <vt:vector size="38" baseType="lpstr">
      <vt:lpstr>Malgun Gothic Semilight</vt:lpstr>
      <vt:lpstr>Arial</vt:lpstr>
      <vt:lpstr>Cambria Math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Alessio Russo</dc:creator>
  <dc:description/>
  <cp:lastModifiedBy>Alessio Russo</cp:lastModifiedBy>
  <cp:revision>112</cp:revision>
  <dcterms:created xsi:type="dcterms:W3CDTF">2020-05-01T16:55:40Z</dcterms:created>
  <dcterms:modified xsi:type="dcterms:W3CDTF">2020-09-01T19:26:39Z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