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theme/theme17.xml" ContentType="application/vnd.openxmlformats-officedocument.theme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65" r:id="rId9"/>
    <p:sldMasterId id="2147483778" r:id="rId10"/>
    <p:sldMasterId id="2147483791" r:id="rId11"/>
    <p:sldMasterId id="2147483804" r:id="rId12"/>
    <p:sldMasterId id="2147483817" r:id="rId13"/>
    <p:sldMasterId id="2147483830" r:id="rId14"/>
    <p:sldMasterId id="2147483843" r:id="rId15"/>
    <p:sldMasterId id="2147483856" r:id="rId16"/>
    <p:sldMasterId id="2147483869" r:id="rId17"/>
    <p:sldMasterId id="2147483882" r:id="rId18"/>
  </p:sldMasterIdLst>
  <p:sldIdLst>
    <p:sldId id="256" r:id="rId19"/>
    <p:sldId id="257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68" r:id="rId30"/>
    <p:sldId id="269" r:id="rId31"/>
    <p:sldId id="270" r:id="rId3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75" d="100"/>
          <a:sy n="75" d="100"/>
        </p:scale>
        <p:origin x="93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0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1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7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8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2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4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9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0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1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5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6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7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8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2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4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1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6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49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0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1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2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3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5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9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1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5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6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7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2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4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3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8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3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4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98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5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0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0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3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4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5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6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7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5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6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7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19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3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4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5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6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4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5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69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1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5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6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7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88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1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2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0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7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18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3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4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025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2" name="PlaceHolder 4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8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79" name="PlaceHolder 3"/>
          <p:cNvSpPr>
            <a:spLocks noGrp="1"/>
          </p:cNvSpPr>
          <p:nvPr>
            <p:ph type="body"/>
          </p:nvPr>
        </p:nvSpPr>
        <p:spPr>
          <a:xfrm>
            <a:off x="1590480" y="1046160"/>
            <a:ext cx="901116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2" name="PlaceHolder 3"/>
          <p:cNvSpPr>
            <a:spLocks noGrp="1"/>
          </p:cNvSpPr>
          <p:nvPr>
            <p:ph type="body"/>
          </p:nvPr>
        </p:nvSpPr>
        <p:spPr>
          <a:xfrm>
            <a:off x="6208200" y="65304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3" name="PlaceHolder 4"/>
          <p:cNvSpPr>
            <a:spLocks noGrp="1"/>
          </p:cNvSpPr>
          <p:nvPr>
            <p:ph type="body"/>
          </p:nvPr>
        </p:nvSpPr>
        <p:spPr>
          <a:xfrm>
            <a:off x="159048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4" name="PlaceHolder 5"/>
          <p:cNvSpPr>
            <a:spLocks noGrp="1"/>
          </p:cNvSpPr>
          <p:nvPr>
            <p:ph type="body"/>
          </p:nvPr>
        </p:nvSpPr>
        <p:spPr>
          <a:xfrm>
            <a:off x="6208200" y="1046160"/>
            <a:ext cx="439740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body"/>
          </p:nvPr>
        </p:nvSpPr>
        <p:spPr>
          <a:xfrm>
            <a:off x="463716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8" name="PlaceHolder 4"/>
          <p:cNvSpPr>
            <a:spLocks noGrp="1"/>
          </p:cNvSpPr>
          <p:nvPr>
            <p:ph type="body"/>
          </p:nvPr>
        </p:nvSpPr>
        <p:spPr>
          <a:xfrm>
            <a:off x="7683840" y="65304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89" name="PlaceHolder 5"/>
          <p:cNvSpPr>
            <a:spLocks noGrp="1"/>
          </p:cNvSpPr>
          <p:nvPr>
            <p:ph type="body"/>
          </p:nvPr>
        </p:nvSpPr>
        <p:spPr>
          <a:xfrm>
            <a:off x="159048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0" name="PlaceHolder 6"/>
          <p:cNvSpPr>
            <a:spLocks noGrp="1"/>
          </p:cNvSpPr>
          <p:nvPr>
            <p:ph type="body"/>
          </p:nvPr>
        </p:nvSpPr>
        <p:spPr>
          <a:xfrm>
            <a:off x="463716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91" name="PlaceHolder 7"/>
          <p:cNvSpPr>
            <a:spLocks noGrp="1"/>
          </p:cNvSpPr>
          <p:nvPr>
            <p:ph type="body"/>
          </p:nvPr>
        </p:nvSpPr>
        <p:spPr>
          <a:xfrm>
            <a:off x="7683840" y="1046160"/>
            <a:ext cx="2901240" cy="3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9" name="PlaceHolder 2"/>
          <p:cNvSpPr>
            <a:spLocks noGrp="1"/>
          </p:cNvSpPr>
          <p:nvPr>
            <p:ph type="subTitle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it-IT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91" name="PlaceHolder 2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4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Relationship Id="rId1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Relationship Id="rId14" Type="http://schemas.openxmlformats.org/officeDocument/2006/relationships/image" Target="../media/image4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4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0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95.xml"/><Relationship Id="rId7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94.xml"/><Relationship Id="rId1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203.xml"/><Relationship Id="rId5" Type="http://schemas.openxmlformats.org/officeDocument/2006/relationships/slideLayout" Target="../slideLayouts/slideLayout19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02.xml"/><Relationship Id="rId4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201.xml"/><Relationship Id="rId14" Type="http://schemas.openxmlformats.org/officeDocument/2006/relationships/image" Target="../media/image4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2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207.xml"/><Relationship Id="rId7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6.xml"/><Relationship Id="rId1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5.xml"/><Relationship Id="rId5" Type="http://schemas.openxmlformats.org/officeDocument/2006/relationships/slideLayout" Target="../slideLayouts/slideLayout20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4.xml"/><Relationship Id="rId4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13.xml"/><Relationship Id="rId1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magine 126"/>
          <p:cNvPicPr/>
          <p:nvPr/>
        </p:nvPicPr>
        <p:blipFill>
          <a:blip r:embed="rId14"/>
          <a:stretch/>
        </p:blipFill>
        <p:spPr>
          <a:xfrm>
            <a:off x="0" y="0"/>
            <a:ext cx="12194280" cy="4293360"/>
          </a:xfrm>
          <a:prstGeom prst="rect">
            <a:avLst/>
          </a:prstGeom>
          <a:ln>
            <a:noFill/>
          </a:ln>
        </p:spPr>
      </p:pic>
      <p:sp>
        <p:nvSpPr>
          <p:cNvPr id="130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3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0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6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539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4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5" name="PlaceHolder 125"/>
          <p:cNvSpPr>
            <a:spLocks noGrp="1"/>
          </p:cNvSpPr>
          <p:nvPr>
            <p:ph type="body"/>
          </p:nvPr>
        </p:nvSpPr>
        <p:spPr>
          <a:xfrm>
            <a:off x="576000" y="5148720"/>
            <a:ext cx="11039760" cy="251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26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27" name="Picture 4" descr="Y:\IMMAGINE _COORDINATA_2014\LOGO_UFFICIALE\01_Polimi_centrato\eps\01_Polimi_centrato_COL_negativo.png"/>
          <p:cNvPicPr/>
          <p:nvPr/>
        </p:nvPicPr>
        <p:blipFill>
          <a:blip r:embed="rId15"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128" name="Picture 384"/>
          <p:cNvPicPr/>
          <p:nvPr/>
        </p:nvPicPr>
        <p:blipFill>
          <a:blip r:embed="rId16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52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52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52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4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554E5D4-B42D-4F00-ABF9-5399A1393A84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65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5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65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65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69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69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69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81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8B17EB8B-2B69-4B68-9ACE-673C7887813C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81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1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81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81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85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86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86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98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1D9A8A8-5313-4FF7-A757-69D3E47265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98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98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198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98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02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02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02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4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54A664BF-A4E0-4F70-8373-A14B784D714E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14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4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15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15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0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191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192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193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4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5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6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7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8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9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0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1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2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3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4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5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6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7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8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9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0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1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2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3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4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5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6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7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8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9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0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1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2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3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4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5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6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7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8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9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0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1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2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3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4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5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6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7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8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9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0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1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2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3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4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5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1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2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3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4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5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6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7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8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9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0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1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2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3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4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5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6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7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8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9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0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1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2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3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4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5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6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7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8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9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0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1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2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3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4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5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6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7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8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9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0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1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2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3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9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0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1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2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3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4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5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6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7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8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9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0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1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2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13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C188C90-F141-4CF2-90CC-22253CB499CB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314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15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316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317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357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358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359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0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1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2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3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4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5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6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7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8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9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0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1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2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3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4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5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6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7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8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9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0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1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2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3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4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5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6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7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8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9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0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1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2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3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4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5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6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7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8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9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0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1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2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3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4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5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6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7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8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9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0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1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2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3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4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5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6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7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8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9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0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1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2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3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4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5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6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7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5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6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4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5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3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4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5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6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7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8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9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0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1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2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3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4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5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6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7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8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9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0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1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2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3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4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5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6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7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8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79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406AE7B7-0B7A-4450-949F-DE7AA57608E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480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481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482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483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2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523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524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525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6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7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8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9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0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1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2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3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4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5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6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7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8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9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0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1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2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3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4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5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6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7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8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9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0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1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2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3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4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5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6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7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8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9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0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1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2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3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4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5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6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7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8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9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0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1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2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3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4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5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6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7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8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9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0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1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2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3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4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5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6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7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8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9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0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1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2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3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4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5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6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7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8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9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0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1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2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3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4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5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6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7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8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9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0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1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2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3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4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5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6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7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8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9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0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1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2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3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4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5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6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7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8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9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0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1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2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3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4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5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6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7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8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9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0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1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2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3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4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645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26E0786-3CA8-44CC-A968-C1E03701697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646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47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648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64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68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69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69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1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03359A02-ACCB-4587-9FE0-6A64E999B78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81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1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81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81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55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2856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2857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8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9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0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1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2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3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4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5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6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7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8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9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0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1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2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3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4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5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6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7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8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9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0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1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2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3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4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5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6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7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8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89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0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1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2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3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4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5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6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7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8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99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0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1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2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3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4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5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6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7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8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09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0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1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2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3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4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5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6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7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8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19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0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1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2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3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4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5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6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7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8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29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0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1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2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3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4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5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6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7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8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39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0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1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2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3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4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5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6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7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8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49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0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1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2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3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4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5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6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7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8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59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0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1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2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3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4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5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6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7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8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69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0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1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2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3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4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5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976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977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C648DC6-CECF-45AB-8431-AB0DE22B8263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2978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79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2980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2981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Immagine 126"/>
          <p:cNvPicPr/>
          <p:nvPr/>
        </p:nvPicPr>
        <p:blipFill>
          <a:blip/>
          <a:stretch/>
        </p:blipFill>
        <p:spPr>
          <a:xfrm>
            <a:off x="0" y="0"/>
            <a:ext cx="12191760" cy="4292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7" name="Group 2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168" name="Line 3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Line 4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Line 5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Line 6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Line 7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Line 8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Line 9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Line 10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Line 11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Line 12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8" name="Line 13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9" name="Line 14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15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Line 16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2" name="Line 17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3" name="Line 18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4" name="Line 19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5" name="Line 20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6" name="Line 21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7" name="Line 22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8" name="Line 23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9" name="Line 24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0" name="Line 25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1" name="Line 26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Line 27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3" name="Line 28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4" name="Line 29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30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Line 31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7" name="Line 32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8" name="Line 33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34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Line 35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" name="Line 36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2" name="Line 37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" name="Line 38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Line 39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Line 40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Line 41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Line 42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Line 43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Line 44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Line 45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Line 46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Line 47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48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49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50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51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52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53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54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55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56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57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58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59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Line 60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Line 61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Line 62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Line 63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Line 64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0" name="Line 65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1" name="Line 66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Line 67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3" name="Line 68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Line 69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5" name="Line 70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6" name="Line 71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7" name="Line 72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8" name="Line 73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74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Line 75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Line 76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Line 77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Line 78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Line 79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" name="Line 80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6" name="Line 81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7" name="Line 82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Line 83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Line 84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Line 85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Line 86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Line 87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Line 88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Line 89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Line 90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6" name="Line 91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7" name="Line 92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Line 93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Line 94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Line 95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1" name="Line 96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2" name="Line 97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3" name="Line 98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4" name="Line 99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Line 100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6" name="Line 101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7" name="Line 102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8" name="Line 103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9" name="Line 104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0" name="Line 105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Line 106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2" name="Line 107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Line 108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Line 109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Line 110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Line 111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Line 112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Line 113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Line 114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Line 115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Line 116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2" name="Line 117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Line 118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4" name="Line 119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5" name="Line 120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6" name="Line 121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7" name="Line 122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8" name="PlaceHolder 123"/>
          <p:cNvSpPr>
            <a:spLocks noGrp="1"/>
          </p:cNvSpPr>
          <p:nvPr>
            <p:ph type="title"/>
          </p:nvPr>
        </p:nvSpPr>
        <p:spPr>
          <a:xfrm>
            <a:off x="576000" y="4149720"/>
            <a:ext cx="11039760" cy="935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30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3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89" name="PlaceHolder 124"/>
          <p:cNvSpPr>
            <a:spLocks noGrp="1"/>
          </p:cNvSpPr>
          <p:nvPr>
            <p:ph type="body"/>
          </p:nvPr>
        </p:nvSpPr>
        <p:spPr>
          <a:xfrm>
            <a:off x="86778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432000" indent="-324000" algn="r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Authors 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0" name="PlaceHolder 125"/>
          <p:cNvSpPr>
            <a:spLocks noGrp="1"/>
          </p:cNvSpPr>
          <p:nvPr>
            <p:ph type="body"/>
          </p:nvPr>
        </p:nvSpPr>
        <p:spPr>
          <a:xfrm>
            <a:off x="7564320" y="5194080"/>
            <a:ext cx="4051440" cy="323640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Date and place</a:t>
            </a:r>
            <a:endParaRPr lang="it-IT" sz="14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291" name="PlaceHolder 126"/>
          <p:cNvSpPr>
            <a:spLocks noGrp="1"/>
          </p:cNvSpPr>
          <p:nvPr>
            <p:ph type="body"/>
          </p:nvPr>
        </p:nvSpPr>
        <p:spPr>
          <a:xfrm>
            <a:off x="5589000" y="5905080"/>
            <a:ext cx="2937600" cy="846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Additional authors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292" name="Picture 4" descr="Y:\IMMAGINE _COORDINATA_2014\LOGO_UFFICIALE\01_Polimi_centrato\eps\01_Polimi_centrato_COL_negativo.png"/>
          <p:cNvPicPr/>
          <p:nvPr/>
        </p:nvPicPr>
        <p:blipFill>
          <a:blip/>
          <a:stretch/>
        </p:blipFill>
        <p:spPr>
          <a:xfrm>
            <a:off x="5029200" y="2243880"/>
            <a:ext cx="2133360" cy="1572840"/>
          </a:xfrm>
          <a:prstGeom prst="rect">
            <a:avLst/>
          </a:prstGeom>
          <a:ln>
            <a:noFill/>
          </a:ln>
        </p:spPr>
      </p:pic>
      <p:pic>
        <p:nvPicPr>
          <p:cNvPr id="293" name="Picture 381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1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2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333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334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5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6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7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9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0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1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0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1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5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6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6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7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8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9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2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8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9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1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2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3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4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5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6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9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0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1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2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3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4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5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6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7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8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39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0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8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9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0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3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4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F82D7930-D173-414E-82F9-B800287E06B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455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56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457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58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459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8" name="PlaceHolder 3"/>
          <p:cNvSpPr>
            <a:spLocks noGrp="1"/>
          </p:cNvSpPr>
          <p:nvPr>
            <p:ph type="title"/>
          </p:nvPr>
        </p:nvSpPr>
        <p:spPr>
          <a:xfrm>
            <a:off x="479880" y="38664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499" name="PlaceHolder 4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500" name="Group 5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501" name="Line 6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2" name="Line 7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3" name="Line 8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4" name="Line 9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5" name="Line 10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6" name="Line 11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7" name="Line 12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8" name="Line 13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9" name="Line 14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0" name="Line 15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1" name="Line 16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2" name="Line 17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3" name="Line 18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4" name="Line 19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5" name="Line 20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6" name="Line 21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7" name="Line 22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8" name="Line 23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19" name="Line 24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0" name="Line 25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1" name="Line 26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2" name="Line 27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3" name="Line 28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4" name="Line 29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5" name="Line 30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6" name="Line 31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7" name="Line 32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Line 33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Line 34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Line 35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Line 36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Line 37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Line 38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Line 39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Line 40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Line 41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Line 42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Line 43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Line 44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Line 45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1" name="Line 46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2" name="Line 47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3" name="Line 48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4" name="Line 49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5" name="Line 50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Line 51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7" name="Line 52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8" name="Line 53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9" name="Line 54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0" name="Line 55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Line 56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Line 57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Line 58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Line 59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Line 60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Line 61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Line 62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Line 63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Line 64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Line 65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Line 66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Line 67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Line 68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4" name="Line 69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5" name="Line 70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6" name="Line 71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7" name="Line 72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8" name="Line 73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9" name="Line 74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0" name="Line 75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1" name="Line 76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2" name="Line 77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3" name="Line 78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4" name="Line 79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5" name="Line 80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6" name="Line 81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7" name="Line 82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8" name="Line 83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9" name="Line 84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0" name="Line 85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1" name="Line 86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2" name="Line 87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3" name="Line 88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4" name="Line 89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5" name="Line 90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6" name="Line 91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7" name="Line 92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8" name="Line 93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Line 94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Line 95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Line 96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Line 97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Line 98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Line 99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Line 100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6" name="Line 101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7" name="Line 102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8" name="Line 103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9" name="Line 104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0" name="Line 105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1" name="Line 106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2" name="Line 107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3" name="Line 108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4" name="Line 109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5" name="Line 110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6" name="Line 111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7" name="Line 112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8" name="Line 113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9" name="Line 114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0" name="Line 115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1" name="Line 116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2" name="Line 117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3" name="Line 118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4" name="Line 119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5" name="Line 120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6" name="Line 121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7" name="Line 122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8" name="Line 123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9" name="Line 124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0" name="Line 125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21" name="PlaceHolder 126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C3EE061-EC89-4174-9502-F7503BFEF921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622" name="PlaceHolder 127"/>
          <p:cNvSpPr>
            <a:spLocks noGrp="1"/>
          </p:cNvSpPr>
          <p:nvPr>
            <p:ph type="body"/>
          </p:nvPr>
        </p:nvSpPr>
        <p:spPr>
          <a:xfrm>
            <a:off x="479880" y="5148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Section 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623" name="PlaceHolder 128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pic>
        <p:nvPicPr>
          <p:cNvPr id="624" name="Picture 254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62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791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665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666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9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1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2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3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4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5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6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7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8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9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0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1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4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5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6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7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8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9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0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1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2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4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5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6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7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8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9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1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3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4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5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6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7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8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9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0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1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2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3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4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5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6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7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8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9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0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1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2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3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4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5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6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4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5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6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7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8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9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0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1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2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3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4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5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6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7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8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59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0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1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2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3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4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5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6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7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8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69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0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1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2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3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4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5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6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9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0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1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2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5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86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AB56BBE2-81E2-4A21-BDA6-DC0B07C777D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787" name="PlaceHolder 126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788" name="PlaceHolder 127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864000" lvl="1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296000" lvl="2" indent="-288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728000" lvl="3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789" name="Picture 256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790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body"/>
          </p:nvPr>
        </p:nvSpPr>
        <p:spPr>
          <a:xfrm>
            <a:off x="1590480" y="653040"/>
            <a:ext cx="9011160" cy="752040"/>
          </a:xfrm>
          <a:prstGeom prst="rect">
            <a:avLst/>
          </a:prstGeom>
        </p:spPr>
        <p:txBody>
          <a:bodyPr/>
          <a:lstStyle/>
          <a:p>
            <a:pPr marL="432000" indent="-324000" algn="ctr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40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Write your thanks</a:t>
            </a:r>
            <a:endParaRPr lang="it-IT" sz="40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0" y="3906000"/>
            <a:ext cx="12191760" cy="2951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29" name="Group 3"/>
          <p:cNvGrpSpPr/>
          <p:nvPr/>
        </p:nvGrpSpPr>
        <p:grpSpPr>
          <a:xfrm>
            <a:off x="71280" y="3912840"/>
            <a:ext cx="12048840" cy="180000"/>
            <a:chOff x="71280" y="3912840"/>
            <a:chExt cx="12048840" cy="180000"/>
          </a:xfrm>
        </p:grpSpPr>
        <p:sp>
          <p:nvSpPr>
            <p:cNvPr id="830" name="Line 4"/>
            <p:cNvSpPr/>
            <p:nvPr/>
          </p:nvSpPr>
          <p:spPr>
            <a:xfrm>
              <a:off x="7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1" name="Line 5"/>
            <p:cNvSpPr/>
            <p:nvPr/>
          </p:nvSpPr>
          <p:spPr>
            <a:xfrm>
              <a:off x="1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6"/>
            <p:cNvSpPr/>
            <p:nvPr/>
          </p:nvSpPr>
          <p:spPr>
            <a:xfrm>
              <a:off x="2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7"/>
            <p:cNvSpPr/>
            <p:nvPr/>
          </p:nvSpPr>
          <p:spPr>
            <a:xfrm>
              <a:off x="3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8"/>
            <p:cNvSpPr/>
            <p:nvPr/>
          </p:nvSpPr>
          <p:spPr>
            <a:xfrm>
              <a:off x="47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9"/>
            <p:cNvSpPr/>
            <p:nvPr/>
          </p:nvSpPr>
          <p:spPr>
            <a:xfrm>
              <a:off x="5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10"/>
            <p:cNvSpPr/>
            <p:nvPr/>
          </p:nvSpPr>
          <p:spPr>
            <a:xfrm>
              <a:off x="6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7" name="Line 11"/>
            <p:cNvSpPr/>
            <p:nvPr/>
          </p:nvSpPr>
          <p:spPr>
            <a:xfrm>
              <a:off x="7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8" name="Line 12"/>
            <p:cNvSpPr/>
            <p:nvPr/>
          </p:nvSpPr>
          <p:spPr>
            <a:xfrm>
              <a:off x="88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9" name="Line 13"/>
            <p:cNvSpPr/>
            <p:nvPr/>
          </p:nvSpPr>
          <p:spPr>
            <a:xfrm>
              <a:off x="9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0" name="Line 14"/>
            <p:cNvSpPr/>
            <p:nvPr/>
          </p:nvSpPr>
          <p:spPr>
            <a:xfrm>
              <a:off x="10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1" name="Line 15"/>
            <p:cNvSpPr/>
            <p:nvPr/>
          </p:nvSpPr>
          <p:spPr>
            <a:xfrm>
              <a:off x="11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2" name="Line 16"/>
            <p:cNvSpPr/>
            <p:nvPr/>
          </p:nvSpPr>
          <p:spPr>
            <a:xfrm>
              <a:off x="128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3" name="Line 17"/>
            <p:cNvSpPr/>
            <p:nvPr/>
          </p:nvSpPr>
          <p:spPr>
            <a:xfrm>
              <a:off x="13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4" name="Line 18"/>
            <p:cNvSpPr/>
            <p:nvPr/>
          </p:nvSpPr>
          <p:spPr>
            <a:xfrm>
              <a:off x="14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5" name="Line 19"/>
            <p:cNvSpPr/>
            <p:nvPr/>
          </p:nvSpPr>
          <p:spPr>
            <a:xfrm>
              <a:off x="15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6" name="Line 20"/>
            <p:cNvSpPr/>
            <p:nvPr/>
          </p:nvSpPr>
          <p:spPr>
            <a:xfrm>
              <a:off x="169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7" name="Line 21"/>
            <p:cNvSpPr/>
            <p:nvPr/>
          </p:nvSpPr>
          <p:spPr>
            <a:xfrm>
              <a:off x="17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8" name="Line 22"/>
            <p:cNvSpPr/>
            <p:nvPr/>
          </p:nvSpPr>
          <p:spPr>
            <a:xfrm>
              <a:off x="18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9" name="Line 23"/>
            <p:cNvSpPr/>
            <p:nvPr/>
          </p:nvSpPr>
          <p:spPr>
            <a:xfrm>
              <a:off x="19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0" name="Line 24"/>
            <p:cNvSpPr/>
            <p:nvPr/>
          </p:nvSpPr>
          <p:spPr>
            <a:xfrm>
              <a:off x="209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1" name="Line 25"/>
            <p:cNvSpPr/>
            <p:nvPr/>
          </p:nvSpPr>
          <p:spPr>
            <a:xfrm>
              <a:off x="21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2" name="Line 26"/>
            <p:cNvSpPr/>
            <p:nvPr/>
          </p:nvSpPr>
          <p:spPr>
            <a:xfrm>
              <a:off x="22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3" name="Line 27"/>
            <p:cNvSpPr/>
            <p:nvPr/>
          </p:nvSpPr>
          <p:spPr>
            <a:xfrm>
              <a:off x="24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4" name="Line 28"/>
            <p:cNvSpPr/>
            <p:nvPr/>
          </p:nvSpPr>
          <p:spPr>
            <a:xfrm>
              <a:off x="250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5" name="Line 29"/>
            <p:cNvSpPr/>
            <p:nvPr/>
          </p:nvSpPr>
          <p:spPr>
            <a:xfrm>
              <a:off x="26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6" name="Line 30"/>
            <p:cNvSpPr/>
            <p:nvPr/>
          </p:nvSpPr>
          <p:spPr>
            <a:xfrm>
              <a:off x="27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7" name="Line 31"/>
            <p:cNvSpPr/>
            <p:nvPr/>
          </p:nvSpPr>
          <p:spPr>
            <a:xfrm>
              <a:off x="28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8" name="Line 32"/>
            <p:cNvSpPr/>
            <p:nvPr/>
          </p:nvSpPr>
          <p:spPr>
            <a:xfrm>
              <a:off x="290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9" name="Line 33"/>
            <p:cNvSpPr/>
            <p:nvPr/>
          </p:nvSpPr>
          <p:spPr>
            <a:xfrm>
              <a:off x="30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0" name="Line 34"/>
            <p:cNvSpPr/>
            <p:nvPr/>
          </p:nvSpPr>
          <p:spPr>
            <a:xfrm>
              <a:off x="31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1" name="Line 35"/>
            <p:cNvSpPr/>
            <p:nvPr/>
          </p:nvSpPr>
          <p:spPr>
            <a:xfrm>
              <a:off x="32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2" name="Line 36"/>
            <p:cNvSpPr/>
            <p:nvPr/>
          </p:nvSpPr>
          <p:spPr>
            <a:xfrm>
              <a:off x="331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3" name="Line 37"/>
            <p:cNvSpPr/>
            <p:nvPr/>
          </p:nvSpPr>
          <p:spPr>
            <a:xfrm>
              <a:off x="34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4" name="Line 38"/>
            <p:cNvSpPr/>
            <p:nvPr/>
          </p:nvSpPr>
          <p:spPr>
            <a:xfrm>
              <a:off x="35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5" name="Line 39"/>
            <p:cNvSpPr/>
            <p:nvPr/>
          </p:nvSpPr>
          <p:spPr>
            <a:xfrm>
              <a:off x="36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6" name="Line 40"/>
            <p:cNvSpPr/>
            <p:nvPr/>
          </p:nvSpPr>
          <p:spPr>
            <a:xfrm>
              <a:off x="371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7" name="Line 41"/>
            <p:cNvSpPr/>
            <p:nvPr/>
          </p:nvSpPr>
          <p:spPr>
            <a:xfrm>
              <a:off x="38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8" name="Line 42"/>
            <p:cNvSpPr/>
            <p:nvPr/>
          </p:nvSpPr>
          <p:spPr>
            <a:xfrm>
              <a:off x="39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9" name="Line 43"/>
            <p:cNvSpPr/>
            <p:nvPr/>
          </p:nvSpPr>
          <p:spPr>
            <a:xfrm>
              <a:off x="40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0" name="Line 44"/>
            <p:cNvSpPr/>
            <p:nvPr/>
          </p:nvSpPr>
          <p:spPr>
            <a:xfrm>
              <a:off x="412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1" name="Line 45"/>
            <p:cNvSpPr/>
            <p:nvPr/>
          </p:nvSpPr>
          <p:spPr>
            <a:xfrm>
              <a:off x="422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2" name="Line 46"/>
            <p:cNvSpPr/>
            <p:nvPr/>
          </p:nvSpPr>
          <p:spPr>
            <a:xfrm>
              <a:off x="432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3" name="Line 47"/>
            <p:cNvSpPr/>
            <p:nvPr/>
          </p:nvSpPr>
          <p:spPr>
            <a:xfrm>
              <a:off x="442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4" name="Line 48"/>
            <p:cNvSpPr/>
            <p:nvPr/>
          </p:nvSpPr>
          <p:spPr>
            <a:xfrm>
              <a:off x="452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5" name="Line 49"/>
            <p:cNvSpPr/>
            <p:nvPr/>
          </p:nvSpPr>
          <p:spPr>
            <a:xfrm>
              <a:off x="462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6" name="Line 50"/>
            <p:cNvSpPr/>
            <p:nvPr/>
          </p:nvSpPr>
          <p:spPr>
            <a:xfrm>
              <a:off x="472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7" name="Line 51"/>
            <p:cNvSpPr/>
            <p:nvPr/>
          </p:nvSpPr>
          <p:spPr>
            <a:xfrm>
              <a:off x="483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8" name="Line 52"/>
            <p:cNvSpPr/>
            <p:nvPr/>
          </p:nvSpPr>
          <p:spPr>
            <a:xfrm>
              <a:off x="493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53"/>
            <p:cNvSpPr/>
            <p:nvPr/>
          </p:nvSpPr>
          <p:spPr>
            <a:xfrm>
              <a:off x="503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54"/>
            <p:cNvSpPr/>
            <p:nvPr/>
          </p:nvSpPr>
          <p:spPr>
            <a:xfrm>
              <a:off x="513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55"/>
            <p:cNvSpPr/>
            <p:nvPr/>
          </p:nvSpPr>
          <p:spPr>
            <a:xfrm>
              <a:off x="523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56"/>
            <p:cNvSpPr/>
            <p:nvPr/>
          </p:nvSpPr>
          <p:spPr>
            <a:xfrm>
              <a:off x="5336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57"/>
            <p:cNvSpPr/>
            <p:nvPr/>
          </p:nvSpPr>
          <p:spPr>
            <a:xfrm>
              <a:off x="543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58"/>
            <p:cNvSpPr/>
            <p:nvPr/>
          </p:nvSpPr>
          <p:spPr>
            <a:xfrm>
              <a:off x="553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59"/>
            <p:cNvSpPr/>
            <p:nvPr/>
          </p:nvSpPr>
          <p:spPr>
            <a:xfrm>
              <a:off x="564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6" name="Line 60"/>
            <p:cNvSpPr/>
            <p:nvPr/>
          </p:nvSpPr>
          <p:spPr>
            <a:xfrm>
              <a:off x="574128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7" name="Line 61"/>
            <p:cNvSpPr/>
            <p:nvPr/>
          </p:nvSpPr>
          <p:spPr>
            <a:xfrm>
              <a:off x="584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8" name="Line 62"/>
            <p:cNvSpPr/>
            <p:nvPr/>
          </p:nvSpPr>
          <p:spPr>
            <a:xfrm>
              <a:off x="594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9" name="Line 63"/>
            <p:cNvSpPr/>
            <p:nvPr/>
          </p:nvSpPr>
          <p:spPr>
            <a:xfrm>
              <a:off x="604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0" name="Line 64"/>
            <p:cNvSpPr/>
            <p:nvPr/>
          </p:nvSpPr>
          <p:spPr>
            <a:xfrm>
              <a:off x="614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65"/>
            <p:cNvSpPr/>
            <p:nvPr/>
          </p:nvSpPr>
          <p:spPr>
            <a:xfrm>
              <a:off x="624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66"/>
            <p:cNvSpPr/>
            <p:nvPr/>
          </p:nvSpPr>
          <p:spPr>
            <a:xfrm>
              <a:off x="634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67"/>
            <p:cNvSpPr/>
            <p:nvPr/>
          </p:nvSpPr>
          <p:spPr>
            <a:xfrm>
              <a:off x="645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68"/>
            <p:cNvSpPr/>
            <p:nvPr/>
          </p:nvSpPr>
          <p:spPr>
            <a:xfrm>
              <a:off x="655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69"/>
            <p:cNvSpPr/>
            <p:nvPr/>
          </p:nvSpPr>
          <p:spPr>
            <a:xfrm>
              <a:off x="665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70"/>
            <p:cNvSpPr/>
            <p:nvPr/>
          </p:nvSpPr>
          <p:spPr>
            <a:xfrm>
              <a:off x="675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71"/>
            <p:cNvSpPr/>
            <p:nvPr/>
          </p:nvSpPr>
          <p:spPr>
            <a:xfrm>
              <a:off x="685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8" name="Line 72"/>
            <p:cNvSpPr/>
            <p:nvPr/>
          </p:nvSpPr>
          <p:spPr>
            <a:xfrm>
              <a:off x="695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9" name="Line 73"/>
            <p:cNvSpPr/>
            <p:nvPr/>
          </p:nvSpPr>
          <p:spPr>
            <a:xfrm>
              <a:off x="705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74"/>
            <p:cNvSpPr/>
            <p:nvPr/>
          </p:nvSpPr>
          <p:spPr>
            <a:xfrm>
              <a:off x="715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75"/>
            <p:cNvSpPr/>
            <p:nvPr/>
          </p:nvSpPr>
          <p:spPr>
            <a:xfrm>
              <a:off x="726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76"/>
            <p:cNvSpPr/>
            <p:nvPr/>
          </p:nvSpPr>
          <p:spPr>
            <a:xfrm>
              <a:off x="736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77"/>
            <p:cNvSpPr/>
            <p:nvPr/>
          </p:nvSpPr>
          <p:spPr>
            <a:xfrm>
              <a:off x="746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78"/>
            <p:cNvSpPr/>
            <p:nvPr/>
          </p:nvSpPr>
          <p:spPr>
            <a:xfrm>
              <a:off x="756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79"/>
            <p:cNvSpPr/>
            <p:nvPr/>
          </p:nvSpPr>
          <p:spPr>
            <a:xfrm>
              <a:off x="766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80"/>
            <p:cNvSpPr/>
            <p:nvPr/>
          </p:nvSpPr>
          <p:spPr>
            <a:xfrm>
              <a:off x="776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7" name="Line 81"/>
            <p:cNvSpPr/>
            <p:nvPr/>
          </p:nvSpPr>
          <p:spPr>
            <a:xfrm>
              <a:off x="786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8" name="Line 82"/>
            <p:cNvSpPr/>
            <p:nvPr/>
          </p:nvSpPr>
          <p:spPr>
            <a:xfrm>
              <a:off x="796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9" name="Line 83"/>
            <p:cNvSpPr/>
            <p:nvPr/>
          </p:nvSpPr>
          <p:spPr>
            <a:xfrm>
              <a:off x="807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0" name="Line 84"/>
            <p:cNvSpPr/>
            <p:nvPr/>
          </p:nvSpPr>
          <p:spPr>
            <a:xfrm>
              <a:off x="817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1" name="Line 85"/>
            <p:cNvSpPr/>
            <p:nvPr/>
          </p:nvSpPr>
          <p:spPr>
            <a:xfrm>
              <a:off x="827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2" name="Line 86"/>
            <p:cNvSpPr/>
            <p:nvPr/>
          </p:nvSpPr>
          <p:spPr>
            <a:xfrm>
              <a:off x="837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3" name="Line 87"/>
            <p:cNvSpPr/>
            <p:nvPr/>
          </p:nvSpPr>
          <p:spPr>
            <a:xfrm>
              <a:off x="847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4" name="Line 88"/>
            <p:cNvSpPr/>
            <p:nvPr/>
          </p:nvSpPr>
          <p:spPr>
            <a:xfrm>
              <a:off x="857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5" name="Line 89"/>
            <p:cNvSpPr/>
            <p:nvPr/>
          </p:nvSpPr>
          <p:spPr>
            <a:xfrm>
              <a:off x="867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6" name="Line 90"/>
            <p:cNvSpPr/>
            <p:nvPr/>
          </p:nvSpPr>
          <p:spPr>
            <a:xfrm>
              <a:off x="877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7" name="Line 91"/>
            <p:cNvSpPr/>
            <p:nvPr/>
          </p:nvSpPr>
          <p:spPr>
            <a:xfrm>
              <a:off x="888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8" name="Line 92"/>
            <p:cNvSpPr/>
            <p:nvPr/>
          </p:nvSpPr>
          <p:spPr>
            <a:xfrm>
              <a:off x="898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9" name="Line 93"/>
            <p:cNvSpPr/>
            <p:nvPr/>
          </p:nvSpPr>
          <p:spPr>
            <a:xfrm>
              <a:off x="908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0" name="Line 94"/>
            <p:cNvSpPr/>
            <p:nvPr/>
          </p:nvSpPr>
          <p:spPr>
            <a:xfrm>
              <a:off x="918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1" name="Line 95"/>
            <p:cNvSpPr/>
            <p:nvPr/>
          </p:nvSpPr>
          <p:spPr>
            <a:xfrm>
              <a:off x="928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2" name="Line 96"/>
            <p:cNvSpPr/>
            <p:nvPr/>
          </p:nvSpPr>
          <p:spPr>
            <a:xfrm>
              <a:off x="938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3" name="Line 97"/>
            <p:cNvSpPr/>
            <p:nvPr/>
          </p:nvSpPr>
          <p:spPr>
            <a:xfrm>
              <a:off x="948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4" name="Line 98"/>
            <p:cNvSpPr/>
            <p:nvPr/>
          </p:nvSpPr>
          <p:spPr>
            <a:xfrm>
              <a:off x="958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5" name="Line 99"/>
            <p:cNvSpPr/>
            <p:nvPr/>
          </p:nvSpPr>
          <p:spPr>
            <a:xfrm>
              <a:off x="969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6" name="Line 100"/>
            <p:cNvSpPr/>
            <p:nvPr/>
          </p:nvSpPr>
          <p:spPr>
            <a:xfrm>
              <a:off x="979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7" name="Line 101"/>
            <p:cNvSpPr/>
            <p:nvPr/>
          </p:nvSpPr>
          <p:spPr>
            <a:xfrm>
              <a:off x="989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8" name="Line 102"/>
            <p:cNvSpPr/>
            <p:nvPr/>
          </p:nvSpPr>
          <p:spPr>
            <a:xfrm>
              <a:off x="999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103"/>
            <p:cNvSpPr/>
            <p:nvPr/>
          </p:nvSpPr>
          <p:spPr>
            <a:xfrm>
              <a:off x="1009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104"/>
            <p:cNvSpPr/>
            <p:nvPr/>
          </p:nvSpPr>
          <p:spPr>
            <a:xfrm>
              <a:off x="1019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105"/>
            <p:cNvSpPr/>
            <p:nvPr/>
          </p:nvSpPr>
          <p:spPr>
            <a:xfrm>
              <a:off x="1029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106"/>
            <p:cNvSpPr/>
            <p:nvPr/>
          </p:nvSpPr>
          <p:spPr>
            <a:xfrm>
              <a:off x="1039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107"/>
            <p:cNvSpPr/>
            <p:nvPr/>
          </p:nvSpPr>
          <p:spPr>
            <a:xfrm>
              <a:off x="1050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4" name="Line 108"/>
            <p:cNvSpPr/>
            <p:nvPr/>
          </p:nvSpPr>
          <p:spPr>
            <a:xfrm>
              <a:off x="1060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5" name="Line 109"/>
            <p:cNvSpPr/>
            <p:nvPr/>
          </p:nvSpPr>
          <p:spPr>
            <a:xfrm>
              <a:off x="1070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6" name="Line 110"/>
            <p:cNvSpPr/>
            <p:nvPr/>
          </p:nvSpPr>
          <p:spPr>
            <a:xfrm>
              <a:off x="1080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7" name="Line 111"/>
            <p:cNvSpPr/>
            <p:nvPr/>
          </p:nvSpPr>
          <p:spPr>
            <a:xfrm>
              <a:off x="1090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8" name="Line 112"/>
            <p:cNvSpPr/>
            <p:nvPr/>
          </p:nvSpPr>
          <p:spPr>
            <a:xfrm>
              <a:off x="1100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9" name="Line 113"/>
            <p:cNvSpPr/>
            <p:nvPr/>
          </p:nvSpPr>
          <p:spPr>
            <a:xfrm>
              <a:off x="1110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0" name="Line 114"/>
            <p:cNvSpPr/>
            <p:nvPr/>
          </p:nvSpPr>
          <p:spPr>
            <a:xfrm>
              <a:off x="1120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1" name="Line 115"/>
            <p:cNvSpPr/>
            <p:nvPr/>
          </p:nvSpPr>
          <p:spPr>
            <a:xfrm>
              <a:off x="1131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2" name="Line 116"/>
            <p:cNvSpPr/>
            <p:nvPr/>
          </p:nvSpPr>
          <p:spPr>
            <a:xfrm>
              <a:off x="11411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3" name="Line 117"/>
            <p:cNvSpPr/>
            <p:nvPr/>
          </p:nvSpPr>
          <p:spPr>
            <a:xfrm>
              <a:off x="11512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4" name="Line 118"/>
            <p:cNvSpPr/>
            <p:nvPr/>
          </p:nvSpPr>
          <p:spPr>
            <a:xfrm>
              <a:off x="11613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5" name="Line 119"/>
            <p:cNvSpPr/>
            <p:nvPr/>
          </p:nvSpPr>
          <p:spPr>
            <a:xfrm>
              <a:off x="11715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6" name="Line 120"/>
            <p:cNvSpPr/>
            <p:nvPr/>
          </p:nvSpPr>
          <p:spPr>
            <a:xfrm>
              <a:off x="1181664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7" name="Line 121"/>
            <p:cNvSpPr/>
            <p:nvPr/>
          </p:nvSpPr>
          <p:spPr>
            <a:xfrm>
              <a:off x="1191780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8" name="Line 122"/>
            <p:cNvSpPr/>
            <p:nvPr/>
          </p:nvSpPr>
          <p:spPr>
            <a:xfrm>
              <a:off x="1201896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49" name="Line 123"/>
            <p:cNvSpPr/>
            <p:nvPr/>
          </p:nvSpPr>
          <p:spPr>
            <a:xfrm>
              <a:off x="12120120" y="3912840"/>
              <a:ext cx="0" cy="1800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950" name="Picture 373"/>
          <p:cNvPicPr/>
          <p:nvPr/>
        </p:nvPicPr>
        <p:blipFill>
          <a:blip r:embed="rId14"/>
          <a:stretch/>
        </p:blipFill>
        <p:spPr>
          <a:xfrm>
            <a:off x="129600" y="5910840"/>
            <a:ext cx="1456560" cy="834840"/>
          </a:xfrm>
          <a:prstGeom prst="rect">
            <a:avLst/>
          </a:prstGeom>
          <a:ln>
            <a:noFill/>
          </a:ln>
        </p:spPr>
      </p:pic>
      <p:pic>
        <p:nvPicPr>
          <p:cNvPr id="951" name="Picture 375"/>
          <p:cNvPicPr/>
          <p:nvPr/>
        </p:nvPicPr>
        <p:blipFill>
          <a:blip r:embed="rId15"/>
          <a:stretch/>
        </p:blipFill>
        <p:spPr>
          <a:xfrm>
            <a:off x="5028120" y="2243880"/>
            <a:ext cx="2135520" cy="1572840"/>
          </a:xfrm>
          <a:prstGeom prst="rect">
            <a:avLst/>
          </a:prstGeom>
          <a:ln>
            <a:noFill/>
          </a:ln>
        </p:spPr>
      </p:pic>
      <p:sp>
        <p:nvSpPr>
          <p:cNvPr id="952" name="PlaceHolder 1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it-IT" sz="1800" b="0" strike="noStrike" spc="-1">
                <a:solidFill>
                  <a:srgbClr val="000000"/>
                </a:solidFill>
                <a:latin typeface="Malgun Gothic Semilight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384840" y="139320"/>
            <a:ext cx="11441160" cy="83988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2200" b="1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lo stile del titolo dello schema</a:t>
            </a: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7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8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029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030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1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2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3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4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5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6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7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8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9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0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1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2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3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4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5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6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7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8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49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0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1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2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3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4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5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6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7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8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9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0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1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2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3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4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5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6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7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8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9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0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1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2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3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4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5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6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7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8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9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0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1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2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3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4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5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6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7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8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9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0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1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2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3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4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5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6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7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8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9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0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1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2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3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4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5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6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7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8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9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0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1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2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3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4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5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6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7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8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9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0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1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2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3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4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5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6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7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8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9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0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1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2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3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4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5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6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7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8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9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5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6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7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8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50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2015A419-B0EC-4590-82D4-25D450EC14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151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152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153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154" name="Picture 255"/>
          <p:cNvPicPr/>
          <p:nvPr/>
        </p:nvPicPr>
        <p:blipFill>
          <a:blip r:embed="rId14"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155" name="Picture 2" descr="Y:\IMMAGINE _COORDINATA_2014\PPT\modello1\loghi_PNG\03_Polimi_logotipo_bandiera-1riga.png"/>
          <p:cNvPicPr/>
          <p:nvPr/>
        </p:nvPicPr>
        <p:blipFill>
          <a:blip r:embed="rId15"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CustomShape 1"/>
          <p:cNvSpPr/>
          <p:nvPr/>
        </p:nvSpPr>
        <p:spPr>
          <a:xfrm>
            <a:off x="0" y="6462000"/>
            <a:ext cx="12191760" cy="395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9" name="CustomShape 2"/>
          <p:cNvSpPr/>
          <p:nvPr/>
        </p:nvSpPr>
        <p:spPr>
          <a:xfrm>
            <a:off x="0" y="0"/>
            <a:ext cx="12191760" cy="1007640"/>
          </a:xfrm>
          <a:prstGeom prst="rect">
            <a:avLst/>
          </a:prstGeom>
          <a:solidFill>
            <a:srgbClr val="728FA5"/>
          </a:solidFill>
          <a:ln w="9360">
            <a:noFill/>
          </a:ln>
          <a:effectLst>
            <a:outerShdw dist="23040" dir="540000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0" name="PlaceHolder 3"/>
          <p:cNvSpPr>
            <a:spLocks noGrp="1"/>
          </p:cNvSpPr>
          <p:nvPr>
            <p:ph type="title"/>
          </p:nvPr>
        </p:nvSpPr>
        <p:spPr>
          <a:xfrm>
            <a:off x="479880" y="51480"/>
            <a:ext cx="11231640" cy="467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Title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grpSp>
        <p:nvGrpSpPr>
          <p:cNvPr id="1361" name="Group 4"/>
          <p:cNvGrpSpPr/>
          <p:nvPr/>
        </p:nvGrpSpPr>
        <p:grpSpPr>
          <a:xfrm>
            <a:off x="63000" y="888840"/>
            <a:ext cx="12048840" cy="118800"/>
            <a:chOff x="63000" y="888840"/>
            <a:chExt cx="12048840" cy="118800"/>
          </a:xfrm>
        </p:grpSpPr>
        <p:sp>
          <p:nvSpPr>
            <p:cNvPr id="1362" name="Line 5"/>
            <p:cNvSpPr/>
            <p:nvPr/>
          </p:nvSpPr>
          <p:spPr>
            <a:xfrm>
              <a:off x="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3" name="Line 6"/>
            <p:cNvSpPr/>
            <p:nvPr/>
          </p:nvSpPr>
          <p:spPr>
            <a:xfrm>
              <a:off x="1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4" name="Line 7"/>
            <p:cNvSpPr/>
            <p:nvPr/>
          </p:nvSpPr>
          <p:spPr>
            <a:xfrm>
              <a:off x="26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5" name="Line 8"/>
            <p:cNvSpPr/>
            <p:nvPr/>
          </p:nvSpPr>
          <p:spPr>
            <a:xfrm>
              <a:off x="3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6" name="Line 9"/>
            <p:cNvSpPr/>
            <p:nvPr/>
          </p:nvSpPr>
          <p:spPr>
            <a:xfrm>
              <a:off x="4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7" name="Line 10"/>
            <p:cNvSpPr/>
            <p:nvPr/>
          </p:nvSpPr>
          <p:spPr>
            <a:xfrm>
              <a:off x="5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8" name="Line 11"/>
            <p:cNvSpPr/>
            <p:nvPr/>
          </p:nvSpPr>
          <p:spPr>
            <a:xfrm>
              <a:off x="67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9" name="Line 12"/>
            <p:cNvSpPr/>
            <p:nvPr/>
          </p:nvSpPr>
          <p:spPr>
            <a:xfrm>
              <a:off x="7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0" name="Line 13"/>
            <p:cNvSpPr/>
            <p:nvPr/>
          </p:nvSpPr>
          <p:spPr>
            <a:xfrm>
              <a:off x="8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1" name="Line 14"/>
            <p:cNvSpPr/>
            <p:nvPr/>
          </p:nvSpPr>
          <p:spPr>
            <a:xfrm>
              <a:off x="9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2" name="Line 15"/>
            <p:cNvSpPr/>
            <p:nvPr/>
          </p:nvSpPr>
          <p:spPr>
            <a:xfrm>
              <a:off x="107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3" name="Line 16"/>
            <p:cNvSpPr/>
            <p:nvPr/>
          </p:nvSpPr>
          <p:spPr>
            <a:xfrm>
              <a:off x="11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4" name="Line 17"/>
            <p:cNvSpPr/>
            <p:nvPr/>
          </p:nvSpPr>
          <p:spPr>
            <a:xfrm>
              <a:off x="12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5" name="Line 18"/>
            <p:cNvSpPr/>
            <p:nvPr/>
          </p:nvSpPr>
          <p:spPr>
            <a:xfrm>
              <a:off x="13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6" name="Line 19"/>
            <p:cNvSpPr/>
            <p:nvPr/>
          </p:nvSpPr>
          <p:spPr>
            <a:xfrm>
              <a:off x="148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7" name="Line 20"/>
            <p:cNvSpPr/>
            <p:nvPr/>
          </p:nvSpPr>
          <p:spPr>
            <a:xfrm>
              <a:off x="15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8" name="Line 21"/>
            <p:cNvSpPr/>
            <p:nvPr/>
          </p:nvSpPr>
          <p:spPr>
            <a:xfrm>
              <a:off x="16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9" name="Line 22"/>
            <p:cNvSpPr/>
            <p:nvPr/>
          </p:nvSpPr>
          <p:spPr>
            <a:xfrm>
              <a:off x="17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0" name="Line 23"/>
            <p:cNvSpPr/>
            <p:nvPr/>
          </p:nvSpPr>
          <p:spPr>
            <a:xfrm>
              <a:off x="188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1" name="Line 24"/>
            <p:cNvSpPr/>
            <p:nvPr/>
          </p:nvSpPr>
          <p:spPr>
            <a:xfrm>
              <a:off x="19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5"/>
            <p:cNvSpPr/>
            <p:nvPr/>
          </p:nvSpPr>
          <p:spPr>
            <a:xfrm>
              <a:off x="20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6"/>
            <p:cNvSpPr/>
            <p:nvPr/>
          </p:nvSpPr>
          <p:spPr>
            <a:xfrm>
              <a:off x="21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"/>
            <p:cNvSpPr/>
            <p:nvPr/>
          </p:nvSpPr>
          <p:spPr>
            <a:xfrm>
              <a:off x="229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8"/>
            <p:cNvSpPr/>
            <p:nvPr/>
          </p:nvSpPr>
          <p:spPr>
            <a:xfrm>
              <a:off x="23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9"/>
            <p:cNvSpPr/>
            <p:nvPr/>
          </p:nvSpPr>
          <p:spPr>
            <a:xfrm>
              <a:off x="24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7" name="Line 30"/>
            <p:cNvSpPr/>
            <p:nvPr/>
          </p:nvSpPr>
          <p:spPr>
            <a:xfrm>
              <a:off x="25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8" name="Line 31"/>
            <p:cNvSpPr/>
            <p:nvPr/>
          </p:nvSpPr>
          <p:spPr>
            <a:xfrm>
              <a:off x="269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9" name="Line 32"/>
            <p:cNvSpPr/>
            <p:nvPr/>
          </p:nvSpPr>
          <p:spPr>
            <a:xfrm>
              <a:off x="27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0" name="Line 33"/>
            <p:cNvSpPr/>
            <p:nvPr/>
          </p:nvSpPr>
          <p:spPr>
            <a:xfrm>
              <a:off x="28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1" name="Line 34"/>
            <p:cNvSpPr/>
            <p:nvPr/>
          </p:nvSpPr>
          <p:spPr>
            <a:xfrm>
              <a:off x="29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2" name="Line 35"/>
            <p:cNvSpPr/>
            <p:nvPr/>
          </p:nvSpPr>
          <p:spPr>
            <a:xfrm>
              <a:off x="310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3" name="Line 36"/>
            <p:cNvSpPr/>
            <p:nvPr/>
          </p:nvSpPr>
          <p:spPr>
            <a:xfrm>
              <a:off x="32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4" name="Line 37"/>
            <p:cNvSpPr/>
            <p:nvPr/>
          </p:nvSpPr>
          <p:spPr>
            <a:xfrm>
              <a:off x="33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5" name="Line 38"/>
            <p:cNvSpPr/>
            <p:nvPr/>
          </p:nvSpPr>
          <p:spPr>
            <a:xfrm>
              <a:off x="34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6" name="Line 39"/>
            <p:cNvSpPr/>
            <p:nvPr/>
          </p:nvSpPr>
          <p:spPr>
            <a:xfrm>
              <a:off x="350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7" name="Line 40"/>
            <p:cNvSpPr/>
            <p:nvPr/>
          </p:nvSpPr>
          <p:spPr>
            <a:xfrm>
              <a:off x="36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8" name="Line 41"/>
            <p:cNvSpPr/>
            <p:nvPr/>
          </p:nvSpPr>
          <p:spPr>
            <a:xfrm>
              <a:off x="37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9" name="Line 42"/>
            <p:cNvSpPr/>
            <p:nvPr/>
          </p:nvSpPr>
          <p:spPr>
            <a:xfrm>
              <a:off x="38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0" name="Line 43"/>
            <p:cNvSpPr/>
            <p:nvPr/>
          </p:nvSpPr>
          <p:spPr>
            <a:xfrm>
              <a:off x="391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1" name="Line 44"/>
            <p:cNvSpPr/>
            <p:nvPr/>
          </p:nvSpPr>
          <p:spPr>
            <a:xfrm>
              <a:off x="40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2" name="Line 45"/>
            <p:cNvSpPr/>
            <p:nvPr/>
          </p:nvSpPr>
          <p:spPr>
            <a:xfrm>
              <a:off x="411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3" name="Line 46"/>
            <p:cNvSpPr/>
            <p:nvPr/>
          </p:nvSpPr>
          <p:spPr>
            <a:xfrm>
              <a:off x="421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4" name="Line 47"/>
            <p:cNvSpPr/>
            <p:nvPr/>
          </p:nvSpPr>
          <p:spPr>
            <a:xfrm>
              <a:off x="431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5" name="Line 48"/>
            <p:cNvSpPr/>
            <p:nvPr/>
          </p:nvSpPr>
          <p:spPr>
            <a:xfrm>
              <a:off x="441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6" name="Line 49"/>
            <p:cNvSpPr/>
            <p:nvPr/>
          </p:nvSpPr>
          <p:spPr>
            <a:xfrm>
              <a:off x="451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7" name="Line 50"/>
            <p:cNvSpPr/>
            <p:nvPr/>
          </p:nvSpPr>
          <p:spPr>
            <a:xfrm>
              <a:off x="461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8" name="Line 51"/>
            <p:cNvSpPr/>
            <p:nvPr/>
          </p:nvSpPr>
          <p:spPr>
            <a:xfrm>
              <a:off x="472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9" name="Line 52"/>
            <p:cNvSpPr/>
            <p:nvPr/>
          </p:nvSpPr>
          <p:spPr>
            <a:xfrm>
              <a:off x="482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0" name="Line 53"/>
            <p:cNvSpPr/>
            <p:nvPr/>
          </p:nvSpPr>
          <p:spPr>
            <a:xfrm>
              <a:off x="492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1" name="Line 54"/>
            <p:cNvSpPr/>
            <p:nvPr/>
          </p:nvSpPr>
          <p:spPr>
            <a:xfrm>
              <a:off x="502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2" name="Line 55"/>
            <p:cNvSpPr/>
            <p:nvPr/>
          </p:nvSpPr>
          <p:spPr>
            <a:xfrm>
              <a:off x="512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3" name="Line 56"/>
            <p:cNvSpPr/>
            <p:nvPr/>
          </p:nvSpPr>
          <p:spPr>
            <a:xfrm>
              <a:off x="522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4" name="Line 57"/>
            <p:cNvSpPr/>
            <p:nvPr/>
          </p:nvSpPr>
          <p:spPr>
            <a:xfrm>
              <a:off x="532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5" name="Line 58"/>
            <p:cNvSpPr/>
            <p:nvPr/>
          </p:nvSpPr>
          <p:spPr>
            <a:xfrm>
              <a:off x="542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6" name="Line 59"/>
            <p:cNvSpPr/>
            <p:nvPr/>
          </p:nvSpPr>
          <p:spPr>
            <a:xfrm>
              <a:off x="553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7" name="Line 60"/>
            <p:cNvSpPr/>
            <p:nvPr/>
          </p:nvSpPr>
          <p:spPr>
            <a:xfrm>
              <a:off x="563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8" name="Line 61"/>
            <p:cNvSpPr/>
            <p:nvPr/>
          </p:nvSpPr>
          <p:spPr>
            <a:xfrm>
              <a:off x="573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9" name="Line 62"/>
            <p:cNvSpPr/>
            <p:nvPr/>
          </p:nvSpPr>
          <p:spPr>
            <a:xfrm>
              <a:off x="583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0" name="Line 63"/>
            <p:cNvSpPr/>
            <p:nvPr/>
          </p:nvSpPr>
          <p:spPr>
            <a:xfrm>
              <a:off x="5935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1" name="Line 64"/>
            <p:cNvSpPr/>
            <p:nvPr/>
          </p:nvSpPr>
          <p:spPr>
            <a:xfrm>
              <a:off x="603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2" name="Line 65"/>
            <p:cNvSpPr/>
            <p:nvPr/>
          </p:nvSpPr>
          <p:spPr>
            <a:xfrm>
              <a:off x="613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3" name="Line 66"/>
            <p:cNvSpPr/>
            <p:nvPr/>
          </p:nvSpPr>
          <p:spPr>
            <a:xfrm>
              <a:off x="623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4" name="Line 67"/>
            <p:cNvSpPr/>
            <p:nvPr/>
          </p:nvSpPr>
          <p:spPr>
            <a:xfrm>
              <a:off x="634032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5" name="Line 68"/>
            <p:cNvSpPr/>
            <p:nvPr/>
          </p:nvSpPr>
          <p:spPr>
            <a:xfrm>
              <a:off x="644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6" name="Line 69"/>
            <p:cNvSpPr/>
            <p:nvPr/>
          </p:nvSpPr>
          <p:spPr>
            <a:xfrm>
              <a:off x="654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7" name="Line 70"/>
            <p:cNvSpPr/>
            <p:nvPr/>
          </p:nvSpPr>
          <p:spPr>
            <a:xfrm>
              <a:off x="664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8" name="Line 71"/>
            <p:cNvSpPr/>
            <p:nvPr/>
          </p:nvSpPr>
          <p:spPr>
            <a:xfrm>
              <a:off x="674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29" name="Line 72"/>
            <p:cNvSpPr/>
            <p:nvPr/>
          </p:nvSpPr>
          <p:spPr>
            <a:xfrm>
              <a:off x="684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0" name="Line 73"/>
            <p:cNvSpPr/>
            <p:nvPr/>
          </p:nvSpPr>
          <p:spPr>
            <a:xfrm>
              <a:off x="694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1" name="Line 74"/>
            <p:cNvSpPr/>
            <p:nvPr/>
          </p:nvSpPr>
          <p:spPr>
            <a:xfrm>
              <a:off x="704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2" name="Line 75"/>
            <p:cNvSpPr/>
            <p:nvPr/>
          </p:nvSpPr>
          <p:spPr>
            <a:xfrm>
              <a:off x="715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3" name="Line 76"/>
            <p:cNvSpPr/>
            <p:nvPr/>
          </p:nvSpPr>
          <p:spPr>
            <a:xfrm>
              <a:off x="725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4" name="Line 77"/>
            <p:cNvSpPr/>
            <p:nvPr/>
          </p:nvSpPr>
          <p:spPr>
            <a:xfrm>
              <a:off x="735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5" name="Line 78"/>
            <p:cNvSpPr/>
            <p:nvPr/>
          </p:nvSpPr>
          <p:spPr>
            <a:xfrm>
              <a:off x="745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6" name="Line 79"/>
            <p:cNvSpPr/>
            <p:nvPr/>
          </p:nvSpPr>
          <p:spPr>
            <a:xfrm>
              <a:off x="755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7" name="Line 80"/>
            <p:cNvSpPr/>
            <p:nvPr/>
          </p:nvSpPr>
          <p:spPr>
            <a:xfrm>
              <a:off x="765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8" name="Line 81"/>
            <p:cNvSpPr/>
            <p:nvPr/>
          </p:nvSpPr>
          <p:spPr>
            <a:xfrm>
              <a:off x="775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9" name="Line 82"/>
            <p:cNvSpPr/>
            <p:nvPr/>
          </p:nvSpPr>
          <p:spPr>
            <a:xfrm>
              <a:off x="785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0" name="Line 83"/>
            <p:cNvSpPr/>
            <p:nvPr/>
          </p:nvSpPr>
          <p:spPr>
            <a:xfrm>
              <a:off x="796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1" name="Line 84"/>
            <p:cNvSpPr/>
            <p:nvPr/>
          </p:nvSpPr>
          <p:spPr>
            <a:xfrm>
              <a:off x="806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2" name="Line 85"/>
            <p:cNvSpPr/>
            <p:nvPr/>
          </p:nvSpPr>
          <p:spPr>
            <a:xfrm>
              <a:off x="816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3" name="Line 86"/>
            <p:cNvSpPr/>
            <p:nvPr/>
          </p:nvSpPr>
          <p:spPr>
            <a:xfrm>
              <a:off x="826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4" name="Line 87"/>
            <p:cNvSpPr/>
            <p:nvPr/>
          </p:nvSpPr>
          <p:spPr>
            <a:xfrm>
              <a:off x="836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5" name="Line 88"/>
            <p:cNvSpPr/>
            <p:nvPr/>
          </p:nvSpPr>
          <p:spPr>
            <a:xfrm>
              <a:off x="846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6" name="Line 89"/>
            <p:cNvSpPr/>
            <p:nvPr/>
          </p:nvSpPr>
          <p:spPr>
            <a:xfrm>
              <a:off x="856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7" name="Line 90"/>
            <p:cNvSpPr/>
            <p:nvPr/>
          </p:nvSpPr>
          <p:spPr>
            <a:xfrm>
              <a:off x="866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8" name="Line 91"/>
            <p:cNvSpPr/>
            <p:nvPr/>
          </p:nvSpPr>
          <p:spPr>
            <a:xfrm>
              <a:off x="877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92"/>
            <p:cNvSpPr/>
            <p:nvPr/>
          </p:nvSpPr>
          <p:spPr>
            <a:xfrm>
              <a:off x="887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93"/>
            <p:cNvSpPr/>
            <p:nvPr/>
          </p:nvSpPr>
          <p:spPr>
            <a:xfrm>
              <a:off x="897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94"/>
            <p:cNvSpPr/>
            <p:nvPr/>
          </p:nvSpPr>
          <p:spPr>
            <a:xfrm>
              <a:off x="907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95"/>
            <p:cNvSpPr/>
            <p:nvPr/>
          </p:nvSpPr>
          <p:spPr>
            <a:xfrm>
              <a:off x="917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96"/>
            <p:cNvSpPr/>
            <p:nvPr/>
          </p:nvSpPr>
          <p:spPr>
            <a:xfrm>
              <a:off x="927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4" name="Line 97"/>
            <p:cNvSpPr/>
            <p:nvPr/>
          </p:nvSpPr>
          <p:spPr>
            <a:xfrm>
              <a:off x="937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5" name="Line 98"/>
            <p:cNvSpPr/>
            <p:nvPr/>
          </p:nvSpPr>
          <p:spPr>
            <a:xfrm>
              <a:off x="947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6" name="Line 99"/>
            <p:cNvSpPr/>
            <p:nvPr/>
          </p:nvSpPr>
          <p:spPr>
            <a:xfrm>
              <a:off x="958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7" name="Line 100"/>
            <p:cNvSpPr/>
            <p:nvPr/>
          </p:nvSpPr>
          <p:spPr>
            <a:xfrm>
              <a:off x="968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101"/>
            <p:cNvSpPr/>
            <p:nvPr/>
          </p:nvSpPr>
          <p:spPr>
            <a:xfrm>
              <a:off x="978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102"/>
            <p:cNvSpPr/>
            <p:nvPr/>
          </p:nvSpPr>
          <p:spPr>
            <a:xfrm>
              <a:off x="988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103"/>
            <p:cNvSpPr/>
            <p:nvPr/>
          </p:nvSpPr>
          <p:spPr>
            <a:xfrm>
              <a:off x="998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104"/>
            <p:cNvSpPr/>
            <p:nvPr/>
          </p:nvSpPr>
          <p:spPr>
            <a:xfrm>
              <a:off x="1008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105"/>
            <p:cNvSpPr/>
            <p:nvPr/>
          </p:nvSpPr>
          <p:spPr>
            <a:xfrm>
              <a:off x="1018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3" name="Line 106"/>
            <p:cNvSpPr/>
            <p:nvPr/>
          </p:nvSpPr>
          <p:spPr>
            <a:xfrm>
              <a:off x="1028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4" name="Line 107"/>
            <p:cNvSpPr/>
            <p:nvPr/>
          </p:nvSpPr>
          <p:spPr>
            <a:xfrm>
              <a:off x="1039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108"/>
            <p:cNvSpPr/>
            <p:nvPr/>
          </p:nvSpPr>
          <p:spPr>
            <a:xfrm>
              <a:off x="1049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109"/>
            <p:cNvSpPr/>
            <p:nvPr/>
          </p:nvSpPr>
          <p:spPr>
            <a:xfrm>
              <a:off x="1059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110"/>
            <p:cNvSpPr/>
            <p:nvPr/>
          </p:nvSpPr>
          <p:spPr>
            <a:xfrm>
              <a:off x="1069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111"/>
            <p:cNvSpPr/>
            <p:nvPr/>
          </p:nvSpPr>
          <p:spPr>
            <a:xfrm>
              <a:off x="1079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112"/>
            <p:cNvSpPr/>
            <p:nvPr/>
          </p:nvSpPr>
          <p:spPr>
            <a:xfrm>
              <a:off x="1089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0" name="Line 113"/>
            <p:cNvSpPr/>
            <p:nvPr/>
          </p:nvSpPr>
          <p:spPr>
            <a:xfrm>
              <a:off x="1099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1" name="Line 114"/>
            <p:cNvSpPr/>
            <p:nvPr/>
          </p:nvSpPr>
          <p:spPr>
            <a:xfrm>
              <a:off x="1109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2" name="Line 115"/>
            <p:cNvSpPr/>
            <p:nvPr/>
          </p:nvSpPr>
          <p:spPr>
            <a:xfrm>
              <a:off x="1120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3" name="Line 116"/>
            <p:cNvSpPr/>
            <p:nvPr/>
          </p:nvSpPr>
          <p:spPr>
            <a:xfrm>
              <a:off x="1130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4" name="Line 117"/>
            <p:cNvSpPr/>
            <p:nvPr/>
          </p:nvSpPr>
          <p:spPr>
            <a:xfrm>
              <a:off x="11403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5" name="Line 118"/>
            <p:cNvSpPr/>
            <p:nvPr/>
          </p:nvSpPr>
          <p:spPr>
            <a:xfrm>
              <a:off x="11504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6" name="Line 119"/>
            <p:cNvSpPr/>
            <p:nvPr/>
          </p:nvSpPr>
          <p:spPr>
            <a:xfrm>
              <a:off x="11605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7" name="Line 120"/>
            <p:cNvSpPr/>
            <p:nvPr/>
          </p:nvSpPr>
          <p:spPr>
            <a:xfrm>
              <a:off x="11706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8" name="Line 121"/>
            <p:cNvSpPr/>
            <p:nvPr/>
          </p:nvSpPr>
          <p:spPr>
            <a:xfrm>
              <a:off x="1180800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79" name="Line 122"/>
            <p:cNvSpPr/>
            <p:nvPr/>
          </p:nvSpPr>
          <p:spPr>
            <a:xfrm>
              <a:off x="1190916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0" name="Line 123"/>
            <p:cNvSpPr/>
            <p:nvPr/>
          </p:nvSpPr>
          <p:spPr>
            <a:xfrm>
              <a:off x="1201068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1" name="Line 124"/>
            <p:cNvSpPr/>
            <p:nvPr/>
          </p:nvSpPr>
          <p:spPr>
            <a:xfrm>
              <a:off x="12111840" y="888840"/>
              <a:ext cx="0" cy="118800"/>
            </a:xfrm>
            <a:prstGeom prst="line">
              <a:avLst/>
            </a:prstGeom>
            <a:ln w="12600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82" name="PlaceHolder 125"/>
          <p:cNvSpPr>
            <a:spLocks noGrp="1"/>
          </p:cNvSpPr>
          <p:nvPr>
            <p:ph type="sldNum"/>
          </p:nvPr>
        </p:nvSpPr>
        <p:spPr>
          <a:xfrm>
            <a:off x="45000" y="6477480"/>
            <a:ext cx="6253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B215C75-61D3-40C9-B071-DBBD9E0E57E8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‹N›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1483" name="PlaceHolder 126"/>
          <p:cNvSpPr>
            <a:spLocks noGrp="1"/>
          </p:cNvSpPr>
          <p:nvPr>
            <p:ph type="body"/>
          </p:nvPr>
        </p:nvSpPr>
        <p:spPr>
          <a:xfrm>
            <a:off x="479880" y="569520"/>
            <a:ext cx="11231640" cy="287640"/>
          </a:xfrm>
          <a:prstGeom prst="rect">
            <a:avLst/>
          </a:prstGeom>
        </p:spPr>
        <p:txBody>
          <a:bodyPr anchor="ctr"/>
          <a:lstStyle/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Subtitle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1484" name="PlaceHolder 127"/>
          <p:cNvSpPr>
            <a:spLocks noGrp="1"/>
          </p:cNvSpPr>
          <p:nvPr>
            <p:ph type="ftr"/>
          </p:nvPr>
        </p:nvSpPr>
        <p:spPr>
          <a:xfrm>
            <a:off x="953280" y="6477480"/>
            <a:ext cx="518472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Presenter name / custom text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1485" name="PlaceHolder 128"/>
          <p:cNvSpPr>
            <a:spLocks noGrp="1"/>
          </p:cNvSpPr>
          <p:nvPr>
            <p:ph type="body"/>
          </p:nvPr>
        </p:nvSpPr>
        <p:spPr>
          <a:xfrm>
            <a:off x="479880" y="1127880"/>
            <a:ext cx="11231640" cy="521964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Fare clic per modificare gli stili del testo dello schema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80000"/>
              <a:buFont typeface="Wingdings" charset="2"/>
              <a:buChar char=""/>
            </a:pPr>
            <a:r>
              <a:rPr lang="it-IT" sz="18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Secondo livello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143000" lvl="2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Terzo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1600200" lvl="3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Quarto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057400" lvl="4" indent="-2282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it-IT" sz="1600" b="0" strike="noStrike" spc="-1">
                <a:solidFill>
                  <a:srgbClr val="000000"/>
                </a:solidFill>
                <a:latin typeface="Malgun Gothic Semilight"/>
                <a:ea typeface="Malgun Gothic Semilight"/>
              </a:rPr>
              <a:t>Quinto livello</a:t>
            </a:r>
            <a:endParaRPr lang="it-IT" sz="1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1486" name="Picture 255"/>
          <p:cNvPicPr/>
          <p:nvPr/>
        </p:nvPicPr>
        <p:blipFill>
          <a:blip/>
          <a:stretch/>
        </p:blipFill>
        <p:spPr>
          <a:xfrm>
            <a:off x="8490600" y="6492600"/>
            <a:ext cx="582480" cy="334440"/>
          </a:xfrm>
          <a:prstGeom prst="rect">
            <a:avLst/>
          </a:prstGeom>
          <a:ln>
            <a:noFill/>
          </a:ln>
        </p:spPr>
      </p:pic>
      <p:pic>
        <p:nvPicPr>
          <p:cNvPr id="1487" name="Picture 2" descr="Y:\IMMAGINE _COORDINATA_2014\PPT\modello1\loghi_PNG\03_Polimi_logotipo_bandiera-1riga.png"/>
          <p:cNvPicPr/>
          <p:nvPr/>
        </p:nvPicPr>
        <p:blipFill>
          <a:blip/>
          <a:stretch/>
        </p:blipFill>
        <p:spPr>
          <a:xfrm>
            <a:off x="9205920" y="6516720"/>
            <a:ext cx="2779920" cy="28908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9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TextShape 1"/>
          <p:cNvSpPr txBox="1"/>
          <p:nvPr/>
        </p:nvSpPr>
        <p:spPr>
          <a:xfrm>
            <a:off x="548640" y="4356360"/>
            <a:ext cx="11039760" cy="539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30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Meeting 6: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19" name="TextShape 2"/>
          <p:cNvSpPr txBox="1"/>
          <p:nvPr/>
        </p:nvSpPr>
        <p:spPr>
          <a:xfrm>
            <a:off x="86778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0" name="TextShape 3"/>
          <p:cNvSpPr txBox="1"/>
          <p:nvPr/>
        </p:nvSpPr>
        <p:spPr>
          <a:xfrm>
            <a:off x="576000" y="5148720"/>
            <a:ext cx="11039760" cy="25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it-IT" sz="1400" b="0" i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02/09/2020, Milano</a:t>
            </a:r>
            <a:endParaRPr lang="it-IT" sz="14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1" name="TextShape 4"/>
          <p:cNvSpPr txBox="1"/>
          <p:nvPr/>
        </p:nvSpPr>
        <p:spPr>
          <a:xfrm>
            <a:off x="9216000" y="5905080"/>
            <a:ext cx="2937600" cy="846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r>
              <a:rPr lang="it-IT" sz="18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Carmelo Valore</a:t>
            </a: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  <a:p>
            <a:pPr algn="r">
              <a:lnSpc>
                <a:spcPct val="100000"/>
              </a:lnSpc>
              <a:spcBef>
                <a:spcPts val="360"/>
              </a:spcBef>
            </a:pPr>
            <a:endParaRPr lang="it-IT" sz="18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Tracking of a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sinusoidal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wave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10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716" y="1819761"/>
            <a:ext cx="8914567" cy="4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7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Tracking of the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reference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speed: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11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717" y="1819761"/>
            <a:ext cx="8914565" cy="43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TextShape 1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it-IT" sz="22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07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D61ECF6A-5CF8-433E-902F-EC92FDC06449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08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09" name="TextShape 4"/>
          <p:cNvSpPr txBox="1"/>
          <p:nvPr/>
        </p:nvSpPr>
        <p:spPr>
          <a:xfrm>
            <a:off x="471240" y="33840"/>
            <a:ext cx="1139976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3110" name="Immagine 3109"/>
          <p:cNvPicPr/>
          <p:nvPr/>
        </p:nvPicPr>
        <p:blipFill>
          <a:blip r:embed="rId2"/>
          <a:stretch/>
        </p:blipFill>
        <p:spPr>
          <a:xfrm>
            <a:off x="3952800" y="1594800"/>
            <a:ext cx="4285800" cy="428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1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Questions</a:t>
            </a:r>
            <a:endParaRPr lang="it-IT" sz="2600" b="0" strike="noStrike" spc="-1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112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7E1EAE27-879D-445D-AB61-2DF0367CEDDD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13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113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114" name="TextShape 4"/>
          <p:cNvSpPr txBox="1"/>
          <p:nvPr/>
        </p:nvSpPr>
        <p:spPr>
          <a:xfrm>
            <a:off x="479880" y="1127880"/>
            <a:ext cx="11231640" cy="5219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controller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tried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best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probably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get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the point: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undersand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in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Mori’s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thesis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(and some literature papers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too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how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actually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related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path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How to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choose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requirements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 (e.g.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bandwidth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open-loop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Should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include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of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error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in the complete model, 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it’s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just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project the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, and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then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search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minimum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distance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reference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point»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algorithm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to be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used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?</a:t>
            </a: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889200" lvl="1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High speed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problem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(?)</a:t>
            </a: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also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tested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other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controllers,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such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as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«pure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pursuit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» controller and «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dynamic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stanley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controller»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but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for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our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high speeds (&gt; 45m/s)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they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do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not</a:t>
            </a:r>
            <a:r>
              <a:rPr lang="it-IT" spc="-1" dirty="0">
                <a:solidFill>
                  <a:srgbClr val="000000"/>
                </a:solidFill>
                <a:latin typeface="Malgun Gothic Semilight"/>
              </a:rPr>
              <a:t> works </a:t>
            </a:r>
            <a:r>
              <a:rPr lang="it-IT" spc="-1" dirty="0" err="1">
                <a:solidFill>
                  <a:srgbClr val="000000"/>
                </a:solidFill>
                <a:latin typeface="Malgun Gothic Semilight"/>
              </a:rPr>
              <a:t>well</a:t>
            </a:r>
            <a:endParaRPr lang="it-IT" spc="-1" dirty="0">
              <a:solidFill>
                <a:srgbClr val="000000"/>
              </a:solidFill>
              <a:latin typeface="Malgun Gothic Semilight"/>
            </a:endParaRPr>
          </a:p>
          <a:p>
            <a:pPr marL="565200" lvl="1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TextShape 1"/>
          <p:cNvSpPr txBox="1"/>
          <p:nvPr/>
        </p:nvSpPr>
        <p:spPr>
          <a:xfrm>
            <a:off x="1523880" y="6477120"/>
            <a:ext cx="469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B0C90417-1DA3-4A8B-9842-1DB5C7568ACC}" type="slidenum">
              <a:rPr lang="it-IT" sz="1200" b="0" strike="noStrike" spc="-1">
                <a:solidFill>
                  <a:srgbClr val="8B8B8B"/>
                </a:solidFill>
                <a:latin typeface="Malgun Gothic Semilight"/>
                <a:ea typeface="Malgun Gothic Semilight"/>
              </a:rPr>
              <a:t>14</a:t>
            </a:fld>
            <a:endParaRPr lang="it-IT" sz="1200" b="0" strike="noStrike" spc="-1">
              <a:latin typeface="Times New Roman"/>
            </a:endParaRPr>
          </a:p>
        </p:txBody>
      </p:sp>
      <p:sp>
        <p:nvSpPr>
          <p:cNvPr id="3116" name="TextShape 2"/>
          <p:cNvSpPr txBox="1"/>
          <p:nvPr/>
        </p:nvSpPr>
        <p:spPr>
          <a:xfrm>
            <a:off x="1590840" y="652320"/>
            <a:ext cx="9010440" cy="752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3000" b="1" strike="noStrike" spc="-1" dirty="0">
                <a:solidFill>
                  <a:srgbClr val="000000"/>
                </a:solidFill>
                <a:latin typeface="Malgun Gothic Semilight"/>
                <a:ea typeface="Malgun Gothic Semilight"/>
              </a:rPr>
              <a:t>Meeting 6: Control</a:t>
            </a:r>
            <a:endParaRPr lang="it-IT" sz="30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TextShape 1"/>
          <p:cNvSpPr txBox="1"/>
          <p:nvPr/>
        </p:nvSpPr>
        <p:spPr>
          <a:xfrm>
            <a:off x="479880" y="51480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Overview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2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025" name="TextShape 4"/>
          <p:cNvSpPr txBox="1"/>
          <p:nvPr/>
        </p:nvSpPr>
        <p:spPr>
          <a:xfrm>
            <a:off x="449058" y="1230620"/>
            <a:ext cx="11231640" cy="481196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Longitudinal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Lateral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control</a:t>
            </a: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it-IT" sz="22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C912072-351A-4794-9877-4ABFB5CDF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6"/>
          <a:stretch/>
        </p:blipFill>
        <p:spPr>
          <a:xfrm>
            <a:off x="4622755" y="1494571"/>
            <a:ext cx="1826305" cy="2552921"/>
          </a:xfrm>
          <a:prstGeom prst="rect">
            <a:avLst/>
          </a:prstGeom>
        </p:spPr>
      </p:pic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3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@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operating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point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5398ACF-9C52-46DA-8800-290A0CC1C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1686350"/>
            <a:ext cx="2477819" cy="22760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B5776E7-A895-4178-8369-DF287927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55" y="4170164"/>
            <a:ext cx="1920406" cy="217188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3592D85-E358-4083-9530-181C31E3D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99" y="4346102"/>
            <a:ext cx="1257409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6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u="sng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4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633FE46-DCF2-423B-8DBB-BC2C1DFD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10" y="1743959"/>
            <a:ext cx="5524979" cy="94496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11A9BF2-CAAD-4E4F-B945-5143E53E7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1" y="3210643"/>
            <a:ext cx="2461473" cy="207282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885E1D3-F55A-482C-A35A-0AE03018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632" y="3161108"/>
            <a:ext cx="830652" cy="99069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135D249-5532-4BAC-971D-013F37E1A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837" y="5241549"/>
            <a:ext cx="701101" cy="8382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FAD2AC5-67FE-426C-A1C5-8B9B44876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640" y="3039178"/>
            <a:ext cx="8161727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slips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0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Linear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tyre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5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5A3B548-E323-4C10-B833-6286B034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9" y="2050918"/>
            <a:ext cx="3459780" cy="30711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5B70D82-F4BD-4AF3-A8A6-B775377A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22" y="2336693"/>
            <a:ext cx="3170195" cy="124978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36D4DB6-5303-4066-A8D3-51E2666F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488" y="4744559"/>
            <a:ext cx="4892464" cy="1379340"/>
          </a:xfrm>
          <a:prstGeom prst="rect">
            <a:avLst/>
          </a:prstGeom>
        </p:spPr>
      </p:pic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A45B6302-9669-4376-8A92-2E83D61B5307}"/>
              </a:ext>
            </a:extLst>
          </p:cNvPr>
          <p:cNvCxnSpPr/>
          <p:nvPr/>
        </p:nvCxnSpPr>
        <p:spPr>
          <a:xfrm>
            <a:off x="5547360" y="2722880"/>
            <a:ext cx="0" cy="1706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2F96B388-5E6A-4CA4-88BD-2130D466AAA2}"/>
              </a:ext>
            </a:extLst>
          </p:cNvPr>
          <p:cNvCxnSpPr>
            <a:cxnSpLocks/>
          </p:cNvCxnSpPr>
          <p:nvPr/>
        </p:nvCxnSpPr>
        <p:spPr>
          <a:xfrm rot="5400000">
            <a:off x="5547360" y="2722880"/>
            <a:ext cx="0" cy="170688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6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Linearized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model: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6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D6CFF5-7616-4914-9AAB-03C3DC2B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98" y="1438953"/>
            <a:ext cx="6050804" cy="250719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EBD3524-319D-4EC8-A0C0-26458C70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948" y="4089994"/>
            <a:ext cx="845131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5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Transfer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Fx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 -&gt; </a:t>
            </a: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vT</a:t>
            </a:r>
            <a:r>
              <a:rPr lang="it-IT" sz="2200" u="sng" spc="-1" dirty="0">
                <a:solidFill>
                  <a:srgbClr val="000000"/>
                </a:solidFill>
                <a:latin typeface="Malgun Gothic Semilight"/>
              </a:rPr>
              <a:t>: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    								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7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29DAA05-0BD7-428B-AACB-3CD792EBD340}"/>
                  </a:ext>
                </a:extLst>
              </p:cNvPr>
              <p:cNvSpPr txBox="1"/>
              <p:nvPr/>
            </p:nvSpPr>
            <p:spPr>
              <a:xfrm>
                <a:off x="4214426" y="1225484"/>
                <a:ext cx="3154039" cy="561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it-IT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𝑚𝑇</m:t>
                        </m:r>
                      </m:num>
                      <m:den>
                        <m:r>
                          <a:rPr lang="it-IT" sz="2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it-IT" sz="2500" dirty="0"/>
                  <a:t> = G(s)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29DAA05-0BD7-428B-AACB-3CD792EBD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26" y="1225484"/>
                <a:ext cx="3154039" cy="561629"/>
              </a:xfrm>
              <a:prstGeom prst="rect">
                <a:avLst/>
              </a:prstGeom>
              <a:blipFill>
                <a:blip r:embed="rId2"/>
                <a:stretch>
                  <a:fillRect t="-1087" b="-184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avolo, sedendo, computer, portatile&#10;&#10;Descrizione generata automaticamente">
            <a:extLst>
              <a:ext uri="{FF2B5EF4-FFF2-40B4-BE49-F238E27FC236}">
                <a16:creationId xmlns:a16="http://schemas.microsoft.com/office/drawing/2014/main" id="{A3B35CAB-204C-4940-8D55-5DAC9D5AB9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4" t="5278" r="8151" b="5196"/>
          <a:stretch/>
        </p:blipFill>
        <p:spPr>
          <a:xfrm>
            <a:off x="1838204" y="1939964"/>
            <a:ext cx="8432800" cy="44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Regulator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projected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in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order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to: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 L(s) = R(s) * G(s) with a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bandwidth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of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at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least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1.4 Hz 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have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an integrator to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reject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step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disturbances</a:t>
            </a:r>
            <a:endParaRPr lang="it-IT" sz="2200" spc="-1" dirty="0">
              <a:solidFill>
                <a:srgbClr val="000000"/>
              </a:solidFill>
              <a:latin typeface="Malgun Gothic Semilight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	-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stable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closed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loop system						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8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5" name="Immagine 4" descr="Immagine che contiene orologio&#10;&#10;Descrizione generata automaticamente">
            <a:extLst>
              <a:ext uri="{FF2B5EF4-FFF2-40B4-BE49-F238E27FC236}">
                <a16:creationId xmlns:a16="http://schemas.microsoft.com/office/drawing/2014/main" id="{A5B56275-D402-478F-B212-E5CF24C9F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84" y="3921961"/>
            <a:ext cx="5075360" cy="1844200"/>
          </a:xfrm>
          <a:prstGeom prst="rect">
            <a:avLst/>
          </a:prstGeom>
        </p:spPr>
      </p:pic>
      <p:pic>
        <p:nvPicPr>
          <p:cNvPr id="9" name="Immagine 8" descr="Immagine che contiene uccello&#10;&#10;Descrizione generata automaticamente">
            <a:extLst>
              <a:ext uri="{FF2B5EF4-FFF2-40B4-BE49-F238E27FC236}">
                <a16:creationId xmlns:a16="http://schemas.microsoft.com/office/drawing/2014/main" id="{5765F637-A4AF-4770-83FB-DD9BBD4FB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44" y="3210643"/>
            <a:ext cx="6534093" cy="283218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C3477FF-029C-407E-B932-28597A377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599" y="3210643"/>
            <a:ext cx="937341" cy="548688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7211444-EC84-481D-85BA-37CE65C65742}"/>
              </a:ext>
            </a:extLst>
          </p:cNvPr>
          <p:cNvCxnSpPr/>
          <p:nvPr/>
        </p:nvCxnSpPr>
        <p:spPr>
          <a:xfrm flipH="1">
            <a:off x="7466120" y="3429000"/>
            <a:ext cx="1083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2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4218A3BE-B057-43DC-8877-1E7D6484BC90}"/>
              </a:ext>
            </a:extLst>
          </p:cNvPr>
          <p:cNvSpPr txBox="1"/>
          <p:nvPr/>
        </p:nvSpPr>
        <p:spPr>
          <a:xfrm>
            <a:off x="438784" y="1225484"/>
            <a:ext cx="11354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it-IT" sz="2200" u="sng" spc="-1" dirty="0" err="1">
                <a:solidFill>
                  <a:srgbClr val="000000"/>
                </a:solidFill>
                <a:latin typeface="Malgun Gothic Semilight"/>
              </a:rPr>
              <a:t>Results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– Open loop L(s) </a:t>
            </a:r>
            <a:r>
              <a:rPr lang="it-IT" sz="2200" spc="-1" dirty="0" err="1">
                <a:solidFill>
                  <a:srgbClr val="000000"/>
                </a:solidFill>
                <a:latin typeface="Malgun Gothic Semilight"/>
              </a:rPr>
              <a:t>function</a:t>
            </a:r>
            <a:r>
              <a:rPr lang="it-IT" sz="2200" spc="-1" dirty="0">
                <a:solidFill>
                  <a:srgbClr val="000000"/>
                </a:solidFill>
                <a:latin typeface="Malgun Gothic Semilight"/>
              </a:rPr>
              <a:t> bode plot:</a:t>
            </a:r>
          </a:p>
        </p:txBody>
      </p:sp>
      <p:sp>
        <p:nvSpPr>
          <p:cNvPr id="3023" name="TextShape 2"/>
          <p:cNvSpPr txBox="1"/>
          <p:nvPr/>
        </p:nvSpPr>
        <p:spPr>
          <a:xfrm>
            <a:off x="45000" y="6477480"/>
            <a:ext cx="6253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1BA85AC3-4BA1-4C5A-AD20-6196E720DD67}" type="slidenum"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9</a:t>
            </a:fld>
            <a:endParaRPr lang="it-IT" sz="1400" b="0" strike="noStrike" spc="-1">
              <a:latin typeface="Times New Roman"/>
            </a:endParaRPr>
          </a:p>
        </p:txBody>
      </p:sp>
      <p:sp>
        <p:nvSpPr>
          <p:cNvPr id="3024" name="TextShape 3"/>
          <p:cNvSpPr txBox="1"/>
          <p:nvPr/>
        </p:nvSpPr>
        <p:spPr>
          <a:xfrm>
            <a:off x="953280" y="6477480"/>
            <a:ext cx="518472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1400" b="0" strike="noStrike" spc="-1">
                <a:solidFill>
                  <a:srgbClr val="FFFFFF"/>
                </a:solidFill>
                <a:latin typeface="Malgun Gothic Semilight"/>
                <a:ea typeface="Malgun Gothic Semilight"/>
              </a:rPr>
              <a:t>Alessio Russo, Carmelo Valore</a:t>
            </a:r>
            <a:endParaRPr lang="it-IT" sz="1400" b="0" strike="noStrike" spc="-1">
              <a:latin typeface="Times New Roman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9E0474D4-2C13-4B62-8A88-5E9E146699C1}"/>
              </a:ext>
            </a:extLst>
          </p:cNvPr>
          <p:cNvSpPr txBox="1"/>
          <p:nvPr/>
        </p:nvSpPr>
        <p:spPr>
          <a:xfrm>
            <a:off x="438784" y="82302"/>
            <a:ext cx="11231640" cy="467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it-IT" sz="2600" b="1" strike="noStrike" spc="-1" dirty="0" err="1">
                <a:solidFill>
                  <a:srgbClr val="FFFFFF"/>
                </a:solidFill>
                <a:latin typeface="Malgun Gothic Semilight"/>
                <a:ea typeface="Malgun Gothic Semilight"/>
              </a:rPr>
              <a:t>Longitudinal</a:t>
            </a:r>
            <a:r>
              <a:rPr lang="it-IT" sz="2600" b="1" strike="noStrike" spc="-1" dirty="0">
                <a:solidFill>
                  <a:srgbClr val="FFFFFF"/>
                </a:solidFill>
                <a:latin typeface="Malgun Gothic Semilight"/>
                <a:ea typeface="Malgun Gothic Semilight"/>
              </a:rPr>
              <a:t> control</a:t>
            </a:r>
            <a:endParaRPr lang="it-IT" sz="2600" b="0" strike="noStrike" spc="-1" dirty="0">
              <a:solidFill>
                <a:srgbClr val="000000"/>
              </a:solidFill>
              <a:latin typeface="Malgun Gothic Semilight"/>
            </a:endParaRPr>
          </a:p>
        </p:txBody>
      </p:sp>
      <p:pic>
        <p:nvPicPr>
          <p:cNvPr id="4" name="Immagine 3" descr="Immagine che contiene testo, mappa, tavolo, largo&#10;&#10;Descrizione generata automaticamente">
            <a:extLst>
              <a:ext uri="{FF2B5EF4-FFF2-40B4-BE49-F238E27FC236}">
                <a16:creationId xmlns:a16="http://schemas.microsoft.com/office/drawing/2014/main" id="{29B94553-CF48-4756-95C4-94F584794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5900" r="7877" b="5228"/>
          <a:stretch/>
        </p:blipFill>
        <p:spPr>
          <a:xfrm>
            <a:off x="1638716" y="1656371"/>
            <a:ext cx="8914567" cy="46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18</vt:i4>
      </vt:variant>
      <vt:variant>
        <vt:lpstr>Titoli diapositive</vt:lpstr>
      </vt:variant>
      <vt:variant>
        <vt:i4>14</vt:i4>
      </vt:variant>
    </vt:vector>
  </HeadingPairs>
  <TitlesOfParts>
    <vt:vector size="38" baseType="lpstr">
      <vt:lpstr>Malgun Gothic Semilight</vt:lpstr>
      <vt:lpstr>Arial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Alessio Russo</dc:creator>
  <dc:description/>
  <cp:lastModifiedBy>Carmelo Valore</cp:lastModifiedBy>
  <cp:revision>111</cp:revision>
  <dcterms:created xsi:type="dcterms:W3CDTF">2020-05-01T16:55:40Z</dcterms:created>
  <dcterms:modified xsi:type="dcterms:W3CDTF">2020-09-01T14:34:59Z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7</vt:i4>
  </property>
</Properties>
</file>