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1.jpeg" ContentType="image/jpe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15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55.png" ContentType="image/png"/>
  <Override PartName="/ppt/media/image30.png" ContentType="image/png"/>
  <Override PartName="/ppt/media/image56.png" ContentType="image/png"/>
  <Override PartName="/ppt/media/image31.png" ContentType="image/png"/>
  <Override PartName="/ppt/media/image57.png" ContentType="image/png"/>
  <Override PartName="/ppt/media/image32.png" ContentType="image/png"/>
  <Override PartName="/ppt/media/image58.png" ContentType="image/png"/>
  <Override PartName="/ppt/media/image33.png" ContentType="image/png"/>
  <Override PartName="/ppt/media/image59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8.png" ContentType="image/png"/>
  <Override PartName="/ppt/media/image6.png" ContentType="image/png"/>
  <Override PartName="/ppt/media/image3.png" ContentType="image/png"/>
  <Override PartName="/ppt/media/image4.png" ContentType="image/png"/>
  <Override PartName="/ppt/media/image60.png" ContentType="image/png"/>
  <Override PartName="/ppt/media/image5.png" ContentType="image/png"/>
  <Override PartName="/ppt/slideMasters/_rels/slideMaster19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9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_rels/slideLayout221.xml.rels" ContentType="application/vnd.openxmlformats-package.relationships+xml"/>
  <Override PartName="/ppt/slideLayouts/_rels/slideLayout220.xml.rels" ContentType="application/vnd.openxmlformats-package.relationships+xml"/>
  <Override PartName="/ppt/slideLayouts/_rels/slideLayout219.xml.rels" ContentType="application/vnd.openxmlformats-package.relationships+xml"/>
  <Override PartName="/ppt/slideLayouts/_rels/slideLayout213.xml.rels" ContentType="application/vnd.openxmlformats-package.relationships+xml"/>
  <Override PartName="/ppt/slideLayouts/_rels/slideLayout212.xml.rels" ContentType="application/vnd.openxmlformats-package.relationships+xml"/>
  <Override PartName="/ppt/slideLayouts/_rels/slideLayout211.xml.rels" ContentType="application/vnd.openxmlformats-package.relationships+xml"/>
  <Override PartName="/ppt/slideLayouts/_rels/slideLayout210.xml.rels" ContentType="application/vnd.openxmlformats-package.relationships+xml"/>
  <Override PartName="/ppt/slideLayouts/_rels/slideLayout222.xml.rels" ContentType="application/vnd.openxmlformats-package.relationships+xml"/>
  <Override PartName="/ppt/slideLayouts/_rels/slideLayout207.xml.rels" ContentType="application/vnd.openxmlformats-package.relationships+xml"/>
  <Override PartName="/ppt/slideLayouts/_rels/slideLayout202.xml.rels" ContentType="application/vnd.openxmlformats-package.relationships+xml"/>
  <Override PartName="/ppt/slideLayouts/_rels/slideLayout201.xml.rels" ContentType="application/vnd.openxmlformats-package.relationships+xml"/>
  <Override PartName="/ppt/slideLayouts/_rels/slideLayout200.xml.rels" ContentType="application/vnd.openxmlformats-package.relationships+xml"/>
  <Override PartName="/ppt/slideLayouts/_rels/slideLayout199.xml.rels" ContentType="application/vnd.openxmlformats-package.relationships+xml"/>
  <Override PartName="/ppt/slideLayouts/_rels/slideLayout198.xml.rels" ContentType="application/vnd.openxmlformats-package.relationships+xml"/>
  <Override PartName="/ppt/slideLayouts/_rels/slideLayout197.xml.rels" ContentType="application/vnd.openxmlformats-package.relationships+xml"/>
  <Override PartName="/ppt/slideLayouts/_rels/slideLayout196.xml.rels" ContentType="application/vnd.openxmlformats-package.relationships+xml"/>
  <Override PartName="/ppt/slideLayouts/_rels/slideLayout195.xml.rels" ContentType="application/vnd.openxmlformats-package.relationships+xml"/>
  <Override PartName="/ppt/slideLayouts/_rels/slideLayout194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193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192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27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226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215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214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223.xml.rels" ContentType="application/vnd.openxmlformats-package.relationships+xml"/>
  <Override PartName="/ppt/slideLayouts/_rels/slideLayout20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224.xml.rels" ContentType="application/vnd.openxmlformats-package.relationships+xml"/>
  <Override PartName="/ppt/slideLayouts/_rels/slideLayout20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22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03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216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217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228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204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205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206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218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159.xml.rels" ContentType="application/vnd.openxmlformats-package.relationships+xml"/>
  <Override PartName="/ppt/slideLayouts/slideLayout107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  <p:sldMasterId id="2147483869" r:id="rId19"/>
    <p:sldMasterId id="2147483882" r:id="rId20"/>
  </p:sldMasterIdLst>
  <p:sldIdLst>
    <p:sldId id="256" r:id="rId21"/>
    <p:sldId id="257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70" r:id="rId3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" Target="slides/slide1.xml"/><Relationship Id="rId22" Type="http://schemas.openxmlformats.org/officeDocument/2006/relationships/slide" Target="slides/slide2.xml"/><Relationship Id="rId23" Type="http://schemas.openxmlformats.org/officeDocument/2006/relationships/slide" Target="slides/slide3.xml"/><Relationship Id="rId24" Type="http://schemas.openxmlformats.org/officeDocument/2006/relationships/slide" Target="slides/slide4.xml"/><Relationship Id="rId25" Type="http://schemas.openxmlformats.org/officeDocument/2006/relationships/slide" Target="slides/slide5.xml"/><Relationship Id="rId26" Type="http://schemas.openxmlformats.org/officeDocument/2006/relationships/slide" Target="slides/slide6.xml"/><Relationship Id="rId27" Type="http://schemas.openxmlformats.org/officeDocument/2006/relationships/slide" Target="slides/slide7.xml"/><Relationship Id="rId28" Type="http://schemas.openxmlformats.org/officeDocument/2006/relationships/slide" Target="slides/slide8.xml"/><Relationship Id="rId29" Type="http://schemas.openxmlformats.org/officeDocument/2006/relationships/slide" Target="slides/slide9.xml"/><Relationship Id="rId30" Type="http://schemas.openxmlformats.org/officeDocument/2006/relationships/slide" Target="slides/slide10.xml"/><Relationship Id="rId31" Type="http://schemas.openxmlformats.org/officeDocument/2006/relationships/slide" Target="slides/slide11.xml"/><Relationship Id="rId32" Type="http://schemas.openxmlformats.org/officeDocument/2006/relationships/slide" Target="slides/slide12.xml"/><Relationship Id="rId33" Type="http://schemas.openxmlformats.org/officeDocument/2006/relationships/slide" Target="slides/slide13.xml"/><Relationship Id="rId34" Type="http://schemas.openxmlformats.org/officeDocument/2006/relationships/slide" Target="slides/slide14.xml"/><Relationship Id="rId35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2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2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3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3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3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3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3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38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4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4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4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4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45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4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4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49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50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5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53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54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55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56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57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89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4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1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5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6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9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0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1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2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3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55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5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5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0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7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1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2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5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6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7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8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9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21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2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2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2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6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3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7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8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1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2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3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4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5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87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8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2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9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4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7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8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9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20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21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53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5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5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5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8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5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9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0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3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4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5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6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7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19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2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2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2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2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2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4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1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5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6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9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50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51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52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53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85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8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8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0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7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1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2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5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6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7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8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9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51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5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5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5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1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2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6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2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2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3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2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7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8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2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1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2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3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4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5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2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17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1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2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2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2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2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2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2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2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2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2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2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2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2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9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2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4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2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7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8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9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50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51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2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83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8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2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8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8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2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2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2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8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2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2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5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2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9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0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2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3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4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5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6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7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8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9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7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8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2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3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4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5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2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9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4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8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9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60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61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792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79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79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79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7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1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4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9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2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3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4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5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6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54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5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5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5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5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9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6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1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4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5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6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7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8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91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9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9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9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6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3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7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8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1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2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3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4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5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57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5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6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6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6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6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6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2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9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4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7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8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9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90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91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23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2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4.xml"/><Relationship Id="rId8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28.xml"/><Relationship Id="rId12" Type="http://schemas.openxmlformats.org/officeDocument/2006/relationships/slideLayout" Target="../slideLayouts/slideLayout129.xml"/><Relationship Id="rId13" Type="http://schemas.openxmlformats.org/officeDocument/2006/relationships/slideLayout" Target="../slideLayouts/slideLayout130.xml"/><Relationship Id="rId14" Type="http://schemas.openxmlformats.org/officeDocument/2006/relationships/slideLayout" Target="../slideLayouts/slideLayout131.xml"/><Relationship Id="rId15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6.xml"/><Relationship Id="rId8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38.xml"/><Relationship Id="rId10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0.xml"/><Relationship Id="rId12" Type="http://schemas.openxmlformats.org/officeDocument/2006/relationships/slideLayout" Target="../slideLayouts/slideLayout141.xml"/><Relationship Id="rId13" Type="http://schemas.openxmlformats.org/officeDocument/2006/relationships/slideLayout" Target="../slideLayouts/slideLayout142.xml"/><Relationship Id="rId14" Type="http://schemas.openxmlformats.org/officeDocument/2006/relationships/slideLayout" Target="../slideLayouts/slideLayout143.xml"/><Relationship Id="rId15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48.xml"/><Relationship Id="rId8" Type="http://schemas.openxmlformats.org/officeDocument/2006/relationships/slideLayout" Target="../slideLayouts/slideLayout149.xml"/><Relationship Id="rId9" Type="http://schemas.openxmlformats.org/officeDocument/2006/relationships/slideLayout" Target="../slideLayouts/slideLayout150.xml"/><Relationship Id="rId10" Type="http://schemas.openxmlformats.org/officeDocument/2006/relationships/slideLayout" Target="../slideLayouts/slideLayout151.xml"/><Relationship Id="rId11" Type="http://schemas.openxmlformats.org/officeDocument/2006/relationships/slideLayout" Target="../slideLayouts/slideLayout152.xml"/><Relationship Id="rId12" Type="http://schemas.openxmlformats.org/officeDocument/2006/relationships/slideLayout" Target="../slideLayouts/slideLayout153.xml"/><Relationship Id="rId13" Type="http://schemas.openxmlformats.org/officeDocument/2006/relationships/slideLayout" Target="../slideLayouts/slideLayout154.xml"/><Relationship Id="rId14" Type="http://schemas.openxmlformats.org/officeDocument/2006/relationships/slideLayout" Target="../slideLayouts/slideLayout155.xml"/><Relationship Id="rId15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57.xml"/><Relationship Id="rId5" Type="http://schemas.openxmlformats.org/officeDocument/2006/relationships/slideLayout" Target="../slideLayouts/slideLayout158.xml"/><Relationship Id="rId6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0.xml"/><Relationship Id="rId8" Type="http://schemas.openxmlformats.org/officeDocument/2006/relationships/slideLayout" Target="../slideLayouts/slideLayout161.xml"/><Relationship Id="rId9" Type="http://schemas.openxmlformats.org/officeDocument/2006/relationships/slideLayout" Target="../slideLayouts/slideLayout162.xml"/><Relationship Id="rId10" Type="http://schemas.openxmlformats.org/officeDocument/2006/relationships/slideLayout" Target="../slideLayouts/slideLayout163.xml"/><Relationship Id="rId11" Type="http://schemas.openxmlformats.org/officeDocument/2006/relationships/slideLayout" Target="../slideLayouts/slideLayout164.xml"/><Relationship Id="rId12" Type="http://schemas.openxmlformats.org/officeDocument/2006/relationships/slideLayout" Target="../slideLayouts/slideLayout165.xml"/><Relationship Id="rId13" Type="http://schemas.openxmlformats.org/officeDocument/2006/relationships/slideLayout" Target="../slideLayouts/slideLayout166.xml"/><Relationship Id="rId14" Type="http://schemas.openxmlformats.org/officeDocument/2006/relationships/slideLayout" Target="../slideLayouts/slideLayout167.xml"/><Relationship Id="rId15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69.xml"/><Relationship Id="rId5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2.xml"/><Relationship Id="rId8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4.xml"/><Relationship Id="rId10" Type="http://schemas.openxmlformats.org/officeDocument/2006/relationships/slideLayout" Target="../slideLayouts/slideLayout175.xml"/><Relationship Id="rId11" Type="http://schemas.openxmlformats.org/officeDocument/2006/relationships/slideLayout" Target="../slideLayouts/slideLayout176.xml"/><Relationship Id="rId12" Type="http://schemas.openxmlformats.org/officeDocument/2006/relationships/slideLayout" Target="../slideLayouts/slideLayout177.xml"/><Relationship Id="rId13" Type="http://schemas.openxmlformats.org/officeDocument/2006/relationships/slideLayout" Target="../slideLayouts/slideLayout178.xml"/><Relationship Id="rId14" Type="http://schemas.openxmlformats.org/officeDocument/2006/relationships/slideLayout" Target="../slideLayouts/slideLayout179.xml"/><Relationship Id="rId15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81.xml"/><Relationship Id="rId5" Type="http://schemas.openxmlformats.org/officeDocument/2006/relationships/slideLayout" Target="../slideLayouts/slideLayout182.xml"/><Relationship Id="rId6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4.xml"/><Relationship Id="rId8" Type="http://schemas.openxmlformats.org/officeDocument/2006/relationships/slideLayout" Target="../slideLayouts/slideLayout185.xml"/><Relationship Id="rId9" Type="http://schemas.openxmlformats.org/officeDocument/2006/relationships/slideLayout" Target="../slideLayouts/slideLayout186.xml"/><Relationship Id="rId10" Type="http://schemas.openxmlformats.org/officeDocument/2006/relationships/slideLayout" Target="../slideLayouts/slideLayout187.xml"/><Relationship Id="rId11" Type="http://schemas.openxmlformats.org/officeDocument/2006/relationships/slideLayout" Target="../slideLayouts/slideLayout188.xml"/><Relationship Id="rId12" Type="http://schemas.openxmlformats.org/officeDocument/2006/relationships/slideLayout" Target="../slideLayouts/slideLayout189.xml"/><Relationship Id="rId13" Type="http://schemas.openxmlformats.org/officeDocument/2006/relationships/slideLayout" Target="../slideLayouts/slideLayout190.xml"/><Relationship Id="rId14" Type="http://schemas.openxmlformats.org/officeDocument/2006/relationships/slideLayout" Target="../slideLayouts/slideLayout191.xml"/><Relationship Id="rId15" Type="http://schemas.openxmlformats.org/officeDocument/2006/relationships/slideLayout" Target="../slideLayouts/slideLayout19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193.xml"/><Relationship Id="rId5" Type="http://schemas.openxmlformats.org/officeDocument/2006/relationships/slideLayout" Target="../slideLayouts/slideLayout194.xml"/><Relationship Id="rId6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6.xml"/><Relationship Id="rId8" Type="http://schemas.openxmlformats.org/officeDocument/2006/relationships/slideLayout" Target="../slideLayouts/slideLayout197.xml"/><Relationship Id="rId9" Type="http://schemas.openxmlformats.org/officeDocument/2006/relationships/slideLayout" Target="../slideLayouts/slideLayout198.xml"/><Relationship Id="rId10" Type="http://schemas.openxmlformats.org/officeDocument/2006/relationships/slideLayout" Target="../slideLayouts/slideLayout199.xml"/><Relationship Id="rId11" Type="http://schemas.openxmlformats.org/officeDocument/2006/relationships/slideLayout" Target="../slideLayouts/slideLayout200.xml"/><Relationship Id="rId12" Type="http://schemas.openxmlformats.org/officeDocument/2006/relationships/slideLayout" Target="../slideLayouts/slideLayout201.xml"/><Relationship Id="rId13" Type="http://schemas.openxmlformats.org/officeDocument/2006/relationships/slideLayout" Target="../slideLayouts/slideLayout202.xml"/><Relationship Id="rId14" Type="http://schemas.openxmlformats.org/officeDocument/2006/relationships/slideLayout" Target="../slideLayouts/slideLayout203.xml"/><Relationship Id="rId15" Type="http://schemas.openxmlformats.org/officeDocument/2006/relationships/slideLayout" Target="../slideLayouts/slideLayout20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205.xml"/><Relationship Id="rId5" Type="http://schemas.openxmlformats.org/officeDocument/2006/relationships/slideLayout" Target="../slideLayouts/slideLayout206.xml"/><Relationship Id="rId6" Type="http://schemas.openxmlformats.org/officeDocument/2006/relationships/slideLayout" Target="../slideLayouts/slideLayout207.xml"/><Relationship Id="rId7" Type="http://schemas.openxmlformats.org/officeDocument/2006/relationships/slideLayout" Target="../slideLayouts/slideLayout208.xml"/><Relationship Id="rId8" Type="http://schemas.openxmlformats.org/officeDocument/2006/relationships/slideLayout" Target="../slideLayouts/slideLayout209.xml"/><Relationship Id="rId9" Type="http://schemas.openxmlformats.org/officeDocument/2006/relationships/slideLayout" Target="../slideLayouts/slideLayout210.xml"/><Relationship Id="rId10" Type="http://schemas.openxmlformats.org/officeDocument/2006/relationships/slideLayout" Target="../slideLayouts/slideLayout211.xml"/><Relationship Id="rId11" Type="http://schemas.openxmlformats.org/officeDocument/2006/relationships/slideLayout" Target="../slideLayouts/slideLayout212.xml"/><Relationship Id="rId12" Type="http://schemas.openxmlformats.org/officeDocument/2006/relationships/slideLayout" Target="../slideLayouts/slideLayout213.xml"/><Relationship Id="rId13" Type="http://schemas.openxmlformats.org/officeDocument/2006/relationships/slideLayout" Target="../slideLayouts/slideLayout214.xml"/><Relationship Id="rId14" Type="http://schemas.openxmlformats.org/officeDocument/2006/relationships/slideLayout" Target="../slideLayouts/slideLayout215.xml"/><Relationship Id="rId15" Type="http://schemas.openxmlformats.org/officeDocument/2006/relationships/slideLayout" Target="../slideLayouts/slideLayout216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217.xml"/><Relationship Id="rId5" Type="http://schemas.openxmlformats.org/officeDocument/2006/relationships/slideLayout" Target="../slideLayouts/slideLayout218.xml"/><Relationship Id="rId6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220.xml"/><Relationship Id="rId8" Type="http://schemas.openxmlformats.org/officeDocument/2006/relationships/slideLayout" Target="../slideLayouts/slideLayout221.xml"/><Relationship Id="rId9" Type="http://schemas.openxmlformats.org/officeDocument/2006/relationships/slideLayout" Target="../slideLayouts/slideLayout222.xml"/><Relationship Id="rId10" Type="http://schemas.openxmlformats.org/officeDocument/2006/relationships/slideLayout" Target="../slideLayouts/slideLayout223.xml"/><Relationship Id="rId11" Type="http://schemas.openxmlformats.org/officeDocument/2006/relationships/slideLayout" Target="../slideLayouts/slideLayout224.xml"/><Relationship Id="rId12" Type="http://schemas.openxmlformats.org/officeDocument/2006/relationships/slideLayout" Target="../slideLayouts/slideLayout225.xml"/><Relationship Id="rId13" Type="http://schemas.openxmlformats.org/officeDocument/2006/relationships/slideLayout" Target="../slideLayouts/slideLayout226.xml"/><Relationship Id="rId14" Type="http://schemas.openxmlformats.org/officeDocument/2006/relationships/slideLayout" Target="../slideLayouts/slideLayout227.xml"/><Relationship Id="rId15" Type="http://schemas.openxmlformats.org/officeDocument/2006/relationships/slideLayout" Target="../slideLayouts/slideLayout22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5.xml"/><Relationship Id="rId13" Type="http://schemas.openxmlformats.org/officeDocument/2006/relationships/slideLayout" Target="../slideLayouts/slideLayout106.xml"/><Relationship Id="rId14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magine 126" descr=""/>
          <p:cNvPicPr/>
          <p:nvPr/>
        </p:nvPicPr>
        <p:blipFill>
          <a:blip r:embed="rId2"/>
          <a:stretch/>
        </p:blipFill>
        <p:spPr>
          <a:xfrm>
            <a:off x="0" y="0"/>
            <a:ext cx="12194280" cy="429336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3906000"/>
            <a:ext cx="12191760" cy="2951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2" name="Group 2"/>
          <p:cNvGrpSpPr/>
          <p:nvPr/>
        </p:nvGrpSpPr>
        <p:grpSpPr>
          <a:xfrm>
            <a:off x="71280" y="3912840"/>
            <a:ext cx="12048840" cy="180000"/>
            <a:chOff x="71280" y="3912840"/>
            <a:chExt cx="12048840" cy="180000"/>
          </a:xfrm>
        </p:grpSpPr>
        <p:sp>
          <p:nvSpPr>
            <p:cNvPr id="3" name="Line 3"/>
            <p:cNvSpPr/>
            <p:nvPr/>
          </p:nvSpPr>
          <p:spPr>
            <a:xfrm>
              <a:off x="7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Line 4"/>
            <p:cNvSpPr/>
            <p:nvPr/>
          </p:nvSpPr>
          <p:spPr>
            <a:xfrm>
              <a:off x="1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Line 5"/>
            <p:cNvSpPr/>
            <p:nvPr/>
          </p:nvSpPr>
          <p:spPr>
            <a:xfrm>
              <a:off x="2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Line 6"/>
            <p:cNvSpPr/>
            <p:nvPr/>
          </p:nvSpPr>
          <p:spPr>
            <a:xfrm>
              <a:off x="3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Line 7"/>
            <p:cNvSpPr/>
            <p:nvPr/>
          </p:nvSpPr>
          <p:spPr>
            <a:xfrm>
              <a:off x="47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Line 8"/>
            <p:cNvSpPr/>
            <p:nvPr/>
          </p:nvSpPr>
          <p:spPr>
            <a:xfrm>
              <a:off x="5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Line 9"/>
            <p:cNvSpPr/>
            <p:nvPr/>
          </p:nvSpPr>
          <p:spPr>
            <a:xfrm>
              <a:off x="6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Line 10"/>
            <p:cNvSpPr/>
            <p:nvPr/>
          </p:nvSpPr>
          <p:spPr>
            <a:xfrm>
              <a:off x="7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Line 11"/>
            <p:cNvSpPr/>
            <p:nvPr/>
          </p:nvSpPr>
          <p:spPr>
            <a:xfrm>
              <a:off x="88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Line 12"/>
            <p:cNvSpPr/>
            <p:nvPr/>
          </p:nvSpPr>
          <p:spPr>
            <a:xfrm>
              <a:off x="9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Line 13"/>
            <p:cNvSpPr/>
            <p:nvPr/>
          </p:nvSpPr>
          <p:spPr>
            <a:xfrm>
              <a:off x="10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Line 14"/>
            <p:cNvSpPr/>
            <p:nvPr/>
          </p:nvSpPr>
          <p:spPr>
            <a:xfrm>
              <a:off x="11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Line 15"/>
            <p:cNvSpPr/>
            <p:nvPr/>
          </p:nvSpPr>
          <p:spPr>
            <a:xfrm>
              <a:off x="128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Line 16"/>
            <p:cNvSpPr/>
            <p:nvPr/>
          </p:nvSpPr>
          <p:spPr>
            <a:xfrm>
              <a:off x="13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Line 17"/>
            <p:cNvSpPr/>
            <p:nvPr/>
          </p:nvSpPr>
          <p:spPr>
            <a:xfrm>
              <a:off x="14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Line 18"/>
            <p:cNvSpPr/>
            <p:nvPr/>
          </p:nvSpPr>
          <p:spPr>
            <a:xfrm>
              <a:off x="15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Line 19"/>
            <p:cNvSpPr/>
            <p:nvPr/>
          </p:nvSpPr>
          <p:spPr>
            <a:xfrm>
              <a:off x="169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Line 20"/>
            <p:cNvSpPr/>
            <p:nvPr/>
          </p:nvSpPr>
          <p:spPr>
            <a:xfrm>
              <a:off x="17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Line 21"/>
            <p:cNvSpPr/>
            <p:nvPr/>
          </p:nvSpPr>
          <p:spPr>
            <a:xfrm>
              <a:off x="18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Line 22"/>
            <p:cNvSpPr/>
            <p:nvPr/>
          </p:nvSpPr>
          <p:spPr>
            <a:xfrm>
              <a:off x="19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Line 23"/>
            <p:cNvSpPr/>
            <p:nvPr/>
          </p:nvSpPr>
          <p:spPr>
            <a:xfrm>
              <a:off x="209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Line 24"/>
            <p:cNvSpPr/>
            <p:nvPr/>
          </p:nvSpPr>
          <p:spPr>
            <a:xfrm>
              <a:off x="21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Line 25"/>
            <p:cNvSpPr/>
            <p:nvPr/>
          </p:nvSpPr>
          <p:spPr>
            <a:xfrm>
              <a:off x="22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" name="Line 26"/>
            <p:cNvSpPr/>
            <p:nvPr/>
          </p:nvSpPr>
          <p:spPr>
            <a:xfrm>
              <a:off x="24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" name="Line 27"/>
            <p:cNvSpPr/>
            <p:nvPr/>
          </p:nvSpPr>
          <p:spPr>
            <a:xfrm>
              <a:off x="250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" name="Line 28"/>
            <p:cNvSpPr/>
            <p:nvPr/>
          </p:nvSpPr>
          <p:spPr>
            <a:xfrm>
              <a:off x="26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" name="Line 29"/>
            <p:cNvSpPr/>
            <p:nvPr/>
          </p:nvSpPr>
          <p:spPr>
            <a:xfrm>
              <a:off x="27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" name="Line 30"/>
            <p:cNvSpPr/>
            <p:nvPr/>
          </p:nvSpPr>
          <p:spPr>
            <a:xfrm>
              <a:off x="28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Line 31"/>
            <p:cNvSpPr/>
            <p:nvPr/>
          </p:nvSpPr>
          <p:spPr>
            <a:xfrm>
              <a:off x="290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Line 32"/>
            <p:cNvSpPr/>
            <p:nvPr/>
          </p:nvSpPr>
          <p:spPr>
            <a:xfrm>
              <a:off x="30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Line 33"/>
            <p:cNvSpPr/>
            <p:nvPr/>
          </p:nvSpPr>
          <p:spPr>
            <a:xfrm>
              <a:off x="31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Line 34"/>
            <p:cNvSpPr/>
            <p:nvPr/>
          </p:nvSpPr>
          <p:spPr>
            <a:xfrm>
              <a:off x="32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Line 35"/>
            <p:cNvSpPr/>
            <p:nvPr/>
          </p:nvSpPr>
          <p:spPr>
            <a:xfrm>
              <a:off x="331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Line 36"/>
            <p:cNvSpPr/>
            <p:nvPr/>
          </p:nvSpPr>
          <p:spPr>
            <a:xfrm>
              <a:off x="34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Line 37"/>
            <p:cNvSpPr/>
            <p:nvPr/>
          </p:nvSpPr>
          <p:spPr>
            <a:xfrm>
              <a:off x="35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Line 38"/>
            <p:cNvSpPr/>
            <p:nvPr/>
          </p:nvSpPr>
          <p:spPr>
            <a:xfrm>
              <a:off x="36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Line 39"/>
            <p:cNvSpPr/>
            <p:nvPr/>
          </p:nvSpPr>
          <p:spPr>
            <a:xfrm>
              <a:off x="371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Line 40"/>
            <p:cNvSpPr/>
            <p:nvPr/>
          </p:nvSpPr>
          <p:spPr>
            <a:xfrm>
              <a:off x="38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Line 41"/>
            <p:cNvSpPr/>
            <p:nvPr/>
          </p:nvSpPr>
          <p:spPr>
            <a:xfrm>
              <a:off x="39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Line 42"/>
            <p:cNvSpPr/>
            <p:nvPr/>
          </p:nvSpPr>
          <p:spPr>
            <a:xfrm>
              <a:off x="40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Line 43"/>
            <p:cNvSpPr/>
            <p:nvPr/>
          </p:nvSpPr>
          <p:spPr>
            <a:xfrm>
              <a:off x="412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Line 44"/>
            <p:cNvSpPr/>
            <p:nvPr/>
          </p:nvSpPr>
          <p:spPr>
            <a:xfrm>
              <a:off x="422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Line 45"/>
            <p:cNvSpPr/>
            <p:nvPr/>
          </p:nvSpPr>
          <p:spPr>
            <a:xfrm>
              <a:off x="432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Line 46"/>
            <p:cNvSpPr/>
            <p:nvPr/>
          </p:nvSpPr>
          <p:spPr>
            <a:xfrm>
              <a:off x="442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Line 47"/>
            <p:cNvSpPr/>
            <p:nvPr/>
          </p:nvSpPr>
          <p:spPr>
            <a:xfrm>
              <a:off x="452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Line 48"/>
            <p:cNvSpPr/>
            <p:nvPr/>
          </p:nvSpPr>
          <p:spPr>
            <a:xfrm>
              <a:off x="462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Line 49"/>
            <p:cNvSpPr/>
            <p:nvPr/>
          </p:nvSpPr>
          <p:spPr>
            <a:xfrm>
              <a:off x="472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Line 50"/>
            <p:cNvSpPr/>
            <p:nvPr/>
          </p:nvSpPr>
          <p:spPr>
            <a:xfrm>
              <a:off x="483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Line 51"/>
            <p:cNvSpPr/>
            <p:nvPr/>
          </p:nvSpPr>
          <p:spPr>
            <a:xfrm>
              <a:off x="493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Line 52"/>
            <p:cNvSpPr/>
            <p:nvPr/>
          </p:nvSpPr>
          <p:spPr>
            <a:xfrm>
              <a:off x="503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Line 53"/>
            <p:cNvSpPr/>
            <p:nvPr/>
          </p:nvSpPr>
          <p:spPr>
            <a:xfrm>
              <a:off x="513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Line 54"/>
            <p:cNvSpPr/>
            <p:nvPr/>
          </p:nvSpPr>
          <p:spPr>
            <a:xfrm>
              <a:off x="523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Line 55"/>
            <p:cNvSpPr/>
            <p:nvPr/>
          </p:nvSpPr>
          <p:spPr>
            <a:xfrm>
              <a:off x="533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Line 56"/>
            <p:cNvSpPr/>
            <p:nvPr/>
          </p:nvSpPr>
          <p:spPr>
            <a:xfrm>
              <a:off x="543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Line 57"/>
            <p:cNvSpPr/>
            <p:nvPr/>
          </p:nvSpPr>
          <p:spPr>
            <a:xfrm>
              <a:off x="553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Line 58"/>
            <p:cNvSpPr/>
            <p:nvPr/>
          </p:nvSpPr>
          <p:spPr>
            <a:xfrm>
              <a:off x="564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Line 59"/>
            <p:cNvSpPr/>
            <p:nvPr/>
          </p:nvSpPr>
          <p:spPr>
            <a:xfrm>
              <a:off x="574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Line 60"/>
            <p:cNvSpPr/>
            <p:nvPr/>
          </p:nvSpPr>
          <p:spPr>
            <a:xfrm>
              <a:off x="584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Line 61"/>
            <p:cNvSpPr/>
            <p:nvPr/>
          </p:nvSpPr>
          <p:spPr>
            <a:xfrm>
              <a:off x="594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Line 62"/>
            <p:cNvSpPr/>
            <p:nvPr/>
          </p:nvSpPr>
          <p:spPr>
            <a:xfrm>
              <a:off x="604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Line 63"/>
            <p:cNvSpPr/>
            <p:nvPr/>
          </p:nvSpPr>
          <p:spPr>
            <a:xfrm>
              <a:off x="614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Line 64"/>
            <p:cNvSpPr/>
            <p:nvPr/>
          </p:nvSpPr>
          <p:spPr>
            <a:xfrm>
              <a:off x="624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Line 65"/>
            <p:cNvSpPr/>
            <p:nvPr/>
          </p:nvSpPr>
          <p:spPr>
            <a:xfrm>
              <a:off x="634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Line 66"/>
            <p:cNvSpPr/>
            <p:nvPr/>
          </p:nvSpPr>
          <p:spPr>
            <a:xfrm>
              <a:off x="645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Line 67"/>
            <p:cNvSpPr/>
            <p:nvPr/>
          </p:nvSpPr>
          <p:spPr>
            <a:xfrm>
              <a:off x="655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Line 68"/>
            <p:cNvSpPr/>
            <p:nvPr/>
          </p:nvSpPr>
          <p:spPr>
            <a:xfrm>
              <a:off x="665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Line 69"/>
            <p:cNvSpPr/>
            <p:nvPr/>
          </p:nvSpPr>
          <p:spPr>
            <a:xfrm>
              <a:off x="675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Line 70"/>
            <p:cNvSpPr/>
            <p:nvPr/>
          </p:nvSpPr>
          <p:spPr>
            <a:xfrm>
              <a:off x="685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Line 71"/>
            <p:cNvSpPr/>
            <p:nvPr/>
          </p:nvSpPr>
          <p:spPr>
            <a:xfrm>
              <a:off x="695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Line 72"/>
            <p:cNvSpPr/>
            <p:nvPr/>
          </p:nvSpPr>
          <p:spPr>
            <a:xfrm>
              <a:off x="705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Line 73"/>
            <p:cNvSpPr/>
            <p:nvPr/>
          </p:nvSpPr>
          <p:spPr>
            <a:xfrm>
              <a:off x="715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Line 74"/>
            <p:cNvSpPr/>
            <p:nvPr/>
          </p:nvSpPr>
          <p:spPr>
            <a:xfrm>
              <a:off x="726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Line 75"/>
            <p:cNvSpPr/>
            <p:nvPr/>
          </p:nvSpPr>
          <p:spPr>
            <a:xfrm>
              <a:off x="736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Line 76"/>
            <p:cNvSpPr/>
            <p:nvPr/>
          </p:nvSpPr>
          <p:spPr>
            <a:xfrm>
              <a:off x="746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Line 77"/>
            <p:cNvSpPr/>
            <p:nvPr/>
          </p:nvSpPr>
          <p:spPr>
            <a:xfrm>
              <a:off x="756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Line 78"/>
            <p:cNvSpPr/>
            <p:nvPr/>
          </p:nvSpPr>
          <p:spPr>
            <a:xfrm>
              <a:off x="766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Line 79"/>
            <p:cNvSpPr/>
            <p:nvPr/>
          </p:nvSpPr>
          <p:spPr>
            <a:xfrm>
              <a:off x="776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Line 80"/>
            <p:cNvSpPr/>
            <p:nvPr/>
          </p:nvSpPr>
          <p:spPr>
            <a:xfrm>
              <a:off x="786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Line 81"/>
            <p:cNvSpPr/>
            <p:nvPr/>
          </p:nvSpPr>
          <p:spPr>
            <a:xfrm>
              <a:off x="796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Line 82"/>
            <p:cNvSpPr/>
            <p:nvPr/>
          </p:nvSpPr>
          <p:spPr>
            <a:xfrm>
              <a:off x="807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Line 83"/>
            <p:cNvSpPr/>
            <p:nvPr/>
          </p:nvSpPr>
          <p:spPr>
            <a:xfrm>
              <a:off x="817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Line 84"/>
            <p:cNvSpPr/>
            <p:nvPr/>
          </p:nvSpPr>
          <p:spPr>
            <a:xfrm>
              <a:off x="82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Line 85"/>
            <p:cNvSpPr/>
            <p:nvPr/>
          </p:nvSpPr>
          <p:spPr>
            <a:xfrm>
              <a:off x="83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Line 86"/>
            <p:cNvSpPr/>
            <p:nvPr/>
          </p:nvSpPr>
          <p:spPr>
            <a:xfrm>
              <a:off x="84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Line 87"/>
            <p:cNvSpPr/>
            <p:nvPr/>
          </p:nvSpPr>
          <p:spPr>
            <a:xfrm>
              <a:off x="857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Line 88"/>
            <p:cNvSpPr/>
            <p:nvPr/>
          </p:nvSpPr>
          <p:spPr>
            <a:xfrm>
              <a:off x="86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Line 89"/>
            <p:cNvSpPr/>
            <p:nvPr/>
          </p:nvSpPr>
          <p:spPr>
            <a:xfrm>
              <a:off x="87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Line 90"/>
            <p:cNvSpPr/>
            <p:nvPr/>
          </p:nvSpPr>
          <p:spPr>
            <a:xfrm>
              <a:off x="88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Line 91"/>
            <p:cNvSpPr/>
            <p:nvPr/>
          </p:nvSpPr>
          <p:spPr>
            <a:xfrm>
              <a:off x="898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Line 92"/>
            <p:cNvSpPr/>
            <p:nvPr/>
          </p:nvSpPr>
          <p:spPr>
            <a:xfrm>
              <a:off x="90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Line 93"/>
            <p:cNvSpPr/>
            <p:nvPr/>
          </p:nvSpPr>
          <p:spPr>
            <a:xfrm>
              <a:off x="91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Line 94"/>
            <p:cNvSpPr/>
            <p:nvPr/>
          </p:nvSpPr>
          <p:spPr>
            <a:xfrm>
              <a:off x="92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Line 95"/>
            <p:cNvSpPr/>
            <p:nvPr/>
          </p:nvSpPr>
          <p:spPr>
            <a:xfrm>
              <a:off x="938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Line 96"/>
            <p:cNvSpPr/>
            <p:nvPr/>
          </p:nvSpPr>
          <p:spPr>
            <a:xfrm>
              <a:off x="94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Line 97"/>
            <p:cNvSpPr/>
            <p:nvPr/>
          </p:nvSpPr>
          <p:spPr>
            <a:xfrm>
              <a:off x="95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Line 98"/>
            <p:cNvSpPr/>
            <p:nvPr/>
          </p:nvSpPr>
          <p:spPr>
            <a:xfrm>
              <a:off x="96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Line 99"/>
            <p:cNvSpPr/>
            <p:nvPr/>
          </p:nvSpPr>
          <p:spPr>
            <a:xfrm>
              <a:off x="979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Line 100"/>
            <p:cNvSpPr/>
            <p:nvPr/>
          </p:nvSpPr>
          <p:spPr>
            <a:xfrm>
              <a:off x="98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Line 101"/>
            <p:cNvSpPr/>
            <p:nvPr/>
          </p:nvSpPr>
          <p:spPr>
            <a:xfrm>
              <a:off x="99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Line 102"/>
            <p:cNvSpPr/>
            <p:nvPr/>
          </p:nvSpPr>
          <p:spPr>
            <a:xfrm>
              <a:off x="100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Line 103"/>
            <p:cNvSpPr/>
            <p:nvPr/>
          </p:nvSpPr>
          <p:spPr>
            <a:xfrm>
              <a:off x="1019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Line 104"/>
            <p:cNvSpPr/>
            <p:nvPr/>
          </p:nvSpPr>
          <p:spPr>
            <a:xfrm>
              <a:off x="102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Line 105"/>
            <p:cNvSpPr/>
            <p:nvPr/>
          </p:nvSpPr>
          <p:spPr>
            <a:xfrm>
              <a:off x="103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Line 106"/>
            <p:cNvSpPr/>
            <p:nvPr/>
          </p:nvSpPr>
          <p:spPr>
            <a:xfrm>
              <a:off x="105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Line 107"/>
            <p:cNvSpPr/>
            <p:nvPr/>
          </p:nvSpPr>
          <p:spPr>
            <a:xfrm>
              <a:off x="1060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Line 108"/>
            <p:cNvSpPr/>
            <p:nvPr/>
          </p:nvSpPr>
          <p:spPr>
            <a:xfrm>
              <a:off x="107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Line 109"/>
            <p:cNvSpPr/>
            <p:nvPr/>
          </p:nvSpPr>
          <p:spPr>
            <a:xfrm>
              <a:off x="108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Line 110"/>
            <p:cNvSpPr/>
            <p:nvPr/>
          </p:nvSpPr>
          <p:spPr>
            <a:xfrm>
              <a:off x="109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Line 111"/>
            <p:cNvSpPr/>
            <p:nvPr/>
          </p:nvSpPr>
          <p:spPr>
            <a:xfrm>
              <a:off x="1100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Line 112"/>
            <p:cNvSpPr/>
            <p:nvPr/>
          </p:nvSpPr>
          <p:spPr>
            <a:xfrm>
              <a:off x="111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Line 113"/>
            <p:cNvSpPr/>
            <p:nvPr/>
          </p:nvSpPr>
          <p:spPr>
            <a:xfrm>
              <a:off x="112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Line 114"/>
            <p:cNvSpPr/>
            <p:nvPr/>
          </p:nvSpPr>
          <p:spPr>
            <a:xfrm>
              <a:off x="113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Line 115"/>
            <p:cNvSpPr/>
            <p:nvPr/>
          </p:nvSpPr>
          <p:spPr>
            <a:xfrm>
              <a:off x="1141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Line 116"/>
            <p:cNvSpPr/>
            <p:nvPr/>
          </p:nvSpPr>
          <p:spPr>
            <a:xfrm>
              <a:off x="115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Line 117"/>
            <p:cNvSpPr/>
            <p:nvPr/>
          </p:nvSpPr>
          <p:spPr>
            <a:xfrm>
              <a:off x="116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Line 118"/>
            <p:cNvSpPr/>
            <p:nvPr/>
          </p:nvSpPr>
          <p:spPr>
            <a:xfrm>
              <a:off x="117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Line 119"/>
            <p:cNvSpPr/>
            <p:nvPr/>
          </p:nvSpPr>
          <p:spPr>
            <a:xfrm>
              <a:off x="1181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Line 120"/>
            <p:cNvSpPr/>
            <p:nvPr/>
          </p:nvSpPr>
          <p:spPr>
            <a:xfrm>
              <a:off x="119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Line 121"/>
            <p:cNvSpPr/>
            <p:nvPr/>
          </p:nvSpPr>
          <p:spPr>
            <a:xfrm>
              <a:off x="120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Line 122"/>
            <p:cNvSpPr/>
            <p:nvPr/>
          </p:nvSpPr>
          <p:spPr>
            <a:xfrm>
              <a:off x="121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3" name="PlaceHolder 123"/>
          <p:cNvSpPr>
            <a:spLocks noGrp="1"/>
          </p:cNvSpPr>
          <p:nvPr>
            <p:ph type="title"/>
          </p:nvPr>
        </p:nvSpPr>
        <p:spPr>
          <a:xfrm>
            <a:off x="576000" y="4149720"/>
            <a:ext cx="11039760" cy="53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it-IT" sz="30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b="0" lang="it-IT" sz="30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24" name="PlaceHolder 124"/>
          <p:cNvSpPr>
            <a:spLocks noGrp="1"/>
          </p:cNvSpPr>
          <p:nvPr>
            <p:ph type="body"/>
          </p:nvPr>
        </p:nvSpPr>
        <p:spPr>
          <a:xfrm>
            <a:off x="8677800" y="5905080"/>
            <a:ext cx="2937600" cy="846000"/>
          </a:xfrm>
          <a:prstGeom prst="rect">
            <a:avLst/>
          </a:prstGeom>
        </p:spPr>
        <p:txBody>
          <a:bodyPr anchor="b">
            <a:normAutofit/>
          </a:bodyPr>
          <a:p>
            <a:pPr marL="432000" indent="-324000" algn="r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Authors </a:t>
            </a:r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25" name="PlaceHolder 125"/>
          <p:cNvSpPr>
            <a:spLocks noGrp="1"/>
          </p:cNvSpPr>
          <p:nvPr>
            <p:ph type="body"/>
          </p:nvPr>
        </p:nvSpPr>
        <p:spPr>
          <a:xfrm>
            <a:off x="576000" y="5148720"/>
            <a:ext cx="11039760" cy="251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i="1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Date and place</a:t>
            </a:r>
            <a:endParaRPr b="0" lang="it-IT" sz="14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26" name="PlaceHolder 126"/>
          <p:cNvSpPr>
            <a:spLocks noGrp="1"/>
          </p:cNvSpPr>
          <p:nvPr>
            <p:ph type="body"/>
          </p:nvPr>
        </p:nvSpPr>
        <p:spPr>
          <a:xfrm>
            <a:off x="5589000" y="5905080"/>
            <a:ext cx="2937600" cy="846000"/>
          </a:xfrm>
          <a:prstGeom prst="rect">
            <a:avLst/>
          </a:prstGeom>
        </p:spPr>
        <p:txBody>
          <a:bodyPr anchor="b">
            <a:normAutofit/>
          </a:bodyPr>
          <a:p>
            <a:pPr algn="r">
              <a:lnSpc>
                <a:spcPct val="100000"/>
              </a:lnSpc>
              <a:spcBef>
                <a:spcPts val="360"/>
              </a:spcBef>
            </a:pPr>
            <a:r>
              <a:rPr b="0" lang="it-IT" sz="18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Additional authors</a:t>
            </a:r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127" name="Picture 4" descr="Y:\IMMAGINE _COORDINATA_2014\LOGO_UFFICIALE\01_Polimi_centrato\eps\01_Polimi_centrato_COL_negativo.png"/>
          <p:cNvPicPr/>
          <p:nvPr/>
        </p:nvPicPr>
        <p:blipFill>
          <a:blip r:embed="rId3"/>
          <a:stretch/>
        </p:blipFill>
        <p:spPr>
          <a:xfrm>
            <a:off x="5029200" y="2243880"/>
            <a:ext cx="2133360" cy="1572840"/>
          </a:xfrm>
          <a:prstGeom prst="rect">
            <a:avLst/>
          </a:prstGeom>
          <a:ln>
            <a:noFill/>
          </a:ln>
        </p:spPr>
      </p:pic>
      <p:pic>
        <p:nvPicPr>
          <p:cNvPr id="128" name="Picture 384" descr=""/>
          <p:cNvPicPr/>
          <p:nvPr/>
        </p:nvPicPr>
        <p:blipFill>
          <a:blip r:embed="rId4"/>
          <a:stretch/>
        </p:blipFill>
        <p:spPr>
          <a:xfrm>
            <a:off x="129600" y="5910840"/>
            <a:ext cx="1456560" cy="8348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59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60" name="PlaceHolder 3"/>
          <p:cNvSpPr>
            <a:spLocks noGrp="1"/>
          </p:cNvSpPr>
          <p:nvPr>
            <p:ph type="title"/>
          </p:nvPr>
        </p:nvSpPr>
        <p:spPr>
          <a:xfrm>
            <a:off x="479880" y="51480"/>
            <a:ext cx="11231640" cy="467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it-IT" sz="26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b="0" lang="it-IT" sz="2600" spc="-1" strike="noStrike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361" name="Group 4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362" name="Line 5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3" name="Line 6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4" name="Line 7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5" name="Line 8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6" name="Line 9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7" name="Line 10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8" name="Line 11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9" name="Line 12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0" name="Line 13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1" name="Line 14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2" name="Line 15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3" name="Line 16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4" name="Line 17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5" name="Line 18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6" name="Line 19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7" name="Line 20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8" name="Line 21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9" name="Line 22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0" name="Line 23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1" name="Line 24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2" name="Line 25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3" name="Line 26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4" name="Line 27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5" name="Line 28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6" name="Line 29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7" name="Line 30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8" name="Line 31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9" name="Line 32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0" name="Line 33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1" name="Line 34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2" name="Line 35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3" name="Line 36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4" name="Line 37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5" name="Line 38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6" name="Line 39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7" name="Line 40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8" name="Line 41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9" name="Line 42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0" name="Line 43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1" name="Line 44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2" name="Line 45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3" name="Line 46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4" name="Line 47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5" name="Line 48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6" name="Line 49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7" name="Line 50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8" name="Line 51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9" name="Line 52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0" name="Line 53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1" name="Line 54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2" name="Line 55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3" name="Line 56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4" name="Line 57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5" name="Line 58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6" name="Line 59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7" name="Line 60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8" name="Line 61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9" name="Line 62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0" name="Line 63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1" name="Line 64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2" name="Line 65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3" name="Line 66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4" name="Line 67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5" name="Line 68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6" name="Line 69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7" name="Line 70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8" name="Line 71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9" name="Line 72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0" name="Line 73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1" name="Line 74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2" name="Line 75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3" name="Line 76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4" name="Line 77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5" name="Line 78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6" name="Line 79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7" name="Line 80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8" name="Line 81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9" name="Line 82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0" name="Line 83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1" name="Line 84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2" name="Line 85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3" name="Line 86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4" name="Line 87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5" name="Line 88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6" name="Line 89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7" name="Line 90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8" name="Line 91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9" name="Line 92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0" name="Line 93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1" name="Line 94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2" name="Line 95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3" name="Line 96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4" name="Line 97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5" name="Line 98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6" name="Line 99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7" name="Line 100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8" name="Line 101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9" name="Line 102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0" name="Line 103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1" name="Line 104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2" name="Line 105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3" name="Line 106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4" name="Line 107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5" name="Line 108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6" name="Line 109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7" name="Line 110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8" name="Line 111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9" name="Line 112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0" name="Line 113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1" name="Line 114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2" name="Line 115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3" name="Line 116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4" name="Line 117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5" name="Line 118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6" name="Line 119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7" name="Line 120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8" name="Line 121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9" name="Line 122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0" name="Line 123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1" name="Line 124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82" name="PlaceHolder 125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7B215C75-61D3-40C9-B071-DBBD9E0E57E8}" type="slidenum"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&lt;number&gt;</a:t>
            </a:fld>
            <a:endParaRPr b="0" lang="it-IT" sz="1400" spc="-1" strike="noStrike">
              <a:latin typeface="Times New Roman"/>
            </a:endParaRPr>
          </a:p>
        </p:txBody>
      </p:sp>
      <p:sp>
        <p:nvSpPr>
          <p:cNvPr id="1483" name="PlaceHolder 126"/>
          <p:cNvSpPr>
            <a:spLocks noGrp="1"/>
          </p:cNvSpPr>
          <p:nvPr>
            <p:ph type="body"/>
          </p:nvPr>
        </p:nvSpPr>
        <p:spPr>
          <a:xfrm>
            <a:off x="479880" y="569520"/>
            <a:ext cx="11231640" cy="287640"/>
          </a:xfrm>
          <a:prstGeom prst="rect">
            <a:avLst/>
          </a:prstGeom>
        </p:spPr>
        <p:txBody>
          <a:bodyPr anchor="ctr"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Subtitle</a:t>
            </a:r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84" name="PlaceHolder 127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1485" name="PlaceHolder 128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it-IT" sz="18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it-IT" sz="18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6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b="0" lang="it-IT" sz="1600" spc="-1" strike="noStrike">
              <a:solidFill>
                <a:srgbClr val="000000"/>
              </a:solidFill>
              <a:latin typeface="Malgun Gothic Semilight"/>
            </a:endParaRPr>
          </a:p>
          <a:p>
            <a:pPr lvl="3" marL="16002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it-IT" sz="16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b="0" lang="it-IT" sz="1600" spc="-1" strike="noStrike">
              <a:solidFill>
                <a:srgbClr val="000000"/>
              </a:solidFill>
              <a:latin typeface="Malgun Gothic Semilight"/>
            </a:endParaRPr>
          </a:p>
          <a:p>
            <a:pPr lvl="4" marL="20574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it-IT" sz="16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b="0" lang="it-IT" sz="1600" spc="-1" strike="noStrike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1486" name="Picture 255" descr=""/>
          <p:cNvPicPr/>
          <p:nvPr/>
        </p:nvPicPr>
        <p:blipFill>
          <a:blip r:embed="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487" name="Picture 2" descr="Y:\IMMAGINE _COORDINATA_2014\PPT\modello1\loghi_PNG\03_Polimi_logotipo_bandiera-1riga.png"/>
          <p:cNvPicPr/>
          <p:nvPr/>
        </p:nvPicPr>
        <p:blipFill>
          <a:blip r:embed="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25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26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it-IT" sz="26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b="0" lang="it-IT" sz="26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7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  <a:p>
            <a:pPr lvl="1" marL="864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  <a:p>
            <a:pPr lvl="2" marL="1296000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b="0" lang="it-IT" sz="1600" spc="-1" strike="noStrike">
              <a:solidFill>
                <a:srgbClr val="000000"/>
              </a:solidFill>
              <a:latin typeface="Malgun Gothic Semilight"/>
            </a:endParaRPr>
          </a:p>
          <a:p>
            <a:pPr lvl="3" marL="1728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6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b="0" lang="it-IT" sz="1600" spc="-1" strike="noStrike">
              <a:solidFill>
                <a:srgbClr val="000000"/>
              </a:solidFill>
              <a:latin typeface="Malgun Gothic Semilight"/>
            </a:endParaRPr>
          </a:p>
          <a:p>
            <a:pPr lvl="4" marL="2160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b="0" lang="it-IT" sz="1600" spc="-1" strike="noStrike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528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529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0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1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2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3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4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5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6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7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8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9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0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1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2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3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4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5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6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7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8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9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0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1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2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3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4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5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6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7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8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9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0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1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2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3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4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5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6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7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8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9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0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1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2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3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4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5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6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7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8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9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0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1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2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3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4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5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6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7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8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9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0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1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2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3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4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5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6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7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8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9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0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1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2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3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4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5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6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7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8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9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0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1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2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3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4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5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6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7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8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9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0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1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2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3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4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5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6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7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8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9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0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1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2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3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4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5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6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7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8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9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0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1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2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3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4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5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6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7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8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49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6554E5D4-B42D-4F00-ABF9-5399A1393A84}" type="slidenum"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&lt;number&gt;</a:t>
            </a:fld>
            <a:endParaRPr b="0" lang="it-IT" sz="1400" spc="-1" strike="noStrike">
              <a:latin typeface="Times New Roman"/>
            </a:endParaRPr>
          </a:p>
        </p:txBody>
      </p:sp>
      <p:sp>
        <p:nvSpPr>
          <p:cNvPr id="1650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it-IT" sz="18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51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b="0" lang="it-IT" sz="1400" spc="-1" strike="noStrike">
              <a:latin typeface="Times New Roman"/>
            </a:endParaRPr>
          </a:p>
        </p:txBody>
      </p:sp>
      <p:pic>
        <p:nvPicPr>
          <p:cNvPr id="1652" name="Picture 254" descr=""/>
          <p:cNvPicPr/>
          <p:nvPr/>
        </p:nvPicPr>
        <p:blipFill>
          <a:blip r:embed="rId2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653" name="Picture 2" descr="Y:\IMMAGINE _COORDINATA_2014\PPT\modello1\loghi_PNG\03_Polimi_logotipo_bandiera-1riga.png"/>
          <p:cNvPicPr/>
          <p:nvPr/>
        </p:nvPicPr>
        <p:blipFill>
          <a:blip r:embed="rId3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91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92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it-IT" sz="26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b="0" lang="it-IT" sz="26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93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  <a:p>
            <a:pPr lvl="1" marL="864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  <a:p>
            <a:pPr lvl="2" marL="1296000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b="0" lang="it-IT" sz="1600" spc="-1" strike="noStrike">
              <a:solidFill>
                <a:srgbClr val="000000"/>
              </a:solidFill>
              <a:latin typeface="Malgun Gothic Semilight"/>
            </a:endParaRPr>
          </a:p>
          <a:p>
            <a:pPr lvl="3" marL="1728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6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b="0" lang="it-IT" sz="1600" spc="-1" strike="noStrike">
              <a:solidFill>
                <a:srgbClr val="000000"/>
              </a:solidFill>
              <a:latin typeface="Malgun Gothic Semilight"/>
            </a:endParaRPr>
          </a:p>
          <a:p>
            <a:pPr lvl="4" marL="2160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b="0" lang="it-IT" sz="1600" spc="-1" strike="noStrike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694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695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6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7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8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9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0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1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2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3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4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5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6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7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8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9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0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1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2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3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4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5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6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7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8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9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0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1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2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3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4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5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6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7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8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9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0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1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2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3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4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5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6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7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8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9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0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1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2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3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4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5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6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7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8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9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0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1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2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3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4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5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6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7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8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9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0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1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2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3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4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5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6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7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8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9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0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1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2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3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4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5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6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7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8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9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0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1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2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3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4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5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6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7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8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9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0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1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2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3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4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5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6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7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8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9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0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1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2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3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4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5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6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7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8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9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0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1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2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3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4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15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8B17EB8B-2B69-4B68-9ACE-673C7887813C}" type="slidenum"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&lt;number&gt;</a:t>
            </a:fld>
            <a:endParaRPr b="0" lang="it-IT" sz="1400" spc="-1" strike="noStrike">
              <a:latin typeface="Times New Roman"/>
            </a:endParaRPr>
          </a:p>
        </p:txBody>
      </p:sp>
      <p:sp>
        <p:nvSpPr>
          <p:cNvPr id="1816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it-IT" sz="18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17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b="0" lang="it-IT" sz="1400" spc="-1" strike="noStrike">
              <a:latin typeface="Times New Roman"/>
            </a:endParaRPr>
          </a:p>
        </p:txBody>
      </p:sp>
      <p:pic>
        <p:nvPicPr>
          <p:cNvPr id="1818" name="Picture 254" descr=""/>
          <p:cNvPicPr/>
          <p:nvPr/>
        </p:nvPicPr>
        <p:blipFill>
          <a:blip r:embed="rId2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819" name="Picture 2" descr="Y:\IMMAGINE _COORDINATA_2014\PPT\modello1\loghi_PNG\03_Polimi_logotipo_bandiera-1riga.png"/>
          <p:cNvPicPr/>
          <p:nvPr/>
        </p:nvPicPr>
        <p:blipFill>
          <a:blip r:embed="rId3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57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58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it-IT" sz="26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b="0" lang="it-IT" sz="26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9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  <a:p>
            <a:pPr lvl="1" marL="864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  <a:p>
            <a:pPr lvl="2" marL="1296000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b="0" lang="it-IT" sz="1600" spc="-1" strike="noStrike">
              <a:solidFill>
                <a:srgbClr val="000000"/>
              </a:solidFill>
              <a:latin typeface="Malgun Gothic Semilight"/>
            </a:endParaRPr>
          </a:p>
          <a:p>
            <a:pPr lvl="3" marL="1728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6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b="0" lang="it-IT" sz="1600" spc="-1" strike="noStrike">
              <a:solidFill>
                <a:srgbClr val="000000"/>
              </a:solidFill>
              <a:latin typeface="Malgun Gothic Semilight"/>
            </a:endParaRPr>
          </a:p>
          <a:p>
            <a:pPr lvl="4" marL="2160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b="0" lang="it-IT" sz="1600" spc="-1" strike="noStrike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860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861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2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3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4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5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6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7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8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9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0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1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2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3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4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5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6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7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8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9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0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1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2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3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4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5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6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7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8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9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0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1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2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3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4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5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6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7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8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9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0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1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2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3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4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5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6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7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8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9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0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1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2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3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4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5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6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7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8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9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0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1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2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3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4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5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6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7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8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9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0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1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2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3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4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5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6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7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8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9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0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1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2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3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4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5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6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7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8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9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0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1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2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3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4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5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6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7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8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9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0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1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2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3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4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5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6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7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8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9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0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1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2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3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4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5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6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7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8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9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0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81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A1D9A8A8-5313-4FF7-A757-69D3E4726567}" type="slidenum"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&lt;number&gt;</a:t>
            </a:fld>
            <a:endParaRPr b="0" lang="it-IT" sz="1400" spc="-1" strike="noStrike">
              <a:latin typeface="Times New Roman"/>
            </a:endParaRPr>
          </a:p>
        </p:txBody>
      </p:sp>
      <p:sp>
        <p:nvSpPr>
          <p:cNvPr id="1982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it-IT" sz="18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83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b="0" lang="it-IT" sz="1400" spc="-1" strike="noStrike">
              <a:latin typeface="Times New Roman"/>
            </a:endParaRPr>
          </a:p>
        </p:txBody>
      </p:sp>
      <p:pic>
        <p:nvPicPr>
          <p:cNvPr id="1984" name="Picture 254" descr=""/>
          <p:cNvPicPr/>
          <p:nvPr/>
        </p:nvPicPr>
        <p:blipFill>
          <a:blip r:embed="rId2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985" name="Picture 2" descr="Y:\IMMAGINE _COORDINATA_2014\PPT\modello1\loghi_PNG\03_Polimi_logotipo_bandiera-1riga.png"/>
          <p:cNvPicPr/>
          <p:nvPr/>
        </p:nvPicPr>
        <p:blipFill>
          <a:blip r:embed="rId3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23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24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it-IT" sz="26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b="0" lang="it-IT" sz="26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25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  <a:p>
            <a:pPr lvl="1" marL="864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  <a:p>
            <a:pPr lvl="2" marL="1296000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b="0" lang="it-IT" sz="1600" spc="-1" strike="noStrike">
              <a:solidFill>
                <a:srgbClr val="000000"/>
              </a:solidFill>
              <a:latin typeface="Malgun Gothic Semilight"/>
            </a:endParaRPr>
          </a:p>
          <a:p>
            <a:pPr lvl="3" marL="1728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6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b="0" lang="it-IT" sz="1600" spc="-1" strike="noStrike">
              <a:solidFill>
                <a:srgbClr val="000000"/>
              </a:solidFill>
              <a:latin typeface="Malgun Gothic Semilight"/>
            </a:endParaRPr>
          </a:p>
          <a:p>
            <a:pPr lvl="4" marL="2160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b="0" lang="it-IT" sz="1600" spc="-1" strike="noStrike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026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027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8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9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0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1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2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3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4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5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6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7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8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9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0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1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2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3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4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5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6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7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8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9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0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1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2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3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4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5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6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7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8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9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0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1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2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3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4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5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6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7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8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9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0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1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2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3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4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5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6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7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8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9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0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1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2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3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4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5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6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7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8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9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0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1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2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3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4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5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6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7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8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9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0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1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2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3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4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5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6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7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8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9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0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1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2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3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4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5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6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7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8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9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0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1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2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3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4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5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6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7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8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9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0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1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2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3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4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5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6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7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8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9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0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1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2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3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4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5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6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47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54A664BF-A4E0-4F70-8373-A14B784D714E}" type="slidenum"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&lt;number&gt;</a:t>
            </a:fld>
            <a:endParaRPr b="0" lang="it-IT" sz="1400" spc="-1" strike="noStrike">
              <a:latin typeface="Times New Roman"/>
            </a:endParaRPr>
          </a:p>
        </p:txBody>
      </p:sp>
      <p:sp>
        <p:nvSpPr>
          <p:cNvPr id="2148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it-IT" sz="18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49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b="0" lang="it-IT" sz="1400" spc="-1" strike="noStrike">
              <a:latin typeface="Times New Roman"/>
            </a:endParaRPr>
          </a:p>
        </p:txBody>
      </p:sp>
      <p:pic>
        <p:nvPicPr>
          <p:cNvPr id="2150" name="Picture 254" descr=""/>
          <p:cNvPicPr/>
          <p:nvPr/>
        </p:nvPicPr>
        <p:blipFill>
          <a:blip r:embed="rId2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151" name="Picture 2" descr="Y:\IMMAGINE _COORDINATA_2014\PPT\modello1\loghi_PNG\03_Polimi_logotipo_bandiera-1riga.png"/>
          <p:cNvPicPr/>
          <p:nvPr/>
        </p:nvPicPr>
        <p:blipFill>
          <a:blip r:embed="rId3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89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90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it-IT" sz="26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b="0" lang="it-IT" sz="26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91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  <a:p>
            <a:pPr lvl="1" marL="864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  <a:p>
            <a:pPr lvl="2" marL="1296000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b="0" lang="it-IT" sz="1600" spc="-1" strike="noStrike">
              <a:solidFill>
                <a:srgbClr val="000000"/>
              </a:solidFill>
              <a:latin typeface="Malgun Gothic Semilight"/>
            </a:endParaRPr>
          </a:p>
          <a:p>
            <a:pPr lvl="3" marL="1728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6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b="0" lang="it-IT" sz="1600" spc="-1" strike="noStrike">
              <a:solidFill>
                <a:srgbClr val="000000"/>
              </a:solidFill>
              <a:latin typeface="Malgun Gothic Semilight"/>
            </a:endParaRPr>
          </a:p>
          <a:p>
            <a:pPr lvl="4" marL="2160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b="0" lang="it-IT" sz="1600" spc="-1" strike="noStrike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192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193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4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5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6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7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8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9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0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1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2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3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4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5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6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7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8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9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0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1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2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3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4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5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6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7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8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9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0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1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2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3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4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5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6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7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8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9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0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1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2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3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4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5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6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7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8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9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0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1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2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3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4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5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6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7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8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9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0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1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2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3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4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5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6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7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8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9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0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1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2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3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4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5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6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7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8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9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0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1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2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3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4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5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6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7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8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9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0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1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2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3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4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5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6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7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8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9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0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1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2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3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4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5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6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7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8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9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0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1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2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3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4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5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6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7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8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9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0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1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2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13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6C188C90-F141-4CF2-90CC-22253CB499CB}" type="slidenum"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&lt;number&gt;</a:t>
            </a:fld>
            <a:endParaRPr b="0" lang="it-IT" sz="1400" spc="-1" strike="noStrike">
              <a:latin typeface="Times New Roman"/>
            </a:endParaRPr>
          </a:p>
        </p:txBody>
      </p:sp>
      <p:sp>
        <p:nvSpPr>
          <p:cNvPr id="2314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it-IT" sz="18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15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b="0" lang="it-IT" sz="1400" spc="-1" strike="noStrike">
              <a:latin typeface="Times New Roman"/>
            </a:endParaRPr>
          </a:p>
        </p:txBody>
      </p:sp>
      <p:pic>
        <p:nvPicPr>
          <p:cNvPr id="2316" name="Picture 254" descr=""/>
          <p:cNvPicPr/>
          <p:nvPr/>
        </p:nvPicPr>
        <p:blipFill>
          <a:blip r:embed="rId2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317" name="Picture 2" descr="Y:\IMMAGINE _COORDINATA_2014\PPT\modello1\loghi_PNG\03_Polimi_logotipo_bandiera-1riga.png"/>
          <p:cNvPicPr/>
          <p:nvPr/>
        </p:nvPicPr>
        <p:blipFill>
          <a:blip r:embed="rId3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55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56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it-IT" sz="26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b="0" lang="it-IT" sz="26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57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  <a:p>
            <a:pPr lvl="1" marL="864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  <a:p>
            <a:pPr lvl="2" marL="1296000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b="0" lang="it-IT" sz="1600" spc="-1" strike="noStrike">
              <a:solidFill>
                <a:srgbClr val="000000"/>
              </a:solidFill>
              <a:latin typeface="Malgun Gothic Semilight"/>
            </a:endParaRPr>
          </a:p>
          <a:p>
            <a:pPr lvl="3" marL="1728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6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b="0" lang="it-IT" sz="1600" spc="-1" strike="noStrike">
              <a:solidFill>
                <a:srgbClr val="000000"/>
              </a:solidFill>
              <a:latin typeface="Malgun Gothic Semilight"/>
            </a:endParaRPr>
          </a:p>
          <a:p>
            <a:pPr lvl="4" marL="2160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b="0" lang="it-IT" sz="1600" spc="-1" strike="noStrike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358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359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0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1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2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3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4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5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6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7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8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9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0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1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2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3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4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5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6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7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8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9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0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1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2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3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4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5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6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7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8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9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0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1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2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3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4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5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6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7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8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9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0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1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2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3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4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5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6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7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8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9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0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1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2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3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4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5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6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7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8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9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0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1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2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3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4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5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6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7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8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9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0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1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2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3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4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5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6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7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8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9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0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1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2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3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4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5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6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7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8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9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0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1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2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3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4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5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6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7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8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9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0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1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2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3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4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5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6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7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8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9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0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1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2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3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4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5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6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7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8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79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406AE7B7-0B7A-4450-949F-DE7AA57608E3}" type="slidenum"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&lt;number&gt;</a:t>
            </a:fld>
            <a:endParaRPr b="0" lang="it-IT" sz="1400" spc="-1" strike="noStrike">
              <a:latin typeface="Times New Roman"/>
            </a:endParaRPr>
          </a:p>
        </p:txBody>
      </p:sp>
      <p:sp>
        <p:nvSpPr>
          <p:cNvPr id="2480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it-IT" sz="18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81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b="0" lang="it-IT" sz="1400" spc="-1" strike="noStrike">
              <a:latin typeface="Times New Roman"/>
            </a:endParaRPr>
          </a:p>
        </p:txBody>
      </p:sp>
      <p:pic>
        <p:nvPicPr>
          <p:cNvPr id="2482" name="Picture 254" descr=""/>
          <p:cNvPicPr/>
          <p:nvPr/>
        </p:nvPicPr>
        <p:blipFill>
          <a:blip r:embed="rId2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483" name="Picture 2" descr="Y:\IMMAGINE _COORDINATA_2014\PPT\modello1\loghi_PNG\03_Polimi_logotipo_bandiera-1riga.png"/>
          <p:cNvPicPr/>
          <p:nvPr/>
        </p:nvPicPr>
        <p:blipFill>
          <a:blip r:embed="rId3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21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22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it-IT" sz="26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b="0" lang="it-IT" sz="26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23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  <a:p>
            <a:pPr lvl="1" marL="864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  <a:p>
            <a:pPr lvl="2" marL="1296000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b="0" lang="it-IT" sz="1600" spc="-1" strike="noStrike">
              <a:solidFill>
                <a:srgbClr val="000000"/>
              </a:solidFill>
              <a:latin typeface="Malgun Gothic Semilight"/>
            </a:endParaRPr>
          </a:p>
          <a:p>
            <a:pPr lvl="3" marL="1728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6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b="0" lang="it-IT" sz="1600" spc="-1" strike="noStrike">
              <a:solidFill>
                <a:srgbClr val="000000"/>
              </a:solidFill>
              <a:latin typeface="Malgun Gothic Semilight"/>
            </a:endParaRPr>
          </a:p>
          <a:p>
            <a:pPr lvl="4" marL="2160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b="0" lang="it-IT" sz="1600" spc="-1" strike="noStrike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524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525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6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7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8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9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0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1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2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3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4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5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6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7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8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9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0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1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2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3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4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5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6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7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8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9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0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1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2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3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4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5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6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7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8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9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0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1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2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3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4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5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6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7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8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9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0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1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2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3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4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5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6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7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8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9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0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1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2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3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4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5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6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7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8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9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0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1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2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3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4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5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6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7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8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9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0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1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2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3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4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5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6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7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8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9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0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1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2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3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4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5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6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7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8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9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0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1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2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3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4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5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6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7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8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9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0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1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2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3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4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5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6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7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8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9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0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1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2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3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4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45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126E0786-3CA8-44CC-A968-C1E037016971}" type="slidenum"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&lt;number&gt;</a:t>
            </a:fld>
            <a:endParaRPr b="0" lang="it-IT" sz="1400" spc="-1" strike="noStrike">
              <a:latin typeface="Times New Roman"/>
            </a:endParaRPr>
          </a:p>
        </p:txBody>
      </p:sp>
      <p:sp>
        <p:nvSpPr>
          <p:cNvPr id="2646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it-IT" sz="18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47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b="0" lang="it-IT" sz="1400" spc="-1" strike="noStrike">
              <a:latin typeface="Times New Roman"/>
            </a:endParaRPr>
          </a:p>
        </p:txBody>
      </p:sp>
      <p:pic>
        <p:nvPicPr>
          <p:cNvPr id="2648" name="Picture 254" descr=""/>
          <p:cNvPicPr/>
          <p:nvPr/>
        </p:nvPicPr>
        <p:blipFill>
          <a:blip r:embed="rId2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649" name="Picture 2" descr="Y:\IMMAGINE _COORDINATA_2014\PPT\modello1\loghi_PNG\03_Polimi_logotipo_bandiera-1riga.png"/>
          <p:cNvPicPr/>
          <p:nvPr/>
        </p:nvPicPr>
        <p:blipFill>
          <a:blip r:embed="rId3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87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88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it-IT" sz="26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b="0" lang="it-IT" sz="26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9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  <a:p>
            <a:pPr lvl="1" marL="864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  <a:p>
            <a:pPr lvl="2" marL="1296000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b="0" lang="it-IT" sz="1600" spc="-1" strike="noStrike">
              <a:solidFill>
                <a:srgbClr val="000000"/>
              </a:solidFill>
              <a:latin typeface="Malgun Gothic Semilight"/>
            </a:endParaRPr>
          </a:p>
          <a:p>
            <a:pPr lvl="3" marL="1728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6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b="0" lang="it-IT" sz="1600" spc="-1" strike="noStrike">
              <a:solidFill>
                <a:srgbClr val="000000"/>
              </a:solidFill>
              <a:latin typeface="Malgun Gothic Semilight"/>
            </a:endParaRPr>
          </a:p>
          <a:p>
            <a:pPr lvl="4" marL="2160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b="0" lang="it-IT" sz="1600" spc="-1" strike="noStrike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690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691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2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3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4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5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6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7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8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9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0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1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2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3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4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5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6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7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8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9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0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1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2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3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4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5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6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7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8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9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0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1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2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3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4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5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6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7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8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9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0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1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2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3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4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5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6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7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8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9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0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1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2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3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4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5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6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7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8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9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0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1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2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3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4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5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6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7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8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9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0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1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2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3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4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5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6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7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8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9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0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1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2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3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4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5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6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7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8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9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0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1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2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3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4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5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6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7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8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9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0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1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2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3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4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5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6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7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8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9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0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1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2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3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4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5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6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7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8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9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0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11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03359A02-ACCB-4587-9FE0-6A64E999B78D}" type="slidenum"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&lt;number&gt;</a:t>
            </a:fld>
            <a:endParaRPr b="0" lang="it-IT" sz="1400" spc="-1" strike="noStrike">
              <a:latin typeface="Times New Roman"/>
            </a:endParaRPr>
          </a:p>
        </p:txBody>
      </p:sp>
      <p:sp>
        <p:nvSpPr>
          <p:cNvPr id="2812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it-IT" sz="18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13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b="0" lang="it-IT" sz="1400" spc="-1" strike="noStrike">
              <a:latin typeface="Times New Roman"/>
            </a:endParaRPr>
          </a:p>
        </p:txBody>
      </p:sp>
      <p:pic>
        <p:nvPicPr>
          <p:cNvPr id="2814" name="Picture 254" descr=""/>
          <p:cNvPicPr/>
          <p:nvPr/>
        </p:nvPicPr>
        <p:blipFill>
          <a:blip r:embed="rId2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815" name="Picture 2" descr="Y:\IMMAGINE _COORDINATA_2014\PPT\modello1\loghi_PNG\03_Polimi_logotipo_bandiera-1riga.png"/>
          <p:cNvPicPr/>
          <p:nvPr/>
        </p:nvPicPr>
        <p:blipFill>
          <a:blip r:embed="rId3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53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54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it-IT" sz="26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b="0" lang="it-IT" sz="26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55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  <a:p>
            <a:pPr lvl="1" marL="864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  <a:p>
            <a:pPr lvl="2" marL="1296000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b="0" lang="it-IT" sz="1600" spc="-1" strike="noStrike">
              <a:solidFill>
                <a:srgbClr val="000000"/>
              </a:solidFill>
              <a:latin typeface="Malgun Gothic Semilight"/>
            </a:endParaRPr>
          </a:p>
          <a:p>
            <a:pPr lvl="3" marL="1728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6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b="0" lang="it-IT" sz="1600" spc="-1" strike="noStrike">
              <a:solidFill>
                <a:srgbClr val="000000"/>
              </a:solidFill>
              <a:latin typeface="Malgun Gothic Semilight"/>
            </a:endParaRPr>
          </a:p>
          <a:p>
            <a:pPr lvl="4" marL="2160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b="0" lang="it-IT" sz="1600" spc="-1" strike="noStrike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856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857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8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9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0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1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2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3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4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5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6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7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8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9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0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1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2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3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4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5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6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7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8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9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0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1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2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3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4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5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6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7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8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9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0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1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2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3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4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5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6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7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8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9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0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1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2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3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4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5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6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7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8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9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0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1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2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3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4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5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6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7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8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9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0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1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2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3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4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5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6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7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8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9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0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1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2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3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4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5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6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7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8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9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0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1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2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3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4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5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6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7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8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9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0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1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2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3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4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5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6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7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8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9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0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1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2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3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4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5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6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7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8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9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0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1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2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3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4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5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6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77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9C648DC6-CECF-45AB-8431-AB0DE22B8263}" type="slidenum"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&lt;number&gt;</a:t>
            </a:fld>
            <a:endParaRPr b="0" lang="it-IT" sz="1400" spc="-1" strike="noStrike">
              <a:latin typeface="Times New Roman"/>
            </a:endParaRPr>
          </a:p>
        </p:txBody>
      </p:sp>
      <p:sp>
        <p:nvSpPr>
          <p:cNvPr id="2978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it-IT" sz="18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79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b="0" lang="it-IT" sz="1400" spc="-1" strike="noStrike">
              <a:latin typeface="Times New Roman"/>
            </a:endParaRPr>
          </a:p>
        </p:txBody>
      </p:sp>
      <p:pic>
        <p:nvPicPr>
          <p:cNvPr id="2980" name="Picture 254" descr=""/>
          <p:cNvPicPr/>
          <p:nvPr/>
        </p:nvPicPr>
        <p:blipFill>
          <a:blip r:embed="rId2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981" name="Picture 2" descr="Y:\IMMAGINE _COORDINATA_2014\PPT\modello1\loghi_PNG\03_Polimi_logotipo_bandiera-1riga.png"/>
          <p:cNvPicPr/>
          <p:nvPr/>
        </p:nvPicPr>
        <p:blipFill>
          <a:blip r:embed="rId3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magine 126" descr=""/>
          <p:cNvPicPr/>
          <p:nvPr/>
        </p:nvPicPr>
        <p:blipFill>
          <a:blip r:embed=""/>
          <a:stretch/>
        </p:blipFill>
        <p:spPr>
          <a:xfrm>
            <a:off x="0" y="0"/>
            <a:ext cx="12191760" cy="4292280"/>
          </a:xfrm>
          <a:prstGeom prst="rect">
            <a:avLst/>
          </a:prstGeom>
          <a:ln>
            <a:noFill/>
          </a:ln>
        </p:spPr>
      </p:pic>
      <p:sp>
        <p:nvSpPr>
          <p:cNvPr id="166" name="CustomShape 1"/>
          <p:cNvSpPr/>
          <p:nvPr/>
        </p:nvSpPr>
        <p:spPr>
          <a:xfrm>
            <a:off x="0" y="3906000"/>
            <a:ext cx="12191760" cy="2951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167" name="Group 2"/>
          <p:cNvGrpSpPr/>
          <p:nvPr/>
        </p:nvGrpSpPr>
        <p:grpSpPr>
          <a:xfrm>
            <a:off x="71280" y="3912840"/>
            <a:ext cx="12048840" cy="180000"/>
            <a:chOff x="71280" y="3912840"/>
            <a:chExt cx="12048840" cy="180000"/>
          </a:xfrm>
        </p:grpSpPr>
        <p:sp>
          <p:nvSpPr>
            <p:cNvPr id="168" name="Line 3"/>
            <p:cNvSpPr/>
            <p:nvPr/>
          </p:nvSpPr>
          <p:spPr>
            <a:xfrm>
              <a:off x="7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Line 4"/>
            <p:cNvSpPr/>
            <p:nvPr/>
          </p:nvSpPr>
          <p:spPr>
            <a:xfrm>
              <a:off x="1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Line 5"/>
            <p:cNvSpPr/>
            <p:nvPr/>
          </p:nvSpPr>
          <p:spPr>
            <a:xfrm>
              <a:off x="2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Line 6"/>
            <p:cNvSpPr/>
            <p:nvPr/>
          </p:nvSpPr>
          <p:spPr>
            <a:xfrm>
              <a:off x="3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Line 7"/>
            <p:cNvSpPr/>
            <p:nvPr/>
          </p:nvSpPr>
          <p:spPr>
            <a:xfrm>
              <a:off x="47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Line 8"/>
            <p:cNvSpPr/>
            <p:nvPr/>
          </p:nvSpPr>
          <p:spPr>
            <a:xfrm>
              <a:off x="5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Line 9"/>
            <p:cNvSpPr/>
            <p:nvPr/>
          </p:nvSpPr>
          <p:spPr>
            <a:xfrm>
              <a:off x="6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Line 10"/>
            <p:cNvSpPr/>
            <p:nvPr/>
          </p:nvSpPr>
          <p:spPr>
            <a:xfrm>
              <a:off x="7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Line 11"/>
            <p:cNvSpPr/>
            <p:nvPr/>
          </p:nvSpPr>
          <p:spPr>
            <a:xfrm>
              <a:off x="88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Line 12"/>
            <p:cNvSpPr/>
            <p:nvPr/>
          </p:nvSpPr>
          <p:spPr>
            <a:xfrm>
              <a:off x="9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Line 13"/>
            <p:cNvSpPr/>
            <p:nvPr/>
          </p:nvSpPr>
          <p:spPr>
            <a:xfrm>
              <a:off x="10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Line 14"/>
            <p:cNvSpPr/>
            <p:nvPr/>
          </p:nvSpPr>
          <p:spPr>
            <a:xfrm>
              <a:off x="11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Line 15"/>
            <p:cNvSpPr/>
            <p:nvPr/>
          </p:nvSpPr>
          <p:spPr>
            <a:xfrm>
              <a:off x="128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Line 16"/>
            <p:cNvSpPr/>
            <p:nvPr/>
          </p:nvSpPr>
          <p:spPr>
            <a:xfrm>
              <a:off x="13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Line 17"/>
            <p:cNvSpPr/>
            <p:nvPr/>
          </p:nvSpPr>
          <p:spPr>
            <a:xfrm>
              <a:off x="14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Line 18"/>
            <p:cNvSpPr/>
            <p:nvPr/>
          </p:nvSpPr>
          <p:spPr>
            <a:xfrm>
              <a:off x="15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Line 19"/>
            <p:cNvSpPr/>
            <p:nvPr/>
          </p:nvSpPr>
          <p:spPr>
            <a:xfrm>
              <a:off x="169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Line 20"/>
            <p:cNvSpPr/>
            <p:nvPr/>
          </p:nvSpPr>
          <p:spPr>
            <a:xfrm>
              <a:off x="17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Line 21"/>
            <p:cNvSpPr/>
            <p:nvPr/>
          </p:nvSpPr>
          <p:spPr>
            <a:xfrm>
              <a:off x="18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Line 22"/>
            <p:cNvSpPr/>
            <p:nvPr/>
          </p:nvSpPr>
          <p:spPr>
            <a:xfrm>
              <a:off x="19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Line 23"/>
            <p:cNvSpPr/>
            <p:nvPr/>
          </p:nvSpPr>
          <p:spPr>
            <a:xfrm>
              <a:off x="209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Line 24"/>
            <p:cNvSpPr/>
            <p:nvPr/>
          </p:nvSpPr>
          <p:spPr>
            <a:xfrm>
              <a:off x="21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Line 25"/>
            <p:cNvSpPr/>
            <p:nvPr/>
          </p:nvSpPr>
          <p:spPr>
            <a:xfrm>
              <a:off x="22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Line 26"/>
            <p:cNvSpPr/>
            <p:nvPr/>
          </p:nvSpPr>
          <p:spPr>
            <a:xfrm>
              <a:off x="24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Line 27"/>
            <p:cNvSpPr/>
            <p:nvPr/>
          </p:nvSpPr>
          <p:spPr>
            <a:xfrm>
              <a:off x="250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Line 28"/>
            <p:cNvSpPr/>
            <p:nvPr/>
          </p:nvSpPr>
          <p:spPr>
            <a:xfrm>
              <a:off x="26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Line 29"/>
            <p:cNvSpPr/>
            <p:nvPr/>
          </p:nvSpPr>
          <p:spPr>
            <a:xfrm>
              <a:off x="27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Line 30"/>
            <p:cNvSpPr/>
            <p:nvPr/>
          </p:nvSpPr>
          <p:spPr>
            <a:xfrm>
              <a:off x="28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Line 31"/>
            <p:cNvSpPr/>
            <p:nvPr/>
          </p:nvSpPr>
          <p:spPr>
            <a:xfrm>
              <a:off x="290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Line 32"/>
            <p:cNvSpPr/>
            <p:nvPr/>
          </p:nvSpPr>
          <p:spPr>
            <a:xfrm>
              <a:off x="30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Line 33"/>
            <p:cNvSpPr/>
            <p:nvPr/>
          </p:nvSpPr>
          <p:spPr>
            <a:xfrm>
              <a:off x="31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Line 34"/>
            <p:cNvSpPr/>
            <p:nvPr/>
          </p:nvSpPr>
          <p:spPr>
            <a:xfrm>
              <a:off x="32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Line 35"/>
            <p:cNvSpPr/>
            <p:nvPr/>
          </p:nvSpPr>
          <p:spPr>
            <a:xfrm>
              <a:off x="331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Line 36"/>
            <p:cNvSpPr/>
            <p:nvPr/>
          </p:nvSpPr>
          <p:spPr>
            <a:xfrm>
              <a:off x="34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Line 37"/>
            <p:cNvSpPr/>
            <p:nvPr/>
          </p:nvSpPr>
          <p:spPr>
            <a:xfrm>
              <a:off x="35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Line 38"/>
            <p:cNvSpPr/>
            <p:nvPr/>
          </p:nvSpPr>
          <p:spPr>
            <a:xfrm>
              <a:off x="36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Line 39"/>
            <p:cNvSpPr/>
            <p:nvPr/>
          </p:nvSpPr>
          <p:spPr>
            <a:xfrm>
              <a:off x="371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Line 40"/>
            <p:cNvSpPr/>
            <p:nvPr/>
          </p:nvSpPr>
          <p:spPr>
            <a:xfrm>
              <a:off x="38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Line 41"/>
            <p:cNvSpPr/>
            <p:nvPr/>
          </p:nvSpPr>
          <p:spPr>
            <a:xfrm>
              <a:off x="39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Line 42"/>
            <p:cNvSpPr/>
            <p:nvPr/>
          </p:nvSpPr>
          <p:spPr>
            <a:xfrm>
              <a:off x="40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Line 43"/>
            <p:cNvSpPr/>
            <p:nvPr/>
          </p:nvSpPr>
          <p:spPr>
            <a:xfrm>
              <a:off x="412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Line 44"/>
            <p:cNvSpPr/>
            <p:nvPr/>
          </p:nvSpPr>
          <p:spPr>
            <a:xfrm>
              <a:off x="422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Line 45"/>
            <p:cNvSpPr/>
            <p:nvPr/>
          </p:nvSpPr>
          <p:spPr>
            <a:xfrm>
              <a:off x="432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Line 46"/>
            <p:cNvSpPr/>
            <p:nvPr/>
          </p:nvSpPr>
          <p:spPr>
            <a:xfrm>
              <a:off x="442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Line 47"/>
            <p:cNvSpPr/>
            <p:nvPr/>
          </p:nvSpPr>
          <p:spPr>
            <a:xfrm>
              <a:off x="452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Line 48"/>
            <p:cNvSpPr/>
            <p:nvPr/>
          </p:nvSpPr>
          <p:spPr>
            <a:xfrm>
              <a:off x="462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Line 49"/>
            <p:cNvSpPr/>
            <p:nvPr/>
          </p:nvSpPr>
          <p:spPr>
            <a:xfrm>
              <a:off x="472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Line 50"/>
            <p:cNvSpPr/>
            <p:nvPr/>
          </p:nvSpPr>
          <p:spPr>
            <a:xfrm>
              <a:off x="483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Line 51"/>
            <p:cNvSpPr/>
            <p:nvPr/>
          </p:nvSpPr>
          <p:spPr>
            <a:xfrm>
              <a:off x="493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Line 52"/>
            <p:cNvSpPr/>
            <p:nvPr/>
          </p:nvSpPr>
          <p:spPr>
            <a:xfrm>
              <a:off x="503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Line 53"/>
            <p:cNvSpPr/>
            <p:nvPr/>
          </p:nvSpPr>
          <p:spPr>
            <a:xfrm>
              <a:off x="513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Line 54"/>
            <p:cNvSpPr/>
            <p:nvPr/>
          </p:nvSpPr>
          <p:spPr>
            <a:xfrm>
              <a:off x="523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Line 55"/>
            <p:cNvSpPr/>
            <p:nvPr/>
          </p:nvSpPr>
          <p:spPr>
            <a:xfrm>
              <a:off x="533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Line 56"/>
            <p:cNvSpPr/>
            <p:nvPr/>
          </p:nvSpPr>
          <p:spPr>
            <a:xfrm>
              <a:off x="543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Line 57"/>
            <p:cNvSpPr/>
            <p:nvPr/>
          </p:nvSpPr>
          <p:spPr>
            <a:xfrm>
              <a:off x="553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Line 58"/>
            <p:cNvSpPr/>
            <p:nvPr/>
          </p:nvSpPr>
          <p:spPr>
            <a:xfrm>
              <a:off x="564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Line 59"/>
            <p:cNvSpPr/>
            <p:nvPr/>
          </p:nvSpPr>
          <p:spPr>
            <a:xfrm>
              <a:off x="574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Line 60"/>
            <p:cNvSpPr/>
            <p:nvPr/>
          </p:nvSpPr>
          <p:spPr>
            <a:xfrm>
              <a:off x="584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Line 61"/>
            <p:cNvSpPr/>
            <p:nvPr/>
          </p:nvSpPr>
          <p:spPr>
            <a:xfrm>
              <a:off x="594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Line 62"/>
            <p:cNvSpPr/>
            <p:nvPr/>
          </p:nvSpPr>
          <p:spPr>
            <a:xfrm>
              <a:off x="604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Line 63"/>
            <p:cNvSpPr/>
            <p:nvPr/>
          </p:nvSpPr>
          <p:spPr>
            <a:xfrm>
              <a:off x="614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Line 64"/>
            <p:cNvSpPr/>
            <p:nvPr/>
          </p:nvSpPr>
          <p:spPr>
            <a:xfrm>
              <a:off x="624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Line 65"/>
            <p:cNvSpPr/>
            <p:nvPr/>
          </p:nvSpPr>
          <p:spPr>
            <a:xfrm>
              <a:off x="634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Line 66"/>
            <p:cNvSpPr/>
            <p:nvPr/>
          </p:nvSpPr>
          <p:spPr>
            <a:xfrm>
              <a:off x="645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Line 67"/>
            <p:cNvSpPr/>
            <p:nvPr/>
          </p:nvSpPr>
          <p:spPr>
            <a:xfrm>
              <a:off x="655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Line 68"/>
            <p:cNvSpPr/>
            <p:nvPr/>
          </p:nvSpPr>
          <p:spPr>
            <a:xfrm>
              <a:off x="665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Line 69"/>
            <p:cNvSpPr/>
            <p:nvPr/>
          </p:nvSpPr>
          <p:spPr>
            <a:xfrm>
              <a:off x="675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Line 70"/>
            <p:cNvSpPr/>
            <p:nvPr/>
          </p:nvSpPr>
          <p:spPr>
            <a:xfrm>
              <a:off x="685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Line 71"/>
            <p:cNvSpPr/>
            <p:nvPr/>
          </p:nvSpPr>
          <p:spPr>
            <a:xfrm>
              <a:off x="695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Line 72"/>
            <p:cNvSpPr/>
            <p:nvPr/>
          </p:nvSpPr>
          <p:spPr>
            <a:xfrm>
              <a:off x="705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Line 73"/>
            <p:cNvSpPr/>
            <p:nvPr/>
          </p:nvSpPr>
          <p:spPr>
            <a:xfrm>
              <a:off x="715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Line 74"/>
            <p:cNvSpPr/>
            <p:nvPr/>
          </p:nvSpPr>
          <p:spPr>
            <a:xfrm>
              <a:off x="726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Line 75"/>
            <p:cNvSpPr/>
            <p:nvPr/>
          </p:nvSpPr>
          <p:spPr>
            <a:xfrm>
              <a:off x="736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Line 76"/>
            <p:cNvSpPr/>
            <p:nvPr/>
          </p:nvSpPr>
          <p:spPr>
            <a:xfrm>
              <a:off x="746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Line 77"/>
            <p:cNvSpPr/>
            <p:nvPr/>
          </p:nvSpPr>
          <p:spPr>
            <a:xfrm>
              <a:off x="756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Line 78"/>
            <p:cNvSpPr/>
            <p:nvPr/>
          </p:nvSpPr>
          <p:spPr>
            <a:xfrm>
              <a:off x="766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Line 79"/>
            <p:cNvSpPr/>
            <p:nvPr/>
          </p:nvSpPr>
          <p:spPr>
            <a:xfrm>
              <a:off x="776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Line 80"/>
            <p:cNvSpPr/>
            <p:nvPr/>
          </p:nvSpPr>
          <p:spPr>
            <a:xfrm>
              <a:off x="786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Line 81"/>
            <p:cNvSpPr/>
            <p:nvPr/>
          </p:nvSpPr>
          <p:spPr>
            <a:xfrm>
              <a:off x="796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Line 82"/>
            <p:cNvSpPr/>
            <p:nvPr/>
          </p:nvSpPr>
          <p:spPr>
            <a:xfrm>
              <a:off x="807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Line 83"/>
            <p:cNvSpPr/>
            <p:nvPr/>
          </p:nvSpPr>
          <p:spPr>
            <a:xfrm>
              <a:off x="817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Line 84"/>
            <p:cNvSpPr/>
            <p:nvPr/>
          </p:nvSpPr>
          <p:spPr>
            <a:xfrm>
              <a:off x="82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Line 85"/>
            <p:cNvSpPr/>
            <p:nvPr/>
          </p:nvSpPr>
          <p:spPr>
            <a:xfrm>
              <a:off x="83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Line 86"/>
            <p:cNvSpPr/>
            <p:nvPr/>
          </p:nvSpPr>
          <p:spPr>
            <a:xfrm>
              <a:off x="84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Line 87"/>
            <p:cNvSpPr/>
            <p:nvPr/>
          </p:nvSpPr>
          <p:spPr>
            <a:xfrm>
              <a:off x="857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Line 88"/>
            <p:cNvSpPr/>
            <p:nvPr/>
          </p:nvSpPr>
          <p:spPr>
            <a:xfrm>
              <a:off x="86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Line 89"/>
            <p:cNvSpPr/>
            <p:nvPr/>
          </p:nvSpPr>
          <p:spPr>
            <a:xfrm>
              <a:off x="87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Line 90"/>
            <p:cNvSpPr/>
            <p:nvPr/>
          </p:nvSpPr>
          <p:spPr>
            <a:xfrm>
              <a:off x="88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Line 91"/>
            <p:cNvSpPr/>
            <p:nvPr/>
          </p:nvSpPr>
          <p:spPr>
            <a:xfrm>
              <a:off x="898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Line 92"/>
            <p:cNvSpPr/>
            <p:nvPr/>
          </p:nvSpPr>
          <p:spPr>
            <a:xfrm>
              <a:off x="90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Line 93"/>
            <p:cNvSpPr/>
            <p:nvPr/>
          </p:nvSpPr>
          <p:spPr>
            <a:xfrm>
              <a:off x="91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Line 94"/>
            <p:cNvSpPr/>
            <p:nvPr/>
          </p:nvSpPr>
          <p:spPr>
            <a:xfrm>
              <a:off x="92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Line 95"/>
            <p:cNvSpPr/>
            <p:nvPr/>
          </p:nvSpPr>
          <p:spPr>
            <a:xfrm>
              <a:off x="938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Line 96"/>
            <p:cNvSpPr/>
            <p:nvPr/>
          </p:nvSpPr>
          <p:spPr>
            <a:xfrm>
              <a:off x="94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Line 97"/>
            <p:cNvSpPr/>
            <p:nvPr/>
          </p:nvSpPr>
          <p:spPr>
            <a:xfrm>
              <a:off x="95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Line 98"/>
            <p:cNvSpPr/>
            <p:nvPr/>
          </p:nvSpPr>
          <p:spPr>
            <a:xfrm>
              <a:off x="96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Line 99"/>
            <p:cNvSpPr/>
            <p:nvPr/>
          </p:nvSpPr>
          <p:spPr>
            <a:xfrm>
              <a:off x="979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Line 100"/>
            <p:cNvSpPr/>
            <p:nvPr/>
          </p:nvSpPr>
          <p:spPr>
            <a:xfrm>
              <a:off x="98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Line 101"/>
            <p:cNvSpPr/>
            <p:nvPr/>
          </p:nvSpPr>
          <p:spPr>
            <a:xfrm>
              <a:off x="99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Line 102"/>
            <p:cNvSpPr/>
            <p:nvPr/>
          </p:nvSpPr>
          <p:spPr>
            <a:xfrm>
              <a:off x="100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Line 103"/>
            <p:cNvSpPr/>
            <p:nvPr/>
          </p:nvSpPr>
          <p:spPr>
            <a:xfrm>
              <a:off x="1019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Line 104"/>
            <p:cNvSpPr/>
            <p:nvPr/>
          </p:nvSpPr>
          <p:spPr>
            <a:xfrm>
              <a:off x="102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Line 105"/>
            <p:cNvSpPr/>
            <p:nvPr/>
          </p:nvSpPr>
          <p:spPr>
            <a:xfrm>
              <a:off x="103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Line 106"/>
            <p:cNvSpPr/>
            <p:nvPr/>
          </p:nvSpPr>
          <p:spPr>
            <a:xfrm>
              <a:off x="105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Line 107"/>
            <p:cNvSpPr/>
            <p:nvPr/>
          </p:nvSpPr>
          <p:spPr>
            <a:xfrm>
              <a:off x="1060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Line 108"/>
            <p:cNvSpPr/>
            <p:nvPr/>
          </p:nvSpPr>
          <p:spPr>
            <a:xfrm>
              <a:off x="107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Line 109"/>
            <p:cNvSpPr/>
            <p:nvPr/>
          </p:nvSpPr>
          <p:spPr>
            <a:xfrm>
              <a:off x="108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Line 110"/>
            <p:cNvSpPr/>
            <p:nvPr/>
          </p:nvSpPr>
          <p:spPr>
            <a:xfrm>
              <a:off x="109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Line 111"/>
            <p:cNvSpPr/>
            <p:nvPr/>
          </p:nvSpPr>
          <p:spPr>
            <a:xfrm>
              <a:off x="1100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Line 112"/>
            <p:cNvSpPr/>
            <p:nvPr/>
          </p:nvSpPr>
          <p:spPr>
            <a:xfrm>
              <a:off x="111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Line 113"/>
            <p:cNvSpPr/>
            <p:nvPr/>
          </p:nvSpPr>
          <p:spPr>
            <a:xfrm>
              <a:off x="112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Line 114"/>
            <p:cNvSpPr/>
            <p:nvPr/>
          </p:nvSpPr>
          <p:spPr>
            <a:xfrm>
              <a:off x="113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Line 115"/>
            <p:cNvSpPr/>
            <p:nvPr/>
          </p:nvSpPr>
          <p:spPr>
            <a:xfrm>
              <a:off x="1141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Line 116"/>
            <p:cNvSpPr/>
            <p:nvPr/>
          </p:nvSpPr>
          <p:spPr>
            <a:xfrm>
              <a:off x="115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Line 117"/>
            <p:cNvSpPr/>
            <p:nvPr/>
          </p:nvSpPr>
          <p:spPr>
            <a:xfrm>
              <a:off x="116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Line 118"/>
            <p:cNvSpPr/>
            <p:nvPr/>
          </p:nvSpPr>
          <p:spPr>
            <a:xfrm>
              <a:off x="117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Line 119"/>
            <p:cNvSpPr/>
            <p:nvPr/>
          </p:nvSpPr>
          <p:spPr>
            <a:xfrm>
              <a:off x="1181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Line 120"/>
            <p:cNvSpPr/>
            <p:nvPr/>
          </p:nvSpPr>
          <p:spPr>
            <a:xfrm>
              <a:off x="119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Line 121"/>
            <p:cNvSpPr/>
            <p:nvPr/>
          </p:nvSpPr>
          <p:spPr>
            <a:xfrm>
              <a:off x="120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Line 122"/>
            <p:cNvSpPr/>
            <p:nvPr/>
          </p:nvSpPr>
          <p:spPr>
            <a:xfrm>
              <a:off x="121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8" name="PlaceHolder 123"/>
          <p:cNvSpPr>
            <a:spLocks noGrp="1"/>
          </p:cNvSpPr>
          <p:nvPr>
            <p:ph type="title"/>
          </p:nvPr>
        </p:nvSpPr>
        <p:spPr>
          <a:xfrm>
            <a:off x="576000" y="4149720"/>
            <a:ext cx="11039760" cy="935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it-IT" sz="30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b="0" lang="it-IT" sz="30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9" name="PlaceHolder 124"/>
          <p:cNvSpPr>
            <a:spLocks noGrp="1"/>
          </p:cNvSpPr>
          <p:nvPr>
            <p:ph type="body"/>
          </p:nvPr>
        </p:nvSpPr>
        <p:spPr>
          <a:xfrm>
            <a:off x="8677800" y="5905080"/>
            <a:ext cx="2937600" cy="846000"/>
          </a:xfrm>
          <a:prstGeom prst="rect">
            <a:avLst/>
          </a:prstGeom>
        </p:spPr>
        <p:txBody>
          <a:bodyPr anchor="b">
            <a:normAutofit/>
          </a:bodyPr>
          <a:p>
            <a:pPr marL="432000" indent="-324000" algn="r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Authors </a:t>
            </a:r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0" name="PlaceHolder 125"/>
          <p:cNvSpPr>
            <a:spLocks noGrp="1"/>
          </p:cNvSpPr>
          <p:nvPr>
            <p:ph type="body"/>
          </p:nvPr>
        </p:nvSpPr>
        <p:spPr>
          <a:xfrm>
            <a:off x="7564320" y="5194080"/>
            <a:ext cx="4051440" cy="3236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  <a:spcBef>
                <a:spcPts val="281"/>
              </a:spcBef>
            </a:pPr>
            <a:r>
              <a:rPr b="0" i="1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Date and place</a:t>
            </a:r>
            <a:endParaRPr b="0" lang="it-IT" sz="14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1" name="PlaceHolder 126"/>
          <p:cNvSpPr>
            <a:spLocks noGrp="1"/>
          </p:cNvSpPr>
          <p:nvPr>
            <p:ph type="body"/>
          </p:nvPr>
        </p:nvSpPr>
        <p:spPr>
          <a:xfrm>
            <a:off x="5589000" y="5905080"/>
            <a:ext cx="2937600" cy="846000"/>
          </a:xfrm>
          <a:prstGeom prst="rect">
            <a:avLst/>
          </a:prstGeom>
        </p:spPr>
        <p:txBody>
          <a:bodyPr anchor="b">
            <a:normAutofit/>
          </a:bodyPr>
          <a:p>
            <a:pPr algn="r">
              <a:lnSpc>
                <a:spcPct val="100000"/>
              </a:lnSpc>
              <a:spcBef>
                <a:spcPts val="360"/>
              </a:spcBef>
            </a:pPr>
            <a:r>
              <a:rPr b="0" lang="it-IT" sz="18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Additional authors</a:t>
            </a:r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292" name="Picture 4" descr="Y:\IMMAGINE _COORDINATA_2014\LOGO_UFFICIALE\01_Polimi_centrato\eps\01_Polimi_centrato_COL_negativo.png"/>
          <p:cNvPicPr/>
          <p:nvPr/>
        </p:nvPicPr>
        <p:blipFill>
          <a:blip r:embed=""/>
          <a:stretch/>
        </p:blipFill>
        <p:spPr>
          <a:xfrm>
            <a:off x="5029200" y="2243880"/>
            <a:ext cx="2133360" cy="1572840"/>
          </a:xfrm>
          <a:prstGeom prst="rect">
            <a:avLst/>
          </a:prstGeom>
          <a:ln>
            <a:noFill/>
          </a:ln>
        </p:spPr>
      </p:pic>
      <p:pic>
        <p:nvPicPr>
          <p:cNvPr id="293" name="Picture 381" descr=""/>
          <p:cNvPicPr/>
          <p:nvPr/>
        </p:nvPicPr>
        <p:blipFill>
          <a:blip r:embed="rId2"/>
          <a:stretch/>
        </p:blipFill>
        <p:spPr>
          <a:xfrm>
            <a:off x="129600" y="5910840"/>
            <a:ext cx="1456560" cy="8348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1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2" name="PlaceHolder 3"/>
          <p:cNvSpPr>
            <a:spLocks noGrp="1"/>
          </p:cNvSpPr>
          <p:nvPr>
            <p:ph type="title"/>
          </p:nvPr>
        </p:nvSpPr>
        <p:spPr>
          <a:xfrm>
            <a:off x="479880" y="51480"/>
            <a:ext cx="11231640" cy="467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it-IT" sz="26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b="0" lang="it-IT" sz="2600" spc="-1" strike="noStrike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333" name="Group 4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334" name="Line 5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Line 6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Line 7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Line 8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Line 9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Line 10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Line 11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Line 12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Line 13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Line 14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Line 15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Line 16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Line 17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Line 18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Line 19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Line 20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Line 21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Line 22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Line 23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Line 24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Line 25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Line 26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Line 27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Line 28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Line 29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Line 30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Line 31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Line 32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Line 33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Line 34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Line 35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Line 36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Line 37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Line 38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Line 39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Line 40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Line 41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Line 42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Line 43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Line 44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Line 45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Line 46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Line 47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Line 48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Line 49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Line 50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Line 51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Line 52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Line 53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Line 54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Line 55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Line 56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Line 57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Line 58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Line 59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Line 60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Line 61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Line 62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Line 63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Line 64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4" name="Line 65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5" name="Line 66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Line 67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7" name="Line 68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Line 69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Line 70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Line 71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Line 72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Line 73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Line 74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Line 75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Line 76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Line 77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Line 78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Line 79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Line 80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0" name="Line 81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1" name="Line 82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Line 83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Line 84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Line 85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Line 86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Line 87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Line 88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Line 89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Line 90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Line 91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Line 92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Line 93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" name="Line 94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" name="Line 95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Line 96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6" name="Line 97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7" name="Line 98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Line 99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Line 100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Line 101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Line 102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Line 103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Line 104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Line 105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Line 106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" name="Line 107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" name="Line 108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8" name="Line 109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9" name="Line 110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Line 111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Line 112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Line 113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Line 114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Line 115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Line 116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" name="Line 117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7" name="Line 118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" name="Line 119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9" name="Line 120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Line 121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" name="Line 122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2" name="Line 123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" name="Line 124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54" name="PlaceHolder 125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F82D7930-D173-414E-82F9-B800287E06B9}" type="slidenum"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&lt;number&gt;</a:t>
            </a:fld>
            <a:endParaRPr b="0" lang="it-IT" sz="1400" spc="-1" strike="noStrike">
              <a:latin typeface="Times New Roman"/>
            </a:endParaRPr>
          </a:p>
        </p:txBody>
      </p:sp>
      <p:sp>
        <p:nvSpPr>
          <p:cNvPr id="455" name="PlaceHolder 126"/>
          <p:cNvSpPr>
            <a:spLocks noGrp="1"/>
          </p:cNvSpPr>
          <p:nvPr>
            <p:ph type="body"/>
          </p:nvPr>
        </p:nvSpPr>
        <p:spPr>
          <a:xfrm>
            <a:off x="479880" y="569520"/>
            <a:ext cx="11231640" cy="287640"/>
          </a:xfrm>
          <a:prstGeom prst="rect">
            <a:avLst/>
          </a:prstGeom>
        </p:spPr>
        <p:txBody>
          <a:bodyPr anchor="ctr"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Subtitle</a:t>
            </a:r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56" name="PlaceHolder 127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457" name="PlaceHolder 128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it-IT" sz="18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it-IT" sz="18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6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b="0" lang="it-IT" sz="1600" spc="-1" strike="noStrike">
              <a:solidFill>
                <a:srgbClr val="000000"/>
              </a:solidFill>
              <a:latin typeface="Malgun Gothic Semilight"/>
            </a:endParaRPr>
          </a:p>
          <a:p>
            <a:pPr lvl="3" marL="16002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it-IT" sz="16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b="0" lang="it-IT" sz="1600" spc="-1" strike="noStrike">
              <a:solidFill>
                <a:srgbClr val="000000"/>
              </a:solidFill>
              <a:latin typeface="Malgun Gothic Semilight"/>
            </a:endParaRPr>
          </a:p>
          <a:p>
            <a:pPr lvl="4" marL="20574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it-IT" sz="16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b="0" lang="it-IT" sz="1600" spc="-1" strike="noStrike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58" name="Picture 255" descr=""/>
          <p:cNvPicPr/>
          <p:nvPr/>
        </p:nvPicPr>
        <p:blipFill>
          <a:blip r:embed="rId2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459" name="Picture 2" descr="Y:\IMMAGINE _COORDINATA_2014\PPT\modello1\loghi_PNG\03_Polimi_logotipo_bandiera-1riga.png"/>
          <p:cNvPicPr/>
          <p:nvPr/>
        </p:nvPicPr>
        <p:blipFill>
          <a:blip r:embed="rId3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7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8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it-IT" sz="26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b="0" lang="it-IT" sz="26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9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  <a:p>
            <a:pPr lvl="1" marL="864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  <a:p>
            <a:pPr lvl="2" marL="1296000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b="0" lang="it-IT" sz="1600" spc="-1" strike="noStrike">
              <a:solidFill>
                <a:srgbClr val="000000"/>
              </a:solidFill>
              <a:latin typeface="Malgun Gothic Semilight"/>
            </a:endParaRPr>
          </a:p>
          <a:p>
            <a:pPr lvl="3" marL="1728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6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b="0" lang="it-IT" sz="1600" spc="-1" strike="noStrike">
              <a:solidFill>
                <a:srgbClr val="000000"/>
              </a:solidFill>
              <a:latin typeface="Malgun Gothic Semilight"/>
            </a:endParaRPr>
          </a:p>
          <a:p>
            <a:pPr lvl="4" marL="2160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b="0" lang="it-IT" sz="1600" spc="-1" strike="noStrike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500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501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0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1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4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5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7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8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9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1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2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3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4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5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6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7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8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1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2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3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6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1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2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4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0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1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2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3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5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3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4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5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6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7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8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9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1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2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3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4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5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6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7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8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9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0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1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2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3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4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5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6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7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8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9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0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1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2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4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5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21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BC3EE061-EC89-4174-9502-F7503BFEF921}" type="slidenum"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&lt;number&gt;</a:t>
            </a:fld>
            <a:endParaRPr b="0" lang="it-IT" sz="1400" spc="-1" strike="noStrike">
              <a:latin typeface="Times New Roman"/>
            </a:endParaRPr>
          </a:p>
        </p:txBody>
      </p:sp>
      <p:sp>
        <p:nvSpPr>
          <p:cNvPr id="622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it-IT" sz="18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23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b="0" lang="it-IT" sz="1400" spc="-1" strike="noStrike">
              <a:latin typeface="Times New Roman"/>
            </a:endParaRPr>
          </a:p>
        </p:txBody>
      </p:sp>
      <p:pic>
        <p:nvPicPr>
          <p:cNvPr id="624" name="Picture 254" descr=""/>
          <p:cNvPicPr/>
          <p:nvPr/>
        </p:nvPicPr>
        <p:blipFill>
          <a:blip r:embed="rId2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625" name="Picture 2" descr="Y:\IMMAGINE _COORDINATA_2014\PPT\modello1\loghi_PNG\03_Polimi_logotipo_bandiera-1riga.png"/>
          <p:cNvPicPr/>
          <p:nvPr/>
        </p:nvPicPr>
        <p:blipFill>
          <a:blip r:embed="rId3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3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4" name="PlaceHolder 3"/>
          <p:cNvSpPr>
            <a:spLocks noGrp="1"/>
          </p:cNvSpPr>
          <p:nvPr>
            <p:ph type="title"/>
          </p:nvPr>
        </p:nvSpPr>
        <p:spPr>
          <a:xfrm>
            <a:off x="479880" y="51480"/>
            <a:ext cx="11231640" cy="79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it-IT" sz="26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b="0" lang="it-IT" sz="2600" spc="-1" strike="noStrike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665" name="Group 4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666" name="Line 5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Line 6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8" name="Line 7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" name="Line 8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" name="Line 9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1" name="Line 10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2" name="Line 11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3" name="Line 12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4" name="Line 13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Line 14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Line 15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" name="Line 16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8" name="Line 17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" name="Line 18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0" name="Line 19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1" name="Line 20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2" name="Line 21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Line 22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Line 23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Line 24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Line 25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Line 26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Line 27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9" name="Line 28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0" name="Line 29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1" name="Line 30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2" name="Line 31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3" name="Line 32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4" name="Line 33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" name="Line 34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Line 35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Line 36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8" name="Line 37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9" name="Line 38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Line 39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1" name="Line 40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2" name="Line 41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Line 42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4" name="Line 43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5" name="Line 44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6" name="Line 45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7" name="Line 46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8" name="Line 47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9" name="Line 48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0" name="Line 49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" name="Line 50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" name="Line 51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3" name="Line 52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4" name="Line 53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" name="Line 54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6" name="Line 55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7" name="Line 56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8" name="Line 57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9" name="Line 58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0" name="Line 59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1" name="Line 60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2" name="Line 61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3" name="Line 62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4" name="Line 63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5" name="Line 64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6" name="Line 65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7" name="Line 66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8" name="Line 67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9" name="Line 68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0" name="Line 69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1" name="Line 70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2" name="Line 71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3" name="Line 72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4" name="Line 73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5" name="Line 74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6" name="Line 75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7" name="Line 76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8" name="Line 77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9" name="Line 78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0" name="Line 79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1" name="Line 80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2" name="Line 81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3" name="Line 82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4" name="Line 83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5" name="Line 84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6" name="Line 85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7" name="Line 86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8" name="Line 87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9" name="Line 88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0" name="Line 89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1" name="Line 90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2" name="Line 91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3" name="Line 92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4" name="Line 93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5" name="Line 94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6" name="Line 95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7" name="Line 96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8" name="Line 97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9" name="Line 98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0" name="Line 99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1" name="Line 100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Line 101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3" name="Line 102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4" name="Line 103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5" name="Line 104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6" name="Line 105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7" name="Line 106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8" name="Line 107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9" name="Line 108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0" name="Line 109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1" name="Line 110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2" name="Line 111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3" name="Line 112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4" name="Line 113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5" name="Line 114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6" name="Line 115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Line 116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8" name="Line 117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9" name="Line 118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0" name="Line 119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1" name="Line 120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2" name="Line 121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3" name="Line 122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4" name="Line 123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5" name="Line 124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86" name="PlaceHolder 125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AB56BBE2-81E2-4A21-BDA6-DC0B07C777D8}" type="slidenum"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&lt;number&gt;</a:t>
            </a:fld>
            <a:endParaRPr b="0" lang="it-IT" sz="1400" spc="-1" strike="noStrike">
              <a:latin typeface="Times New Roman"/>
            </a:endParaRPr>
          </a:p>
        </p:txBody>
      </p:sp>
      <p:sp>
        <p:nvSpPr>
          <p:cNvPr id="787" name="PlaceHolder 126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788" name="PlaceHolder 127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  <a:p>
            <a:pPr lvl="1" marL="864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  <a:p>
            <a:pPr lvl="2" marL="1296000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b="0" lang="it-IT" sz="1600" spc="-1" strike="noStrike">
              <a:solidFill>
                <a:srgbClr val="000000"/>
              </a:solidFill>
              <a:latin typeface="Malgun Gothic Semilight"/>
            </a:endParaRPr>
          </a:p>
          <a:p>
            <a:pPr lvl="3" marL="1728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6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b="0" lang="it-IT" sz="1600" spc="-1" strike="noStrike">
              <a:solidFill>
                <a:srgbClr val="000000"/>
              </a:solidFill>
              <a:latin typeface="Malgun Gothic Semilight"/>
            </a:endParaRPr>
          </a:p>
          <a:p>
            <a:pPr lvl="4" marL="2160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b="0" lang="it-IT" sz="1600" spc="-1" strike="noStrike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789" name="Picture 256" descr=""/>
          <p:cNvPicPr/>
          <p:nvPr/>
        </p:nvPicPr>
        <p:blipFill>
          <a:blip r:embed="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790" name="Picture 2" descr="Y:\IMMAGINE _COORDINATA_2014\PPT\modello1\loghi_PNG\03_Polimi_logotipo_bandiera-1riga.png"/>
          <p:cNvPicPr/>
          <p:nvPr/>
        </p:nvPicPr>
        <p:blipFill>
          <a:blip r:embed="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/>
          <a:p>
            <a:pPr marL="432000" indent="-324000" algn="ctr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40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Write your thanks</a:t>
            </a:r>
            <a:endParaRPr b="0" lang="it-IT" sz="40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8" name="CustomShape 2"/>
          <p:cNvSpPr/>
          <p:nvPr/>
        </p:nvSpPr>
        <p:spPr>
          <a:xfrm>
            <a:off x="0" y="3906000"/>
            <a:ext cx="12191760" cy="2951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829" name="Group 3"/>
          <p:cNvGrpSpPr/>
          <p:nvPr/>
        </p:nvGrpSpPr>
        <p:grpSpPr>
          <a:xfrm>
            <a:off x="71280" y="3912840"/>
            <a:ext cx="12048840" cy="180000"/>
            <a:chOff x="71280" y="3912840"/>
            <a:chExt cx="12048840" cy="180000"/>
          </a:xfrm>
        </p:grpSpPr>
        <p:sp>
          <p:nvSpPr>
            <p:cNvPr id="830" name="Line 4"/>
            <p:cNvSpPr/>
            <p:nvPr/>
          </p:nvSpPr>
          <p:spPr>
            <a:xfrm>
              <a:off x="7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1" name="Line 5"/>
            <p:cNvSpPr/>
            <p:nvPr/>
          </p:nvSpPr>
          <p:spPr>
            <a:xfrm>
              <a:off x="1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2" name="Line 6"/>
            <p:cNvSpPr/>
            <p:nvPr/>
          </p:nvSpPr>
          <p:spPr>
            <a:xfrm>
              <a:off x="2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3" name="Line 7"/>
            <p:cNvSpPr/>
            <p:nvPr/>
          </p:nvSpPr>
          <p:spPr>
            <a:xfrm>
              <a:off x="3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4" name="Line 8"/>
            <p:cNvSpPr/>
            <p:nvPr/>
          </p:nvSpPr>
          <p:spPr>
            <a:xfrm>
              <a:off x="47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5" name="Line 9"/>
            <p:cNvSpPr/>
            <p:nvPr/>
          </p:nvSpPr>
          <p:spPr>
            <a:xfrm>
              <a:off x="5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6" name="Line 10"/>
            <p:cNvSpPr/>
            <p:nvPr/>
          </p:nvSpPr>
          <p:spPr>
            <a:xfrm>
              <a:off x="6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7" name="Line 11"/>
            <p:cNvSpPr/>
            <p:nvPr/>
          </p:nvSpPr>
          <p:spPr>
            <a:xfrm>
              <a:off x="7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8" name="Line 12"/>
            <p:cNvSpPr/>
            <p:nvPr/>
          </p:nvSpPr>
          <p:spPr>
            <a:xfrm>
              <a:off x="88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9" name="Line 13"/>
            <p:cNvSpPr/>
            <p:nvPr/>
          </p:nvSpPr>
          <p:spPr>
            <a:xfrm>
              <a:off x="9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0" name="Line 14"/>
            <p:cNvSpPr/>
            <p:nvPr/>
          </p:nvSpPr>
          <p:spPr>
            <a:xfrm>
              <a:off x="10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1" name="Line 15"/>
            <p:cNvSpPr/>
            <p:nvPr/>
          </p:nvSpPr>
          <p:spPr>
            <a:xfrm>
              <a:off x="11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2" name="Line 16"/>
            <p:cNvSpPr/>
            <p:nvPr/>
          </p:nvSpPr>
          <p:spPr>
            <a:xfrm>
              <a:off x="128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3" name="Line 17"/>
            <p:cNvSpPr/>
            <p:nvPr/>
          </p:nvSpPr>
          <p:spPr>
            <a:xfrm>
              <a:off x="13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4" name="Line 18"/>
            <p:cNvSpPr/>
            <p:nvPr/>
          </p:nvSpPr>
          <p:spPr>
            <a:xfrm>
              <a:off x="14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5" name="Line 19"/>
            <p:cNvSpPr/>
            <p:nvPr/>
          </p:nvSpPr>
          <p:spPr>
            <a:xfrm>
              <a:off x="15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6" name="Line 20"/>
            <p:cNvSpPr/>
            <p:nvPr/>
          </p:nvSpPr>
          <p:spPr>
            <a:xfrm>
              <a:off x="169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7" name="Line 21"/>
            <p:cNvSpPr/>
            <p:nvPr/>
          </p:nvSpPr>
          <p:spPr>
            <a:xfrm>
              <a:off x="17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8" name="Line 22"/>
            <p:cNvSpPr/>
            <p:nvPr/>
          </p:nvSpPr>
          <p:spPr>
            <a:xfrm>
              <a:off x="18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9" name="Line 23"/>
            <p:cNvSpPr/>
            <p:nvPr/>
          </p:nvSpPr>
          <p:spPr>
            <a:xfrm>
              <a:off x="19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0" name="Line 24"/>
            <p:cNvSpPr/>
            <p:nvPr/>
          </p:nvSpPr>
          <p:spPr>
            <a:xfrm>
              <a:off x="209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1" name="Line 25"/>
            <p:cNvSpPr/>
            <p:nvPr/>
          </p:nvSpPr>
          <p:spPr>
            <a:xfrm>
              <a:off x="21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2" name="Line 26"/>
            <p:cNvSpPr/>
            <p:nvPr/>
          </p:nvSpPr>
          <p:spPr>
            <a:xfrm>
              <a:off x="22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3" name="Line 27"/>
            <p:cNvSpPr/>
            <p:nvPr/>
          </p:nvSpPr>
          <p:spPr>
            <a:xfrm>
              <a:off x="24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4" name="Line 28"/>
            <p:cNvSpPr/>
            <p:nvPr/>
          </p:nvSpPr>
          <p:spPr>
            <a:xfrm>
              <a:off x="250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5" name="Line 29"/>
            <p:cNvSpPr/>
            <p:nvPr/>
          </p:nvSpPr>
          <p:spPr>
            <a:xfrm>
              <a:off x="26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6" name="Line 30"/>
            <p:cNvSpPr/>
            <p:nvPr/>
          </p:nvSpPr>
          <p:spPr>
            <a:xfrm>
              <a:off x="27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7" name="Line 31"/>
            <p:cNvSpPr/>
            <p:nvPr/>
          </p:nvSpPr>
          <p:spPr>
            <a:xfrm>
              <a:off x="28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8" name="Line 32"/>
            <p:cNvSpPr/>
            <p:nvPr/>
          </p:nvSpPr>
          <p:spPr>
            <a:xfrm>
              <a:off x="290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9" name="Line 33"/>
            <p:cNvSpPr/>
            <p:nvPr/>
          </p:nvSpPr>
          <p:spPr>
            <a:xfrm>
              <a:off x="30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0" name="Line 34"/>
            <p:cNvSpPr/>
            <p:nvPr/>
          </p:nvSpPr>
          <p:spPr>
            <a:xfrm>
              <a:off x="31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1" name="Line 35"/>
            <p:cNvSpPr/>
            <p:nvPr/>
          </p:nvSpPr>
          <p:spPr>
            <a:xfrm>
              <a:off x="32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2" name="Line 36"/>
            <p:cNvSpPr/>
            <p:nvPr/>
          </p:nvSpPr>
          <p:spPr>
            <a:xfrm>
              <a:off x="331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3" name="Line 37"/>
            <p:cNvSpPr/>
            <p:nvPr/>
          </p:nvSpPr>
          <p:spPr>
            <a:xfrm>
              <a:off x="34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4" name="Line 38"/>
            <p:cNvSpPr/>
            <p:nvPr/>
          </p:nvSpPr>
          <p:spPr>
            <a:xfrm>
              <a:off x="35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5" name="Line 39"/>
            <p:cNvSpPr/>
            <p:nvPr/>
          </p:nvSpPr>
          <p:spPr>
            <a:xfrm>
              <a:off x="36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6" name="Line 40"/>
            <p:cNvSpPr/>
            <p:nvPr/>
          </p:nvSpPr>
          <p:spPr>
            <a:xfrm>
              <a:off x="371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7" name="Line 41"/>
            <p:cNvSpPr/>
            <p:nvPr/>
          </p:nvSpPr>
          <p:spPr>
            <a:xfrm>
              <a:off x="38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Line 42"/>
            <p:cNvSpPr/>
            <p:nvPr/>
          </p:nvSpPr>
          <p:spPr>
            <a:xfrm>
              <a:off x="39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Line 43"/>
            <p:cNvSpPr/>
            <p:nvPr/>
          </p:nvSpPr>
          <p:spPr>
            <a:xfrm>
              <a:off x="40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0" name="Line 44"/>
            <p:cNvSpPr/>
            <p:nvPr/>
          </p:nvSpPr>
          <p:spPr>
            <a:xfrm>
              <a:off x="412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1" name="Line 45"/>
            <p:cNvSpPr/>
            <p:nvPr/>
          </p:nvSpPr>
          <p:spPr>
            <a:xfrm>
              <a:off x="422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2" name="Line 46"/>
            <p:cNvSpPr/>
            <p:nvPr/>
          </p:nvSpPr>
          <p:spPr>
            <a:xfrm>
              <a:off x="432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3" name="Line 47"/>
            <p:cNvSpPr/>
            <p:nvPr/>
          </p:nvSpPr>
          <p:spPr>
            <a:xfrm>
              <a:off x="442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4" name="Line 48"/>
            <p:cNvSpPr/>
            <p:nvPr/>
          </p:nvSpPr>
          <p:spPr>
            <a:xfrm>
              <a:off x="452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5" name="Line 49"/>
            <p:cNvSpPr/>
            <p:nvPr/>
          </p:nvSpPr>
          <p:spPr>
            <a:xfrm>
              <a:off x="462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6" name="Line 50"/>
            <p:cNvSpPr/>
            <p:nvPr/>
          </p:nvSpPr>
          <p:spPr>
            <a:xfrm>
              <a:off x="472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7" name="Line 51"/>
            <p:cNvSpPr/>
            <p:nvPr/>
          </p:nvSpPr>
          <p:spPr>
            <a:xfrm>
              <a:off x="483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8" name="Line 52"/>
            <p:cNvSpPr/>
            <p:nvPr/>
          </p:nvSpPr>
          <p:spPr>
            <a:xfrm>
              <a:off x="493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9" name="Line 53"/>
            <p:cNvSpPr/>
            <p:nvPr/>
          </p:nvSpPr>
          <p:spPr>
            <a:xfrm>
              <a:off x="503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0" name="Line 54"/>
            <p:cNvSpPr/>
            <p:nvPr/>
          </p:nvSpPr>
          <p:spPr>
            <a:xfrm>
              <a:off x="513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1" name="Line 55"/>
            <p:cNvSpPr/>
            <p:nvPr/>
          </p:nvSpPr>
          <p:spPr>
            <a:xfrm>
              <a:off x="523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2" name="Line 56"/>
            <p:cNvSpPr/>
            <p:nvPr/>
          </p:nvSpPr>
          <p:spPr>
            <a:xfrm>
              <a:off x="533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3" name="Line 57"/>
            <p:cNvSpPr/>
            <p:nvPr/>
          </p:nvSpPr>
          <p:spPr>
            <a:xfrm>
              <a:off x="543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4" name="Line 58"/>
            <p:cNvSpPr/>
            <p:nvPr/>
          </p:nvSpPr>
          <p:spPr>
            <a:xfrm>
              <a:off x="553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5" name="Line 59"/>
            <p:cNvSpPr/>
            <p:nvPr/>
          </p:nvSpPr>
          <p:spPr>
            <a:xfrm>
              <a:off x="564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Line 60"/>
            <p:cNvSpPr/>
            <p:nvPr/>
          </p:nvSpPr>
          <p:spPr>
            <a:xfrm>
              <a:off x="574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Line 61"/>
            <p:cNvSpPr/>
            <p:nvPr/>
          </p:nvSpPr>
          <p:spPr>
            <a:xfrm>
              <a:off x="584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8" name="Line 62"/>
            <p:cNvSpPr/>
            <p:nvPr/>
          </p:nvSpPr>
          <p:spPr>
            <a:xfrm>
              <a:off x="594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9" name="Line 63"/>
            <p:cNvSpPr/>
            <p:nvPr/>
          </p:nvSpPr>
          <p:spPr>
            <a:xfrm>
              <a:off x="604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0" name="Line 64"/>
            <p:cNvSpPr/>
            <p:nvPr/>
          </p:nvSpPr>
          <p:spPr>
            <a:xfrm>
              <a:off x="614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1" name="Line 65"/>
            <p:cNvSpPr/>
            <p:nvPr/>
          </p:nvSpPr>
          <p:spPr>
            <a:xfrm>
              <a:off x="624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2" name="Line 66"/>
            <p:cNvSpPr/>
            <p:nvPr/>
          </p:nvSpPr>
          <p:spPr>
            <a:xfrm>
              <a:off x="634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3" name="Line 67"/>
            <p:cNvSpPr/>
            <p:nvPr/>
          </p:nvSpPr>
          <p:spPr>
            <a:xfrm>
              <a:off x="645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4" name="Line 68"/>
            <p:cNvSpPr/>
            <p:nvPr/>
          </p:nvSpPr>
          <p:spPr>
            <a:xfrm>
              <a:off x="655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5" name="Line 69"/>
            <p:cNvSpPr/>
            <p:nvPr/>
          </p:nvSpPr>
          <p:spPr>
            <a:xfrm>
              <a:off x="665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6" name="Line 70"/>
            <p:cNvSpPr/>
            <p:nvPr/>
          </p:nvSpPr>
          <p:spPr>
            <a:xfrm>
              <a:off x="675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7" name="Line 71"/>
            <p:cNvSpPr/>
            <p:nvPr/>
          </p:nvSpPr>
          <p:spPr>
            <a:xfrm>
              <a:off x="685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8" name="Line 72"/>
            <p:cNvSpPr/>
            <p:nvPr/>
          </p:nvSpPr>
          <p:spPr>
            <a:xfrm>
              <a:off x="695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9" name="Line 73"/>
            <p:cNvSpPr/>
            <p:nvPr/>
          </p:nvSpPr>
          <p:spPr>
            <a:xfrm>
              <a:off x="705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0" name="Line 74"/>
            <p:cNvSpPr/>
            <p:nvPr/>
          </p:nvSpPr>
          <p:spPr>
            <a:xfrm>
              <a:off x="715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1" name="Line 75"/>
            <p:cNvSpPr/>
            <p:nvPr/>
          </p:nvSpPr>
          <p:spPr>
            <a:xfrm>
              <a:off x="726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2" name="Line 76"/>
            <p:cNvSpPr/>
            <p:nvPr/>
          </p:nvSpPr>
          <p:spPr>
            <a:xfrm>
              <a:off x="736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3" name="Line 77"/>
            <p:cNvSpPr/>
            <p:nvPr/>
          </p:nvSpPr>
          <p:spPr>
            <a:xfrm>
              <a:off x="746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4" name="Line 78"/>
            <p:cNvSpPr/>
            <p:nvPr/>
          </p:nvSpPr>
          <p:spPr>
            <a:xfrm>
              <a:off x="756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5" name="Line 79"/>
            <p:cNvSpPr/>
            <p:nvPr/>
          </p:nvSpPr>
          <p:spPr>
            <a:xfrm>
              <a:off x="766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6" name="Line 80"/>
            <p:cNvSpPr/>
            <p:nvPr/>
          </p:nvSpPr>
          <p:spPr>
            <a:xfrm>
              <a:off x="776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7" name="Line 81"/>
            <p:cNvSpPr/>
            <p:nvPr/>
          </p:nvSpPr>
          <p:spPr>
            <a:xfrm>
              <a:off x="786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8" name="Line 82"/>
            <p:cNvSpPr/>
            <p:nvPr/>
          </p:nvSpPr>
          <p:spPr>
            <a:xfrm>
              <a:off x="796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9" name="Line 83"/>
            <p:cNvSpPr/>
            <p:nvPr/>
          </p:nvSpPr>
          <p:spPr>
            <a:xfrm>
              <a:off x="807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0" name="Line 84"/>
            <p:cNvSpPr/>
            <p:nvPr/>
          </p:nvSpPr>
          <p:spPr>
            <a:xfrm>
              <a:off x="817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1" name="Line 85"/>
            <p:cNvSpPr/>
            <p:nvPr/>
          </p:nvSpPr>
          <p:spPr>
            <a:xfrm>
              <a:off x="82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2" name="Line 86"/>
            <p:cNvSpPr/>
            <p:nvPr/>
          </p:nvSpPr>
          <p:spPr>
            <a:xfrm>
              <a:off x="83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3" name="Line 87"/>
            <p:cNvSpPr/>
            <p:nvPr/>
          </p:nvSpPr>
          <p:spPr>
            <a:xfrm>
              <a:off x="84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4" name="Line 88"/>
            <p:cNvSpPr/>
            <p:nvPr/>
          </p:nvSpPr>
          <p:spPr>
            <a:xfrm>
              <a:off x="857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5" name="Line 89"/>
            <p:cNvSpPr/>
            <p:nvPr/>
          </p:nvSpPr>
          <p:spPr>
            <a:xfrm>
              <a:off x="86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6" name="Line 90"/>
            <p:cNvSpPr/>
            <p:nvPr/>
          </p:nvSpPr>
          <p:spPr>
            <a:xfrm>
              <a:off x="87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7" name="Line 91"/>
            <p:cNvSpPr/>
            <p:nvPr/>
          </p:nvSpPr>
          <p:spPr>
            <a:xfrm>
              <a:off x="88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8" name="Line 92"/>
            <p:cNvSpPr/>
            <p:nvPr/>
          </p:nvSpPr>
          <p:spPr>
            <a:xfrm>
              <a:off x="898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9" name="Line 93"/>
            <p:cNvSpPr/>
            <p:nvPr/>
          </p:nvSpPr>
          <p:spPr>
            <a:xfrm>
              <a:off x="90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0" name="Line 94"/>
            <p:cNvSpPr/>
            <p:nvPr/>
          </p:nvSpPr>
          <p:spPr>
            <a:xfrm>
              <a:off x="91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1" name="Line 95"/>
            <p:cNvSpPr/>
            <p:nvPr/>
          </p:nvSpPr>
          <p:spPr>
            <a:xfrm>
              <a:off x="92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2" name="Line 96"/>
            <p:cNvSpPr/>
            <p:nvPr/>
          </p:nvSpPr>
          <p:spPr>
            <a:xfrm>
              <a:off x="938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3" name="Line 97"/>
            <p:cNvSpPr/>
            <p:nvPr/>
          </p:nvSpPr>
          <p:spPr>
            <a:xfrm>
              <a:off x="94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4" name="Line 98"/>
            <p:cNvSpPr/>
            <p:nvPr/>
          </p:nvSpPr>
          <p:spPr>
            <a:xfrm>
              <a:off x="95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5" name="Line 99"/>
            <p:cNvSpPr/>
            <p:nvPr/>
          </p:nvSpPr>
          <p:spPr>
            <a:xfrm>
              <a:off x="96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6" name="Line 100"/>
            <p:cNvSpPr/>
            <p:nvPr/>
          </p:nvSpPr>
          <p:spPr>
            <a:xfrm>
              <a:off x="979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7" name="Line 101"/>
            <p:cNvSpPr/>
            <p:nvPr/>
          </p:nvSpPr>
          <p:spPr>
            <a:xfrm>
              <a:off x="98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8" name="Line 102"/>
            <p:cNvSpPr/>
            <p:nvPr/>
          </p:nvSpPr>
          <p:spPr>
            <a:xfrm>
              <a:off x="99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9" name="Line 103"/>
            <p:cNvSpPr/>
            <p:nvPr/>
          </p:nvSpPr>
          <p:spPr>
            <a:xfrm>
              <a:off x="100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0" name="Line 104"/>
            <p:cNvSpPr/>
            <p:nvPr/>
          </p:nvSpPr>
          <p:spPr>
            <a:xfrm>
              <a:off x="1019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1" name="Line 105"/>
            <p:cNvSpPr/>
            <p:nvPr/>
          </p:nvSpPr>
          <p:spPr>
            <a:xfrm>
              <a:off x="102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2" name="Line 106"/>
            <p:cNvSpPr/>
            <p:nvPr/>
          </p:nvSpPr>
          <p:spPr>
            <a:xfrm>
              <a:off x="103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3" name="Line 107"/>
            <p:cNvSpPr/>
            <p:nvPr/>
          </p:nvSpPr>
          <p:spPr>
            <a:xfrm>
              <a:off x="105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4" name="Line 108"/>
            <p:cNvSpPr/>
            <p:nvPr/>
          </p:nvSpPr>
          <p:spPr>
            <a:xfrm>
              <a:off x="1060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5" name="Line 109"/>
            <p:cNvSpPr/>
            <p:nvPr/>
          </p:nvSpPr>
          <p:spPr>
            <a:xfrm>
              <a:off x="107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6" name="Line 110"/>
            <p:cNvSpPr/>
            <p:nvPr/>
          </p:nvSpPr>
          <p:spPr>
            <a:xfrm>
              <a:off x="108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7" name="Line 111"/>
            <p:cNvSpPr/>
            <p:nvPr/>
          </p:nvSpPr>
          <p:spPr>
            <a:xfrm>
              <a:off x="109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8" name="Line 112"/>
            <p:cNvSpPr/>
            <p:nvPr/>
          </p:nvSpPr>
          <p:spPr>
            <a:xfrm>
              <a:off x="1100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9" name="Line 113"/>
            <p:cNvSpPr/>
            <p:nvPr/>
          </p:nvSpPr>
          <p:spPr>
            <a:xfrm>
              <a:off x="111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0" name="Line 114"/>
            <p:cNvSpPr/>
            <p:nvPr/>
          </p:nvSpPr>
          <p:spPr>
            <a:xfrm>
              <a:off x="112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1" name="Line 115"/>
            <p:cNvSpPr/>
            <p:nvPr/>
          </p:nvSpPr>
          <p:spPr>
            <a:xfrm>
              <a:off x="113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2" name="Line 116"/>
            <p:cNvSpPr/>
            <p:nvPr/>
          </p:nvSpPr>
          <p:spPr>
            <a:xfrm>
              <a:off x="1141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3" name="Line 117"/>
            <p:cNvSpPr/>
            <p:nvPr/>
          </p:nvSpPr>
          <p:spPr>
            <a:xfrm>
              <a:off x="115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4" name="Line 118"/>
            <p:cNvSpPr/>
            <p:nvPr/>
          </p:nvSpPr>
          <p:spPr>
            <a:xfrm>
              <a:off x="116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5" name="Line 119"/>
            <p:cNvSpPr/>
            <p:nvPr/>
          </p:nvSpPr>
          <p:spPr>
            <a:xfrm>
              <a:off x="117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6" name="Line 120"/>
            <p:cNvSpPr/>
            <p:nvPr/>
          </p:nvSpPr>
          <p:spPr>
            <a:xfrm>
              <a:off x="1181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7" name="Line 121"/>
            <p:cNvSpPr/>
            <p:nvPr/>
          </p:nvSpPr>
          <p:spPr>
            <a:xfrm>
              <a:off x="119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8" name="Line 122"/>
            <p:cNvSpPr/>
            <p:nvPr/>
          </p:nvSpPr>
          <p:spPr>
            <a:xfrm>
              <a:off x="120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9" name="Line 123"/>
            <p:cNvSpPr/>
            <p:nvPr/>
          </p:nvSpPr>
          <p:spPr>
            <a:xfrm>
              <a:off x="121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950" name="Picture 373" descr=""/>
          <p:cNvPicPr/>
          <p:nvPr/>
        </p:nvPicPr>
        <p:blipFill>
          <a:blip r:embed="rId2"/>
          <a:stretch/>
        </p:blipFill>
        <p:spPr>
          <a:xfrm>
            <a:off x="129600" y="5910840"/>
            <a:ext cx="1456560" cy="834840"/>
          </a:xfrm>
          <a:prstGeom prst="rect">
            <a:avLst/>
          </a:prstGeom>
          <a:ln>
            <a:noFill/>
          </a:ln>
        </p:spPr>
      </p:pic>
      <p:pic>
        <p:nvPicPr>
          <p:cNvPr id="951" name="Picture 375" descr=""/>
          <p:cNvPicPr/>
          <p:nvPr/>
        </p:nvPicPr>
        <p:blipFill>
          <a:blip r:embed="rId3"/>
          <a:stretch/>
        </p:blipFill>
        <p:spPr>
          <a:xfrm>
            <a:off x="5028120" y="2243880"/>
            <a:ext cx="2135520" cy="1572840"/>
          </a:xfrm>
          <a:prstGeom prst="rect">
            <a:avLst/>
          </a:prstGeom>
          <a:ln>
            <a:noFill/>
          </a:ln>
        </p:spPr>
      </p:pic>
      <p:sp>
        <p:nvSpPr>
          <p:cNvPr id="952" name="PlaceHolder 12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it-IT" sz="1800" spc="-1" strike="noStrike">
                <a:solidFill>
                  <a:srgbClr val="000000"/>
                </a:solidFill>
                <a:latin typeface="Malgun Gothic Semilight"/>
              </a:rPr>
              <a:t>Click to edit the title text format</a:t>
            </a:r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PlaceHolder 1"/>
          <p:cNvSpPr>
            <a:spLocks noGrp="1"/>
          </p:cNvSpPr>
          <p:nvPr>
            <p:ph type="title"/>
          </p:nvPr>
        </p:nvSpPr>
        <p:spPr>
          <a:xfrm>
            <a:off x="384840" y="139320"/>
            <a:ext cx="11441160" cy="8398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1" lang="it-IT" sz="22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lo stile del titolo dello schema</a:t>
            </a: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27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28" name="PlaceHolder 3"/>
          <p:cNvSpPr>
            <a:spLocks noGrp="1"/>
          </p:cNvSpPr>
          <p:nvPr>
            <p:ph type="title"/>
          </p:nvPr>
        </p:nvSpPr>
        <p:spPr>
          <a:xfrm>
            <a:off x="479880" y="51480"/>
            <a:ext cx="11231640" cy="467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it-IT" sz="26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b="0" lang="it-IT" sz="2600" spc="-1" strike="noStrike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029" name="Group 4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030" name="Line 5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1" name="Line 6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2" name="Line 7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3" name="Line 8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4" name="Line 9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5" name="Line 10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6" name="Line 11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7" name="Line 12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8" name="Line 13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9" name="Line 14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0" name="Line 15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1" name="Line 16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2" name="Line 17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3" name="Line 18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4" name="Line 19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5" name="Line 20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6" name="Line 21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7" name="Line 22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8" name="Line 23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9" name="Line 24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0" name="Line 25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1" name="Line 26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2" name="Line 27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3" name="Line 28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4" name="Line 29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5" name="Line 30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6" name="Line 31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7" name="Line 32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8" name="Line 33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9" name="Line 34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0" name="Line 35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1" name="Line 36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2" name="Line 37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3" name="Line 38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4" name="Line 39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5" name="Line 40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6" name="Line 41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7" name="Line 42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8" name="Line 43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9" name="Line 44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0" name="Line 45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1" name="Line 46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2" name="Line 47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3" name="Line 48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4" name="Line 49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5" name="Line 50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6" name="Line 51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7" name="Line 52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8" name="Line 53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9" name="Line 54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0" name="Line 55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1" name="Line 56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2" name="Line 57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3" name="Line 58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4" name="Line 59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5" name="Line 60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6" name="Line 61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7" name="Line 62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8" name="Line 63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9" name="Line 64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0" name="Line 65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1" name="Line 66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2" name="Line 67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3" name="Line 68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4" name="Line 69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5" name="Line 70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6" name="Line 71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7" name="Line 72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8" name="Line 73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9" name="Line 74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0" name="Line 75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1" name="Line 76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2" name="Line 77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3" name="Line 78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4" name="Line 79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5" name="Line 80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6" name="Line 81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7" name="Line 82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8" name="Line 83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9" name="Line 84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0" name="Line 85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1" name="Line 86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2" name="Line 87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3" name="Line 88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4" name="Line 89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5" name="Line 90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6" name="Line 91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7" name="Line 92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8" name="Line 93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9" name="Line 94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0" name="Line 95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1" name="Line 96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2" name="Line 97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3" name="Line 98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4" name="Line 99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5" name="Line 100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6" name="Line 101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7" name="Line 102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8" name="Line 103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9" name="Line 104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0" name="Line 105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1" name="Line 106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2" name="Line 107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3" name="Line 108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4" name="Line 109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5" name="Line 110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6" name="Line 111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7" name="Line 112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8" name="Line 113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9" name="Line 114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0" name="Line 115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1" name="Line 116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2" name="Line 117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3" name="Line 118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4" name="Line 119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5" name="Line 120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6" name="Line 121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7" name="Line 122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8" name="Line 123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9" name="Line 124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50" name="PlaceHolder 125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2015A419-B0EC-4590-82D4-25D450EC14E8}" type="slidenum"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&lt;number&gt;</a:t>
            </a:fld>
            <a:endParaRPr b="0" lang="it-IT" sz="1400" spc="-1" strike="noStrike">
              <a:latin typeface="Times New Roman"/>
            </a:endParaRPr>
          </a:p>
        </p:txBody>
      </p:sp>
      <p:sp>
        <p:nvSpPr>
          <p:cNvPr id="1151" name="PlaceHolder 126"/>
          <p:cNvSpPr>
            <a:spLocks noGrp="1"/>
          </p:cNvSpPr>
          <p:nvPr>
            <p:ph type="body"/>
          </p:nvPr>
        </p:nvSpPr>
        <p:spPr>
          <a:xfrm>
            <a:off x="479880" y="569520"/>
            <a:ext cx="11231640" cy="287640"/>
          </a:xfrm>
          <a:prstGeom prst="rect">
            <a:avLst/>
          </a:prstGeom>
        </p:spPr>
        <p:txBody>
          <a:bodyPr anchor="ctr"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Subtitle</a:t>
            </a:r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52" name="PlaceHolder 127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1153" name="PlaceHolder 128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it-IT" sz="18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it-IT" sz="18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6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b="0" lang="it-IT" sz="1600" spc="-1" strike="noStrike">
              <a:solidFill>
                <a:srgbClr val="000000"/>
              </a:solidFill>
              <a:latin typeface="Malgun Gothic Semilight"/>
            </a:endParaRPr>
          </a:p>
          <a:p>
            <a:pPr lvl="3" marL="16002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it-IT" sz="16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b="0" lang="it-IT" sz="1600" spc="-1" strike="noStrike">
              <a:solidFill>
                <a:srgbClr val="000000"/>
              </a:solidFill>
              <a:latin typeface="Malgun Gothic Semilight"/>
            </a:endParaRPr>
          </a:p>
          <a:p>
            <a:pPr lvl="4" marL="20574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it-IT" sz="16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b="0" lang="it-IT" sz="1600" spc="-1" strike="noStrike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1154" name="Picture 255" descr=""/>
          <p:cNvPicPr/>
          <p:nvPr/>
        </p:nvPicPr>
        <p:blipFill>
          <a:blip r:embed="rId2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155" name="Picture 2" descr="Y:\IMMAGINE _COORDINATA_2014\PPT\modello1\loghi_PNG\03_Polimi_logotipo_bandiera-1riga.png"/>
          <p:cNvPicPr/>
          <p:nvPr/>
        </p:nvPicPr>
        <p:blipFill>
          <a:blip r:embed="rId3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3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4" name="PlaceHolder 3"/>
          <p:cNvSpPr>
            <a:spLocks noGrp="1"/>
          </p:cNvSpPr>
          <p:nvPr>
            <p:ph type="title"/>
          </p:nvPr>
        </p:nvSpPr>
        <p:spPr>
          <a:xfrm>
            <a:off x="479880" y="51480"/>
            <a:ext cx="11231640" cy="467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it-IT" sz="26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b="0" lang="it-IT" sz="2600" spc="-1" strike="noStrike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195" name="Group 4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196" name="Line 5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7" name="Line 6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8" name="Line 7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9" name="Line 8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0" name="Line 9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1" name="Line 10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2" name="Line 11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3" name="Line 12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4" name="Line 13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5" name="Line 14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6" name="Line 15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7" name="Line 16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8" name="Line 17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9" name="Line 18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0" name="Line 19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1" name="Line 20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2" name="Line 21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3" name="Line 22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4" name="Line 23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5" name="Line 24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6" name="Line 25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7" name="Line 26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8" name="Line 27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9" name="Line 28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0" name="Line 29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1" name="Line 30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2" name="Line 31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3" name="Line 32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4" name="Line 33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5" name="Line 34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6" name="Line 35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7" name="Line 36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8" name="Line 37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9" name="Line 38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0" name="Line 39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1" name="Line 40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2" name="Line 41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3" name="Line 42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4" name="Line 43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5" name="Line 44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6" name="Line 45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7" name="Line 46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8" name="Line 47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9" name="Line 48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0" name="Line 49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1" name="Line 50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2" name="Line 51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3" name="Line 52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4" name="Line 53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5" name="Line 54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6" name="Line 55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7" name="Line 56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8" name="Line 57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9" name="Line 58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0" name="Line 59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1" name="Line 60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2" name="Line 61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3" name="Line 62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4" name="Line 63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5" name="Line 64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6" name="Line 65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7" name="Line 66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8" name="Line 67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9" name="Line 68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0" name="Line 69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1" name="Line 70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2" name="Line 71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3" name="Line 72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4" name="Line 73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5" name="Line 74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6" name="Line 75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7" name="Line 76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8" name="Line 77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9" name="Line 78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0" name="Line 79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1" name="Line 80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2" name="Line 81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3" name="Line 82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4" name="Line 83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5" name="Line 84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6" name="Line 85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7" name="Line 86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8" name="Line 87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9" name="Line 88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0" name="Line 89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1" name="Line 90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2" name="Line 91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3" name="Line 92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4" name="Line 93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5" name="Line 94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6" name="Line 95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7" name="Line 96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8" name="Line 97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9" name="Line 98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0" name="Line 99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1" name="Line 100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2" name="Line 101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3" name="Line 102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4" name="Line 103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5" name="Line 104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6" name="Line 105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7" name="Line 106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8" name="Line 107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9" name="Line 108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0" name="Line 109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1" name="Line 110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2" name="Line 111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3" name="Line 112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4" name="Line 113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5" name="Line 114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6" name="Line 115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7" name="Line 116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8" name="Line 117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9" name="Line 118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0" name="Line 119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1" name="Line 120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2" name="Line 121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3" name="Line 122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4" name="Line 123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5" name="Line 124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16" name="PlaceHolder 125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3022D626-DE0E-4CC7-B1E6-CCFAC4979D6B}" type="slidenum"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&lt;number&gt;</a:t>
            </a:fld>
            <a:endParaRPr b="0" lang="it-IT" sz="1400" spc="-1" strike="noStrike">
              <a:latin typeface="Times New Roman"/>
            </a:endParaRPr>
          </a:p>
        </p:txBody>
      </p:sp>
      <p:sp>
        <p:nvSpPr>
          <p:cNvPr id="1317" name="PlaceHolder 126"/>
          <p:cNvSpPr>
            <a:spLocks noGrp="1"/>
          </p:cNvSpPr>
          <p:nvPr>
            <p:ph type="body"/>
          </p:nvPr>
        </p:nvSpPr>
        <p:spPr>
          <a:xfrm>
            <a:off x="479880" y="569520"/>
            <a:ext cx="11231640" cy="287640"/>
          </a:xfrm>
          <a:prstGeom prst="rect">
            <a:avLst/>
          </a:prstGeom>
        </p:spPr>
        <p:txBody>
          <a:bodyPr anchor="ctr"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Subtitle</a:t>
            </a:r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18" name="PlaceHolder 127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1319" name="PlaceHolder 128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it-IT" sz="18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it-IT" sz="18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6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b="0" lang="it-IT" sz="1600" spc="-1" strike="noStrike">
              <a:solidFill>
                <a:srgbClr val="000000"/>
              </a:solidFill>
              <a:latin typeface="Malgun Gothic Semilight"/>
            </a:endParaRPr>
          </a:p>
          <a:p>
            <a:pPr lvl="3" marL="16002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it-IT" sz="16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b="0" lang="it-IT" sz="1600" spc="-1" strike="noStrike">
              <a:solidFill>
                <a:srgbClr val="000000"/>
              </a:solidFill>
              <a:latin typeface="Malgun Gothic Semilight"/>
            </a:endParaRPr>
          </a:p>
          <a:p>
            <a:pPr lvl="4" marL="20574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it-IT" sz="16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b="0" lang="it-IT" sz="1600" spc="-1" strike="noStrike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1320" name="Picture 255" descr=""/>
          <p:cNvPicPr/>
          <p:nvPr/>
        </p:nvPicPr>
        <p:blipFill>
          <a:blip r:embed="rId2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321" name="Picture 2" descr="Y:\IMMAGINE _COORDINATA_2014\PPT\modello1\loghi_PNG\03_Polimi_logotipo_bandiera-1riga.png"/>
          <p:cNvPicPr/>
          <p:nvPr/>
        </p:nvPicPr>
        <p:blipFill>
          <a:blip r:embed="rId3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8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9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8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1.jpeg"/><Relationship Id="rId2" Type="http://schemas.openxmlformats.org/officeDocument/2006/relationships/slideLayout" Target="../slideLayouts/slideLayout20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slideLayout" Target="../slideLayouts/slideLayout8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slideLayout" Target="../slideLayouts/slideLayout9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slideLayout" Target="../slideLayouts/slideLayout9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8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8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slideLayout" Target="../slideLayouts/slideLayout8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slideLayout" Target="../slideLayouts/slideLayout8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8" name="TextShape 1"/>
          <p:cNvSpPr txBox="1"/>
          <p:nvPr/>
        </p:nvSpPr>
        <p:spPr>
          <a:xfrm>
            <a:off x="548640" y="4356360"/>
            <a:ext cx="11039760" cy="539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it-IT" sz="30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Meeting 4: Review of our model</a:t>
            </a:r>
            <a:endParaRPr b="0" lang="it-IT" sz="30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9" name="TextShape 2"/>
          <p:cNvSpPr txBox="1"/>
          <p:nvPr/>
        </p:nvSpPr>
        <p:spPr>
          <a:xfrm>
            <a:off x="8677800" y="5905080"/>
            <a:ext cx="2937600" cy="846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r">
              <a:lnSpc>
                <a:spcPct val="100000"/>
              </a:lnSpc>
              <a:spcBef>
                <a:spcPts val="360"/>
              </a:spcBef>
            </a:pP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</a:pP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</a:pP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0" name="TextShape 3"/>
          <p:cNvSpPr txBox="1"/>
          <p:nvPr/>
        </p:nvSpPr>
        <p:spPr>
          <a:xfrm>
            <a:off x="576000" y="5148720"/>
            <a:ext cx="11039760" cy="25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i="1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03/07/2020, Milano</a:t>
            </a:r>
            <a:endParaRPr b="0" lang="it-IT" sz="14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1" name="TextShape 4"/>
          <p:cNvSpPr txBox="1"/>
          <p:nvPr/>
        </p:nvSpPr>
        <p:spPr>
          <a:xfrm>
            <a:off x="9216000" y="5905080"/>
            <a:ext cx="2937600" cy="846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r">
              <a:lnSpc>
                <a:spcPct val="100000"/>
              </a:lnSpc>
              <a:spcBef>
                <a:spcPts val="360"/>
              </a:spcBef>
            </a:pPr>
            <a:r>
              <a:rPr b="0" lang="it-IT" sz="18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</a:t>
            </a:r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</a:pPr>
            <a:r>
              <a:rPr b="0" lang="it-IT" sz="18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Carmelo Valore</a:t>
            </a:r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</a:pPr>
            <a:endParaRPr b="0" lang="it-IT" sz="18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1" name="TextShape 1"/>
          <p:cNvSpPr txBox="1"/>
          <p:nvPr/>
        </p:nvSpPr>
        <p:spPr>
          <a:xfrm>
            <a:off x="479880" y="5148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it-IT" sz="26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First simulation results</a:t>
            </a:r>
            <a:endParaRPr b="0" lang="it-IT" sz="26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92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BB5E93B0-6E87-45D4-8DDE-2C099B110857}" type="slidenum"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&lt;number&gt;</a:t>
            </a:fld>
            <a:endParaRPr b="0" lang="it-IT" sz="1400" spc="-1" strike="noStrike">
              <a:latin typeface="Times New Roman"/>
            </a:endParaRPr>
          </a:p>
        </p:txBody>
      </p:sp>
      <p:sp>
        <p:nvSpPr>
          <p:cNvPr id="3093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3094" name="TextShape 4"/>
          <p:cNvSpPr txBox="1"/>
          <p:nvPr/>
        </p:nvSpPr>
        <p:spPr>
          <a:xfrm>
            <a:off x="479880" y="112788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200" spc="-1" strike="noStrike">
                <a:solidFill>
                  <a:srgbClr val="000000"/>
                </a:solidFill>
                <a:latin typeface="Malgun Gothic Semilight"/>
              </a:rPr>
              <a:t>  </a:t>
            </a: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3095" name="" descr=""/>
          <p:cNvPicPr/>
          <p:nvPr/>
        </p:nvPicPr>
        <p:blipFill>
          <a:blip r:embed="rId1"/>
          <a:stretch/>
        </p:blipFill>
        <p:spPr>
          <a:xfrm>
            <a:off x="1343880" y="1127880"/>
            <a:ext cx="9504000" cy="523692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TextShape 1"/>
          <p:cNvSpPr txBox="1"/>
          <p:nvPr/>
        </p:nvSpPr>
        <p:spPr>
          <a:xfrm>
            <a:off x="479880" y="5148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it-IT" sz="26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First simulation results</a:t>
            </a:r>
            <a:endParaRPr b="0" lang="it-IT" sz="26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97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911D2694-1642-4305-B943-E2033A2CBD0D}" type="slidenum"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&lt;number&gt;</a:t>
            </a:fld>
            <a:endParaRPr b="0" lang="it-IT" sz="1400" spc="-1" strike="noStrike">
              <a:latin typeface="Times New Roman"/>
            </a:endParaRPr>
          </a:p>
        </p:txBody>
      </p:sp>
      <p:sp>
        <p:nvSpPr>
          <p:cNvPr id="3098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3099" name="TextShape 4"/>
          <p:cNvSpPr txBox="1"/>
          <p:nvPr/>
        </p:nvSpPr>
        <p:spPr>
          <a:xfrm>
            <a:off x="479880" y="112788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200" spc="-1" strike="noStrike">
                <a:solidFill>
                  <a:srgbClr val="000000"/>
                </a:solidFill>
                <a:latin typeface="Malgun Gothic Semilight"/>
              </a:rPr>
              <a:t>  </a:t>
            </a: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3100" name="" descr=""/>
          <p:cNvPicPr/>
          <p:nvPr/>
        </p:nvPicPr>
        <p:blipFill>
          <a:blip r:embed="rId1"/>
          <a:stretch/>
        </p:blipFill>
        <p:spPr>
          <a:xfrm>
            <a:off x="1343880" y="1001160"/>
            <a:ext cx="9504000" cy="540684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1" name="TextShape 1"/>
          <p:cNvSpPr txBox="1"/>
          <p:nvPr/>
        </p:nvSpPr>
        <p:spPr>
          <a:xfrm>
            <a:off x="479880" y="5148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it-IT" sz="26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First simulation results</a:t>
            </a:r>
            <a:endParaRPr b="0" lang="it-IT" sz="26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02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FDBF6239-B62F-4193-995C-4E1B26C3CA32}" type="slidenum"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&lt;number&gt;</a:t>
            </a:fld>
            <a:endParaRPr b="0" lang="it-IT" sz="1400" spc="-1" strike="noStrike">
              <a:latin typeface="Times New Roman"/>
            </a:endParaRPr>
          </a:p>
        </p:txBody>
      </p:sp>
      <p:sp>
        <p:nvSpPr>
          <p:cNvPr id="3103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3104" name="TextShape 4"/>
          <p:cNvSpPr txBox="1"/>
          <p:nvPr/>
        </p:nvSpPr>
        <p:spPr>
          <a:xfrm>
            <a:off x="479880" y="112788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200" spc="-1" strike="noStrike">
                <a:solidFill>
                  <a:srgbClr val="000000"/>
                </a:solidFill>
                <a:latin typeface="Malgun Gothic Semilight"/>
              </a:rPr>
              <a:t>  </a:t>
            </a: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3105" name="" descr=""/>
          <p:cNvPicPr/>
          <p:nvPr/>
        </p:nvPicPr>
        <p:blipFill>
          <a:blip r:embed="rId1"/>
          <a:stretch/>
        </p:blipFill>
        <p:spPr>
          <a:xfrm>
            <a:off x="1315800" y="1049040"/>
            <a:ext cx="9560160" cy="542844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6" name="TextShape 1"/>
          <p:cNvSpPr txBox="1"/>
          <p:nvPr/>
        </p:nvSpPr>
        <p:spPr>
          <a:xfrm>
            <a:off x="479880" y="112788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360"/>
              </a:spcBef>
            </a:pP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  <a:p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br/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07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D61ECF6A-5CF8-433E-902F-EC92FDC06449}" type="slidenum"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&lt;number&gt;</a:t>
            </a:fld>
            <a:endParaRPr b="0" lang="it-IT" sz="1400" spc="-1" strike="noStrike">
              <a:latin typeface="Times New Roman"/>
            </a:endParaRPr>
          </a:p>
        </p:txBody>
      </p:sp>
      <p:sp>
        <p:nvSpPr>
          <p:cNvPr id="3108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3109" name="TextShape 4"/>
          <p:cNvSpPr txBox="1"/>
          <p:nvPr/>
        </p:nvSpPr>
        <p:spPr>
          <a:xfrm>
            <a:off x="471240" y="33840"/>
            <a:ext cx="1139976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it-IT" sz="26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Questions</a:t>
            </a:r>
            <a:endParaRPr b="0" lang="it-IT" sz="2600" spc="-1" strike="noStrike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3110" name="" descr=""/>
          <p:cNvPicPr/>
          <p:nvPr/>
        </p:nvPicPr>
        <p:blipFill>
          <a:blip r:embed="rId1"/>
          <a:stretch/>
        </p:blipFill>
        <p:spPr>
          <a:xfrm>
            <a:off x="3343320" y="1584000"/>
            <a:ext cx="4285800" cy="428580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TextShape 1"/>
          <p:cNvSpPr txBox="1"/>
          <p:nvPr/>
        </p:nvSpPr>
        <p:spPr>
          <a:xfrm>
            <a:off x="479880" y="5148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it-IT" sz="26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Questions</a:t>
            </a:r>
            <a:endParaRPr b="0" lang="it-IT" sz="26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12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7E1EAE27-879D-445D-AB61-2DF0367CEDDD}" type="slidenum"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&lt;number&gt;</a:t>
            </a:fld>
            <a:endParaRPr b="0" lang="it-IT" sz="1400" spc="-1" strike="noStrike">
              <a:latin typeface="Times New Roman"/>
            </a:endParaRPr>
          </a:p>
        </p:txBody>
      </p:sp>
      <p:sp>
        <p:nvSpPr>
          <p:cNvPr id="3113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3114" name="TextShape 4"/>
          <p:cNvSpPr txBox="1"/>
          <p:nvPr/>
        </p:nvSpPr>
        <p:spPr>
          <a:xfrm>
            <a:off x="479880" y="112788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200" spc="-1" strike="noStrike" u="sng">
                <a:solidFill>
                  <a:srgbClr val="000000"/>
                </a:solidFill>
                <a:uFillTx/>
                <a:latin typeface="Malgun Gothic Semilight"/>
              </a:rPr>
              <a:t>Consider banking in the dynamic model</a:t>
            </a:r>
            <a:r>
              <a:rPr b="0" lang="it-IT" sz="2200" spc="-1" strike="noStrike">
                <a:solidFill>
                  <a:srgbClr val="000000"/>
                </a:solidFill>
                <a:latin typeface="Malgun Gothic Semilight"/>
              </a:rPr>
              <a:t> (see pdf..)</a:t>
            </a: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200" spc="-1" strike="noStrike">
                <a:solidFill>
                  <a:srgbClr val="000000"/>
                </a:solidFill>
                <a:latin typeface="Malgun Gothic Semilight"/>
              </a:rPr>
              <a:t>Fuel consumption (simplified)</a:t>
            </a: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200" spc="-1" strike="noStrike">
                <a:solidFill>
                  <a:srgbClr val="000000"/>
                </a:solidFill>
                <a:latin typeface="Malgun Gothic Semilight"/>
              </a:rPr>
              <a:t>How tyre wear model affects the dynamic model </a:t>
            </a: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200" spc="-1" strike="noStrike">
                <a:solidFill>
                  <a:srgbClr val="000000"/>
                </a:solidFill>
                <a:latin typeface="Malgun Gothic Semilight"/>
              </a:rPr>
              <a:t>For future.. Advices for control..</a:t>
            </a: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5" name="TextShape 1"/>
          <p:cNvSpPr txBox="1"/>
          <p:nvPr/>
        </p:nvSpPr>
        <p:spPr>
          <a:xfrm>
            <a:off x="1523880" y="6477120"/>
            <a:ext cx="469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B0C90417-1DA3-4A8B-9842-1DB5C7568ACC}" type="slidenum">
              <a:rPr b="0" lang="it-IT" sz="1200" spc="-1" strike="noStrike">
                <a:solidFill>
                  <a:srgbClr val="8b8b8b"/>
                </a:solidFill>
                <a:latin typeface="Malgun Gothic Semilight"/>
                <a:ea typeface="Malgun Gothic Semilight"/>
              </a:rPr>
              <a:t>&lt;number&gt;</a:t>
            </a:fld>
            <a:endParaRPr b="0" lang="it-IT" sz="1200" spc="-1" strike="noStrike">
              <a:latin typeface="Times New Roman"/>
            </a:endParaRPr>
          </a:p>
        </p:txBody>
      </p:sp>
      <p:sp>
        <p:nvSpPr>
          <p:cNvPr id="3116" name="TextShape 2"/>
          <p:cNvSpPr txBox="1"/>
          <p:nvPr/>
        </p:nvSpPr>
        <p:spPr>
          <a:xfrm>
            <a:off x="1590840" y="652320"/>
            <a:ext cx="9010440" cy="752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30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Meeting 4: Review of our model</a:t>
            </a:r>
            <a:endParaRPr b="0" lang="it-IT" sz="30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TextShape 1"/>
          <p:cNvSpPr txBox="1"/>
          <p:nvPr/>
        </p:nvSpPr>
        <p:spPr>
          <a:xfrm>
            <a:off x="479880" y="5148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it-IT" sz="26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Introduction</a:t>
            </a:r>
            <a:endParaRPr b="0" lang="it-IT" sz="26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1BA85AC3-4BA1-4C5A-AD20-6196E720DD67}" type="slidenum"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&lt;number&gt;</a:t>
            </a:fld>
            <a:endParaRPr b="0" lang="it-IT" sz="1400" spc="-1" strike="noStrike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3025" name="TextShape 4"/>
          <p:cNvSpPr txBox="1"/>
          <p:nvPr/>
        </p:nvSpPr>
        <p:spPr>
          <a:xfrm>
            <a:off x="479880" y="112788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200" spc="-1" strike="noStrike">
                <a:solidFill>
                  <a:srgbClr val="000000"/>
                </a:solidFill>
                <a:latin typeface="Malgun Gothic Semilight"/>
              </a:rPr>
              <a:t>Dynamic bicycle model</a:t>
            </a: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200" spc="-1" strike="noStrike">
                <a:solidFill>
                  <a:srgbClr val="000000"/>
                </a:solidFill>
                <a:latin typeface="Malgun Gothic Semilight"/>
              </a:rPr>
              <a:t>Pacejka tyre model</a:t>
            </a: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200" spc="-1" strike="noStrike">
                <a:solidFill>
                  <a:srgbClr val="000000"/>
                </a:solidFill>
                <a:latin typeface="Malgun Gothic Semilight"/>
              </a:rPr>
              <a:t>Aerodynamic force (F_A + F_Lift)</a:t>
            </a: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200" spc="-1" strike="noStrike">
                <a:solidFill>
                  <a:srgbClr val="000000"/>
                </a:solidFill>
                <a:latin typeface="Malgun Gothic Semilight"/>
              </a:rPr>
              <a:t>Fuel consumption model (simplified version)</a:t>
            </a: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200" spc="-1" strike="noStrike">
                <a:solidFill>
                  <a:srgbClr val="000000"/>
                </a:solidFill>
                <a:latin typeface="Malgun Gothic Semilight"/>
              </a:rPr>
              <a:t>Tyre wear model</a:t>
            </a: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200" spc="-1" strike="noStrike">
                <a:solidFill>
                  <a:srgbClr val="000000"/>
                </a:solidFill>
                <a:latin typeface="Malgun Gothic Semilight"/>
              </a:rPr>
              <a:t>Modeled a 3D track with different lanes and different banking angles</a:t>
            </a: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200" spc="-1" strike="noStrike" u="sng">
                <a:solidFill>
                  <a:srgbClr val="000000"/>
                </a:solidFill>
                <a:uFillTx/>
                <a:latin typeface="Malgun Gothic Semilight"/>
              </a:rPr>
              <a:t>Introduce banking in the dynamic model ??</a:t>
            </a: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200" spc="-1" strike="noStrike">
                <a:solidFill>
                  <a:srgbClr val="000000"/>
                </a:solidFill>
                <a:latin typeface="Malgun Gothic Semilight"/>
              </a:rPr>
              <a:t>  </a:t>
            </a: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6" name="TextShape 1"/>
          <p:cNvSpPr txBox="1"/>
          <p:nvPr/>
        </p:nvSpPr>
        <p:spPr>
          <a:xfrm>
            <a:off x="479880" y="5148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it-IT" sz="26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Dynamic bicycle model</a:t>
            </a:r>
            <a:endParaRPr b="0" lang="it-IT" sz="26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7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BE1A9494-8BF8-41AA-B3F2-FF9F6A819D40}" type="slidenum"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&lt;number&gt;</a:t>
            </a:fld>
            <a:endParaRPr b="0" lang="it-IT" sz="1400" spc="-1" strike="noStrike">
              <a:latin typeface="Times New Roman"/>
            </a:endParaRPr>
          </a:p>
        </p:txBody>
      </p:sp>
      <p:sp>
        <p:nvSpPr>
          <p:cNvPr id="3028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3029" name="TextShape 4"/>
          <p:cNvSpPr txBox="1"/>
          <p:nvPr/>
        </p:nvSpPr>
        <p:spPr>
          <a:xfrm>
            <a:off x="479880" y="112788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200" spc="-1" strike="noStrike">
                <a:solidFill>
                  <a:srgbClr val="000000"/>
                </a:solidFill>
                <a:latin typeface="Malgun Gothic Semilight"/>
              </a:rPr>
              <a:t>  </a:t>
            </a: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3030" name="" descr=""/>
          <p:cNvPicPr/>
          <p:nvPr/>
        </p:nvPicPr>
        <p:blipFill>
          <a:blip r:embed="rId1"/>
          <a:srcRect l="0" t="0" r="0" b="7582"/>
          <a:stretch/>
        </p:blipFill>
        <p:spPr>
          <a:xfrm>
            <a:off x="72000" y="1080000"/>
            <a:ext cx="3868200" cy="2879640"/>
          </a:xfrm>
          <a:prstGeom prst="rect">
            <a:avLst/>
          </a:prstGeom>
          <a:ln>
            <a:noFill/>
          </a:ln>
        </p:spPr>
      </p:pic>
      <p:pic>
        <p:nvPicPr>
          <p:cNvPr id="3031" name="" descr=""/>
          <p:cNvPicPr/>
          <p:nvPr/>
        </p:nvPicPr>
        <p:blipFill>
          <a:blip r:embed="rId2"/>
          <a:stretch/>
        </p:blipFill>
        <p:spPr>
          <a:xfrm>
            <a:off x="4176000" y="1296000"/>
            <a:ext cx="7997040" cy="1440000"/>
          </a:xfrm>
          <a:prstGeom prst="rect">
            <a:avLst/>
          </a:prstGeom>
          <a:ln>
            <a:noFill/>
          </a:ln>
        </p:spPr>
      </p:pic>
      <p:pic>
        <p:nvPicPr>
          <p:cNvPr id="3032" name="" descr=""/>
          <p:cNvPicPr/>
          <p:nvPr/>
        </p:nvPicPr>
        <p:blipFill>
          <a:blip r:embed="rId3"/>
          <a:stretch/>
        </p:blipFill>
        <p:spPr>
          <a:xfrm>
            <a:off x="2592000" y="3024000"/>
            <a:ext cx="2018880" cy="790200"/>
          </a:xfrm>
          <a:prstGeom prst="rect">
            <a:avLst/>
          </a:prstGeom>
          <a:ln>
            <a:noFill/>
          </a:ln>
        </p:spPr>
      </p:pic>
      <p:pic>
        <p:nvPicPr>
          <p:cNvPr id="3033" name="" descr=""/>
          <p:cNvPicPr/>
          <p:nvPr/>
        </p:nvPicPr>
        <p:blipFill>
          <a:blip r:embed="rId4"/>
          <a:srcRect l="0" t="0" r="5621" b="0"/>
          <a:stretch/>
        </p:blipFill>
        <p:spPr>
          <a:xfrm>
            <a:off x="1429920" y="4320000"/>
            <a:ext cx="8722080" cy="2094840"/>
          </a:xfrm>
          <a:prstGeom prst="rect">
            <a:avLst/>
          </a:prstGeom>
          <a:ln>
            <a:noFill/>
          </a:ln>
        </p:spPr>
      </p:pic>
      <p:sp>
        <p:nvSpPr>
          <p:cNvPr id="3034" name="Line 5"/>
          <p:cNvSpPr/>
          <p:nvPr/>
        </p:nvSpPr>
        <p:spPr>
          <a:xfrm>
            <a:off x="3670920" y="3736440"/>
            <a:ext cx="0" cy="5115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35" name="Line 6"/>
          <p:cNvSpPr/>
          <p:nvPr/>
        </p:nvSpPr>
        <p:spPr>
          <a:xfrm>
            <a:off x="6264000" y="2880000"/>
            <a:ext cx="0" cy="136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6" name="TextShape 1"/>
          <p:cNvSpPr txBox="1"/>
          <p:nvPr/>
        </p:nvSpPr>
        <p:spPr>
          <a:xfrm>
            <a:off x="479880" y="5148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it-IT" sz="26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Dynamic bicycle model</a:t>
            </a:r>
            <a:endParaRPr b="0" lang="it-IT" sz="26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37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30ADB9AB-9D4D-4E31-97D0-B2FD303BBD14}" type="slidenum"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&lt;number&gt;</a:t>
            </a:fld>
            <a:endParaRPr b="0" lang="it-IT" sz="1400" spc="-1" strike="noStrike">
              <a:latin typeface="Times New Roman"/>
            </a:endParaRPr>
          </a:p>
        </p:txBody>
      </p:sp>
      <p:sp>
        <p:nvSpPr>
          <p:cNvPr id="3038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3039" name="TextShape 4"/>
          <p:cNvSpPr txBox="1"/>
          <p:nvPr/>
        </p:nvSpPr>
        <p:spPr>
          <a:xfrm>
            <a:off x="479880" y="112788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200" spc="-1" strike="noStrike">
                <a:solidFill>
                  <a:srgbClr val="000000"/>
                </a:solidFill>
                <a:latin typeface="Malgun Gothic Semilight"/>
              </a:rPr>
              <a:t>  </a:t>
            </a: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3040" name="" descr=""/>
          <p:cNvPicPr/>
          <p:nvPr/>
        </p:nvPicPr>
        <p:blipFill>
          <a:blip r:embed="rId1"/>
          <a:srcRect l="0" t="0" r="0" b="7582"/>
          <a:stretch/>
        </p:blipFill>
        <p:spPr>
          <a:xfrm>
            <a:off x="72000" y="1080000"/>
            <a:ext cx="3868200" cy="2879640"/>
          </a:xfrm>
          <a:prstGeom prst="rect">
            <a:avLst/>
          </a:prstGeom>
          <a:ln>
            <a:noFill/>
          </a:ln>
        </p:spPr>
      </p:pic>
      <p:pic>
        <p:nvPicPr>
          <p:cNvPr id="3041" name="" descr=""/>
          <p:cNvPicPr/>
          <p:nvPr/>
        </p:nvPicPr>
        <p:blipFill>
          <a:blip r:embed="rId2"/>
          <a:stretch/>
        </p:blipFill>
        <p:spPr>
          <a:xfrm>
            <a:off x="1080000" y="4176000"/>
            <a:ext cx="1361880" cy="1790280"/>
          </a:xfrm>
          <a:prstGeom prst="rect">
            <a:avLst/>
          </a:prstGeom>
          <a:ln>
            <a:noFill/>
          </a:ln>
        </p:spPr>
      </p:pic>
      <p:pic>
        <p:nvPicPr>
          <p:cNvPr id="3042" name="" descr=""/>
          <p:cNvPicPr/>
          <p:nvPr/>
        </p:nvPicPr>
        <p:blipFill>
          <a:blip r:embed="rId3"/>
          <a:stretch/>
        </p:blipFill>
        <p:spPr>
          <a:xfrm>
            <a:off x="3950280" y="1074960"/>
            <a:ext cx="7828200" cy="2744280"/>
          </a:xfrm>
          <a:prstGeom prst="rect">
            <a:avLst/>
          </a:prstGeom>
          <a:ln>
            <a:noFill/>
          </a:ln>
        </p:spPr>
      </p:pic>
      <p:pic>
        <p:nvPicPr>
          <p:cNvPr id="3043" name="" descr=""/>
          <p:cNvPicPr/>
          <p:nvPr/>
        </p:nvPicPr>
        <p:blipFill>
          <a:blip r:embed="rId4"/>
          <a:stretch/>
        </p:blipFill>
        <p:spPr>
          <a:xfrm>
            <a:off x="8525160" y="3168000"/>
            <a:ext cx="3570840" cy="3277800"/>
          </a:xfrm>
          <a:prstGeom prst="rect">
            <a:avLst/>
          </a:prstGeom>
          <a:ln>
            <a:noFill/>
          </a:ln>
        </p:spPr>
      </p:pic>
      <p:cxnSp>
        <p:nvCxnSpPr>
          <p:cNvPr id="3044" name="Line 5"/>
          <p:cNvCxnSpPr>
            <a:stCxn id="3039" idx="3"/>
            <a:endCxn id="3039" idx="3"/>
          </p:cNvCxnSpPr>
          <p:nvPr/>
        </p:nvCxnSpPr>
        <p:spPr>
          <a:xfrm>
            <a:off x="11711520" y="3737520"/>
            <a:ext cx="360" cy="360"/>
          </a:xfrm>
          <a:prstGeom prst="bentConnector3">
            <a:avLst/>
          </a:prstGeom>
          <a:ln>
            <a:solidFill>
              <a:srgbClr val="3465a4"/>
            </a:solidFill>
            <a:tailEnd len="med" type="triangle" w="med"/>
          </a:ln>
        </p:spPr>
      </p:cxnSp>
      <p:sp>
        <p:nvSpPr>
          <p:cNvPr id="3045" name="Line 6"/>
          <p:cNvSpPr/>
          <p:nvPr/>
        </p:nvSpPr>
        <p:spPr>
          <a:xfrm>
            <a:off x="5112000" y="5112000"/>
            <a:ext cx="2376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46" name="Line 7"/>
          <p:cNvSpPr/>
          <p:nvPr/>
        </p:nvSpPr>
        <p:spPr>
          <a:xfrm flipV="1">
            <a:off x="5112000" y="4179240"/>
            <a:ext cx="0" cy="9327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7" name="TextShape 1"/>
          <p:cNvSpPr txBox="1"/>
          <p:nvPr/>
        </p:nvSpPr>
        <p:spPr>
          <a:xfrm>
            <a:off x="479880" y="5148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it-IT" sz="26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Pacejka tyre model</a:t>
            </a:r>
            <a:endParaRPr b="0" lang="it-IT" sz="26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48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8E3F85F0-4370-4CB3-A95B-7999868BD45F}" type="slidenum"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&lt;number&gt;</a:t>
            </a:fld>
            <a:endParaRPr b="0" lang="it-IT" sz="1400" spc="-1" strike="noStrike">
              <a:latin typeface="Times New Roman"/>
            </a:endParaRPr>
          </a:p>
        </p:txBody>
      </p:sp>
      <p:sp>
        <p:nvSpPr>
          <p:cNvPr id="3049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3050" name="TextShape 4"/>
          <p:cNvSpPr txBox="1"/>
          <p:nvPr/>
        </p:nvSpPr>
        <p:spPr>
          <a:xfrm>
            <a:off x="479880" y="112788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200" spc="-1" strike="noStrike">
                <a:solidFill>
                  <a:srgbClr val="000000"/>
                </a:solidFill>
                <a:latin typeface="Malgun Gothic Semilight"/>
              </a:rPr>
              <a:t>  </a:t>
            </a: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3051" name="" descr=""/>
          <p:cNvPicPr/>
          <p:nvPr/>
        </p:nvPicPr>
        <p:blipFill>
          <a:blip r:embed="rId1"/>
          <a:stretch/>
        </p:blipFill>
        <p:spPr>
          <a:xfrm>
            <a:off x="360000" y="1224000"/>
            <a:ext cx="2800080" cy="818640"/>
          </a:xfrm>
          <a:prstGeom prst="rect">
            <a:avLst/>
          </a:prstGeom>
          <a:ln>
            <a:noFill/>
          </a:ln>
        </p:spPr>
      </p:pic>
      <p:pic>
        <p:nvPicPr>
          <p:cNvPr id="3052" name="" descr=""/>
          <p:cNvPicPr/>
          <p:nvPr/>
        </p:nvPicPr>
        <p:blipFill>
          <a:blip r:embed="rId2"/>
          <a:stretch/>
        </p:blipFill>
        <p:spPr>
          <a:xfrm>
            <a:off x="144000" y="1970280"/>
            <a:ext cx="2790360" cy="837720"/>
          </a:xfrm>
          <a:prstGeom prst="rect">
            <a:avLst/>
          </a:prstGeom>
          <a:ln>
            <a:noFill/>
          </a:ln>
        </p:spPr>
      </p:pic>
      <p:pic>
        <p:nvPicPr>
          <p:cNvPr id="3053" name="" descr=""/>
          <p:cNvPicPr/>
          <p:nvPr/>
        </p:nvPicPr>
        <p:blipFill>
          <a:blip r:embed="rId3"/>
          <a:stretch/>
        </p:blipFill>
        <p:spPr>
          <a:xfrm>
            <a:off x="360000" y="3028680"/>
            <a:ext cx="4771800" cy="571320"/>
          </a:xfrm>
          <a:prstGeom prst="rect">
            <a:avLst/>
          </a:prstGeom>
          <a:ln>
            <a:noFill/>
          </a:ln>
        </p:spPr>
      </p:pic>
      <p:pic>
        <p:nvPicPr>
          <p:cNvPr id="3054" name="" descr=""/>
          <p:cNvPicPr/>
          <p:nvPr/>
        </p:nvPicPr>
        <p:blipFill>
          <a:blip r:embed="rId4"/>
          <a:stretch/>
        </p:blipFill>
        <p:spPr>
          <a:xfrm>
            <a:off x="360000" y="3816000"/>
            <a:ext cx="4552560" cy="1437840"/>
          </a:xfrm>
          <a:prstGeom prst="rect">
            <a:avLst/>
          </a:prstGeom>
          <a:ln>
            <a:noFill/>
          </a:ln>
        </p:spPr>
      </p:pic>
      <p:pic>
        <p:nvPicPr>
          <p:cNvPr id="3055" name="" descr=""/>
          <p:cNvPicPr/>
          <p:nvPr/>
        </p:nvPicPr>
        <p:blipFill>
          <a:blip r:embed="rId5"/>
          <a:stretch/>
        </p:blipFill>
        <p:spPr>
          <a:xfrm>
            <a:off x="434520" y="5544000"/>
            <a:ext cx="2733480" cy="647280"/>
          </a:xfrm>
          <a:prstGeom prst="rect">
            <a:avLst/>
          </a:prstGeom>
          <a:ln>
            <a:noFill/>
          </a:ln>
        </p:spPr>
      </p:pic>
      <p:sp>
        <p:nvSpPr>
          <p:cNvPr id="3056" name="CustomShape 5"/>
          <p:cNvSpPr/>
          <p:nvPr/>
        </p:nvSpPr>
        <p:spPr>
          <a:xfrm>
            <a:off x="360000" y="1127880"/>
            <a:ext cx="2952000" cy="960120"/>
          </a:xfrm>
          <a:prstGeom prst="rect">
            <a:avLst/>
          </a:prstGeom>
          <a:noFill/>
          <a:ln w="29160">
            <a:solidFill>
              <a:srgbClr val="55308d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057" name="" descr=""/>
          <p:cNvPicPr/>
          <p:nvPr/>
        </p:nvPicPr>
        <p:blipFill>
          <a:blip r:embed="rId6"/>
          <a:stretch/>
        </p:blipFill>
        <p:spPr>
          <a:xfrm>
            <a:off x="5544000" y="1031040"/>
            <a:ext cx="6565320" cy="3648960"/>
          </a:xfrm>
          <a:prstGeom prst="rect">
            <a:avLst/>
          </a:prstGeom>
          <a:ln>
            <a:noFill/>
          </a:ln>
        </p:spPr>
      </p:pic>
      <p:pic>
        <p:nvPicPr>
          <p:cNvPr id="3058" name="" descr=""/>
          <p:cNvPicPr/>
          <p:nvPr/>
        </p:nvPicPr>
        <p:blipFill>
          <a:blip r:embed="rId7"/>
          <a:stretch/>
        </p:blipFill>
        <p:spPr>
          <a:xfrm>
            <a:off x="6365880" y="4660920"/>
            <a:ext cx="1914120" cy="1747080"/>
          </a:xfrm>
          <a:prstGeom prst="rect">
            <a:avLst/>
          </a:prstGeom>
          <a:ln>
            <a:noFill/>
          </a:ln>
        </p:spPr>
      </p:pic>
      <p:sp>
        <p:nvSpPr>
          <p:cNvPr id="3059" name="Line 6"/>
          <p:cNvSpPr/>
          <p:nvPr/>
        </p:nvSpPr>
        <p:spPr>
          <a:xfrm flipH="1">
            <a:off x="8712000" y="5544000"/>
            <a:ext cx="1296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60" name="Line 7"/>
          <p:cNvSpPr/>
          <p:nvPr/>
        </p:nvSpPr>
        <p:spPr>
          <a:xfrm>
            <a:off x="10008000" y="4680000"/>
            <a:ext cx="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61" name="Line 8"/>
          <p:cNvSpPr/>
          <p:nvPr/>
        </p:nvSpPr>
        <p:spPr>
          <a:xfrm>
            <a:off x="4680000" y="5616000"/>
            <a:ext cx="1080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" name="TextShape 1"/>
          <p:cNvSpPr txBox="1"/>
          <p:nvPr/>
        </p:nvSpPr>
        <p:spPr>
          <a:xfrm>
            <a:off x="479880" y="5148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it-IT" sz="26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Aerodynamic force</a:t>
            </a:r>
            <a:endParaRPr b="0" lang="it-IT" sz="26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6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F4CC7B04-F91A-487D-9AC5-DC5129819E04}" type="slidenum"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&lt;number&gt;</a:t>
            </a:fld>
            <a:endParaRPr b="0" lang="it-IT" sz="1400" spc="-1" strike="noStrike">
              <a:latin typeface="Times New Roman"/>
            </a:endParaRPr>
          </a:p>
        </p:txBody>
      </p:sp>
      <p:sp>
        <p:nvSpPr>
          <p:cNvPr id="306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3065" name="TextShape 4"/>
          <p:cNvSpPr txBox="1"/>
          <p:nvPr/>
        </p:nvSpPr>
        <p:spPr>
          <a:xfrm>
            <a:off x="504000" y="111636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200" spc="-1" strike="noStrike">
                <a:solidFill>
                  <a:srgbClr val="000000"/>
                </a:solidFill>
                <a:latin typeface="Malgun Gothic Semilight"/>
              </a:rPr>
              <a:t>  </a:t>
            </a: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3066" name="" descr=""/>
          <p:cNvPicPr/>
          <p:nvPr/>
        </p:nvPicPr>
        <p:blipFill>
          <a:blip r:embed="rId1"/>
          <a:stretch/>
        </p:blipFill>
        <p:spPr>
          <a:xfrm>
            <a:off x="7286400" y="1127880"/>
            <a:ext cx="4737600" cy="2518920"/>
          </a:xfrm>
          <a:prstGeom prst="rect">
            <a:avLst/>
          </a:prstGeom>
          <a:ln>
            <a:noFill/>
          </a:ln>
        </p:spPr>
      </p:pic>
      <p:pic>
        <p:nvPicPr>
          <p:cNvPr id="3067" name="" descr=""/>
          <p:cNvPicPr/>
          <p:nvPr/>
        </p:nvPicPr>
        <p:blipFill>
          <a:blip r:embed="rId2"/>
          <a:stretch/>
        </p:blipFill>
        <p:spPr>
          <a:xfrm>
            <a:off x="87120" y="1944000"/>
            <a:ext cx="6752880" cy="3645360"/>
          </a:xfrm>
          <a:prstGeom prst="rect">
            <a:avLst/>
          </a:prstGeom>
          <a:ln>
            <a:noFill/>
          </a:ln>
        </p:spPr>
      </p:pic>
      <p:sp>
        <p:nvSpPr>
          <p:cNvPr id="3068" name="CustomShape 5"/>
          <p:cNvSpPr/>
          <p:nvPr/>
        </p:nvSpPr>
        <p:spPr>
          <a:xfrm>
            <a:off x="1152000" y="4392000"/>
            <a:ext cx="2304000" cy="100800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9" name="CustomShape 6"/>
          <p:cNvSpPr/>
          <p:nvPr/>
        </p:nvSpPr>
        <p:spPr>
          <a:xfrm>
            <a:off x="7488000" y="2232000"/>
            <a:ext cx="1944000" cy="108000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070" name="" descr=""/>
          <p:cNvPicPr/>
          <p:nvPr/>
        </p:nvPicPr>
        <p:blipFill>
          <a:blip r:embed="rId3"/>
          <a:srcRect l="0" t="1397" r="0" b="0"/>
          <a:stretch/>
        </p:blipFill>
        <p:spPr>
          <a:xfrm>
            <a:off x="7326720" y="3888000"/>
            <a:ext cx="4625280" cy="1512000"/>
          </a:xfrm>
          <a:prstGeom prst="rect">
            <a:avLst/>
          </a:prstGeom>
          <a:ln>
            <a:noFill/>
          </a:ln>
        </p:spPr>
      </p:pic>
      <p:pic>
        <p:nvPicPr>
          <p:cNvPr id="3071" name="" descr=""/>
          <p:cNvPicPr/>
          <p:nvPr/>
        </p:nvPicPr>
        <p:blipFill>
          <a:blip r:embed="rId4"/>
          <a:stretch/>
        </p:blipFill>
        <p:spPr>
          <a:xfrm>
            <a:off x="7326720" y="4680000"/>
            <a:ext cx="1908000" cy="1519920"/>
          </a:xfrm>
          <a:prstGeom prst="rect">
            <a:avLst/>
          </a:prstGeom>
          <a:ln>
            <a:noFill/>
          </a:ln>
        </p:spPr>
      </p:pic>
      <p:sp>
        <p:nvSpPr>
          <p:cNvPr id="3072" name="Freeform 7"/>
          <p:cNvSpPr/>
          <p:nvPr/>
        </p:nvSpPr>
        <p:spPr>
          <a:xfrm>
            <a:off x="8099280" y="4668480"/>
            <a:ext cx="209160" cy="52200"/>
          </a:xfrm>
          <a:custGeom>
            <a:avLst/>
            <a:gdLst/>
            <a:ahLst/>
            <a:rect l="0" t="0" r="r" b="b"/>
            <a:pathLst>
              <a:path w="581" h="145">
                <a:moveTo>
                  <a:pt x="171" y="88"/>
                </a:moveTo>
                <a:cubicBezTo>
                  <a:pt x="185" y="84"/>
                  <a:pt x="200" y="83"/>
                  <a:pt x="214" y="80"/>
                </a:cubicBezTo>
                <a:cubicBezTo>
                  <a:pt x="229" y="77"/>
                  <a:pt x="248" y="83"/>
                  <a:pt x="264" y="76"/>
                </a:cubicBezTo>
                <a:cubicBezTo>
                  <a:pt x="276" y="71"/>
                  <a:pt x="291" y="71"/>
                  <a:pt x="303" y="66"/>
                </a:cubicBezTo>
                <a:cubicBezTo>
                  <a:pt x="321" y="60"/>
                  <a:pt x="342" y="64"/>
                  <a:pt x="360" y="69"/>
                </a:cubicBezTo>
                <a:cubicBezTo>
                  <a:pt x="375" y="73"/>
                  <a:pt x="392" y="75"/>
                  <a:pt x="407" y="74"/>
                </a:cubicBezTo>
                <a:cubicBezTo>
                  <a:pt x="421" y="74"/>
                  <a:pt x="440" y="52"/>
                  <a:pt x="449" y="65"/>
                </a:cubicBezTo>
                <a:cubicBezTo>
                  <a:pt x="457" y="78"/>
                  <a:pt x="431" y="77"/>
                  <a:pt x="421" y="84"/>
                </a:cubicBezTo>
                <a:cubicBezTo>
                  <a:pt x="410" y="90"/>
                  <a:pt x="395" y="87"/>
                  <a:pt x="382" y="86"/>
                </a:cubicBezTo>
                <a:cubicBezTo>
                  <a:pt x="368" y="86"/>
                  <a:pt x="353" y="92"/>
                  <a:pt x="343" y="86"/>
                </a:cubicBezTo>
                <a:cubicBezTo>
                  <a:pt x="329" y="80"/>
                  <a:pt x="312" y="79"/>
                  <a:pt x="300" y="79"/>
                </a:cubicBezTo>
                <a:cubicBezTo>
                  <a:pt x="287" y="79"/>
                  <a:pt x="274" y="80"/>
                  <a:pt x="262" y="79"/>
                </a:cubicBezTo>
                <a:cubicBezTo>
                  <a:pt x="248" y="79"/>
                  <a:pt x="230" y="79"/>
                  <a:pt x="217" y="79"/>
                </a:cubicBezTo>
                <a:cubicBezTo>
                  <a:pt x="132" y="76"/>
                  <a:pt x="487" y="72"/>
                  <a:pt x="330" y="64"/>
                </a:cubicBezTo>
                <a:cubicBezTo>
                  <a:pt x="305" y="62"/>
                  <a:pt x="446" y="47"/>
                  <a:pt x="389" y="47"/>
                </a:cubicBezTo>
                <a:cubicBezTo>
                  <a:pt x="334" y="47"/>
                  <a:pt x="277" y="42"/>
                  <a:pt x="223" y="47"/>
                </a:cubicBezTo>
                <a:cubicBezTo>
                  <a:pt x="142" y="55"/>
                  <a:pt x="372" y="47"/>
                  <a:pt x="315" y="54"/>
                </a:cubicBezTo>
                <a:cubicBezTo>
                  <a:pt x="283" y="59"/>
                  <a:pt x="452" y="54"/>
                  <a:pt x="418" y="55"/>
                </a:cubicBezTo>
                <a:cubicBezTo>
                  <a:pt x="363" y="55"/>
                  <a:pt x="308" y="50"/>
                  <a:pt x="255" y="54"/>
                </a:cubicBezTo>
                <a:cubicBezTo>
                  <a:pt x="252" y="54"/>
                  <a:pt x="90" y="49"/>
                  <a:pt x="205" y="63"/>
                </a:cubicBezTo>
                <a:cubicBezTo>
                  <a:pt x="277" y="71"/>
                  <a:pt x="360" y="98"/>
                  <a:pt x="427" y="68"/>
                </a:cubicBezTo>
                <a:cubicBezTo>
                  <a:pt x="481" y="42"/>
                  <a:pt x="307" y="65"/>
                  <a:pt x="249" y="64"/>
                </a:cubicBezTo>
                <a:cubicBezTo>
                  <a:pt x="141" y="61"/>
                  <a:pt x="466" y="79"/>
                  <a:pt x="373" y="68"/>
                </a:cubicBezTo>
                <a:cubicBezTo>
                  <a:pt x="356" y="66"/>
                  <a:pt x="483" y="68"/>
                  <a:pt x="418" y="70"/>
                </a:cubicBezTo>
                <a:cubicBezTo>
                  <a:pt x="368" y="72"/>
                  <a:pt x="311" y="49"/>
                  <a:pt x="267" y="71"/>
                </a:cubicBezTo>
                <a:cubicBezTo>
                  <a:pt x="237" y="84"/>
                  <a:pt x="130" y="69"/>
                  <a:pt x="198" y="74"/>
                </a:cubicBezTo>
                <a:cubicBezTo>
                  <a:pt x="267" y="80"/>
                  <a:pt x="477" y="80"/>
                  <a:pt x="408" y="74"/>
                </a:cubicBezTo>
                <a:cubicBezTo>
                  <a:pt x="326" y="68"/>
                  <a:pt x="93" y="120"/>
                  <a:pt x="161" y="75"/>
                </a:cubicBezTo>
                <a:cubicBezTo>
                  <a:pt x="234" y="26"/>
                  <a:pt x="337" y="72"/>
                  <a:pt x="425" y="72"/>
                </a:cubicBezTo>
                <a:cubicBezTo>
                  <a:pt x="464" y="72"/>
                  <a:pt x="276" y="72"/>
                  <a:pt x="313" y="72"/>
                </a:cubicBezTo>
                <a:cubicBezTo>
                  <a:pt x="391" y="72"/>
                  <a:pt x="81" y="73"/>
                  <a:pt x="173" y="72"/>
                </a:cubicBezTo>
                <a:cubicBezTo>
                  <a:pt x="244" y="72"/>
                  <a:pt x="389" y="0"/>
                  <a:pt x="389" y="72"/>
                </a:cubicBezTo>
                <a:cubicBezTo>
                  <a:pt x="389" y="144"/>
                  <a:pt x="246" y="66"/>
                  <a:pt x="176" y="57"/>
                </a:cubicBezTo>
                <a:cubicBezTo>
                  <a:pt x="94" y="45"/>
                  <a:pt x="473" y="51"/>
                  <a:pt x="297" y="54"/>
                </a:cubicBezTo>
                <a:cubicBezTo>
                  <a:pt x="264" y="54"/>
                  <a:pt x="434" y="53"/>
                  <a:pt x="400" y="53"/>
                </a:cubicBezTo>
                <a:cubicBezTo>
                  <a:pt x="337" y="55"/>
                  <a:pt x="272" y="53"/>
                  <a:pt x="207" y="54"/>
                </a:cubicBezTo>
                <a:cubicBezTo>
                  <a:pt x="170" y="53"/>
                  <a:pt x="68" y="53"/>
                  <a:pt x="144" y="54"/>
                </a:cubicBezTo>
                <a:cubicBezTo>
                  <a:pt x="219" y="53"/>
                  <a:pt x="299" y="53"/>
                  <a:pt x="375" y="53"/>
                </a:cubicBezTo>
                <a:cubicBezTo>
                  <a:pt x="580" y="52"/>
                  <a:pt x="194" y="61"/>
                  <a:pt x="238" y="55"/>
                </a:cubicBezTo>
                <a:cubicBezTo>
                  <a:pt x="256" y="53"/>
                  <a:pt x="82" y="55"/>
                  <a:pt x="235" y="56"/>
                </a:cubicBezTo>
                <a:cubicBezTo>
                  <a:pt x="299" y="57"/>
                  <a:pt x="481" y="16"/>
                  <a:pt x="429" y="56"/>
                </a:cubicBezTo>
                <a:cubicBezTo>
                  <a:pt x="371" y="103"/>
                  <a:pt x="279" y="58"/>
                  <a:pt x="204" y="59"/>
                </a:cubicBezTo>
                <a:cubicBezTo>
                  <a:pt x="98" y="60"/>
                  <a:pt x="338" y="60"/>
                  <a:pt x="295" y="59"/>
                </a:cubicBezTo>
                <a:cubicBezTo>
                  <a:pt x="269" y="59"/>
                  <a:pt x="388" y="36"/>
                  <a:pt x="374" y="59"/>
                </a:cubicBezTo>
                <a:cubicBezTo>
                  <a:pt x="353" y="97"/>
                  <a:pt x="287" y="62"/>
                  <a:pt x="245" y="67"/>
                </a:cubicBezTo>
                <a:cubicBezTo>
                  <a:pt x="232" y="69"/>
                  <a:pt x="131" y="67"/>
                  <a:pt x="247" y="67"/>
                </a:cubicBezTo>
                <a:cubicBezTo>
                  <a:pt x="299" y="68"/>
                  <a:pt x="351" y="67"/>
                  <a:pt x="402" y="67"/>
                </a:cubicBezTo>
                <a:cubicBezTo>
                  <a:pt x="480" y="67"/>
                  <a:pt x="206" y="66"/>
                  <a:pt x="301" y="67"/>
                </a:cubicBezTo>
                <a:cubicBezTo>
                  <a:pt x="348" y="67"/>
                  <a:pt x="110" y="67"/>
                  <a:pt x="158" y="67"/>
                </a:cubicBezTo>
                <a:cubicBezTo>
                  <a:pt x="213" y="67"/>
                  <a:pt x="268" y="59"/>
                  <a:pt x="323" y="68"/>
                </a:cubicBezTo>
                <a:cubicBezTo>
                  <a:pt x="351" y="71"/>
                  <a:pt x="412" y="68"/>
                  <a:pt x="366" y="69"/>
                </a:cubicBezTo>
                <a:cubicBezTo>
                  <a:pt x="303" y="72"/>
                  <a:pt x="241" y="69"/>
                  <a:pt x="179" y="69"/>
                </a:cubicBezTo>
                <a:cubicBezTo>
                  <a:pt x="162" y="70"/>
                  <a:pt x="22" y="69"/>
                  <a:pt x="177" y="70"/>
                </a:cubicBezTo>
                <a:cubicBezTo>
                  <a:pt x="249" y="69"/>
                  <a:pt x="469" y="77"/>
                  <a:pt x="397" y="69"/>
                </a:cubicBezTo>
                <a:cubicBezTo>
                  <a:pt x="315" y="61"/>
                  <a:pt x="231" y="69"/>
                  <a:pt x="149" y="69"/>
                </a:cubicBezTo>
                <a:cubicBezTo>
                  <a:pt x="30" y="69"/>
                  <a:pt x="310" y="66"/>
                  <a:pt x="359" y="67"/>
                </a:cubicBezTo>
                <a:cubicBezTo>
                  <a:pt x="500" y="71"/>
                  <a:pt x="131" y="68"/>
                  <a:pt x="262" y="67"/>
                </a:cubicBezTo>
                <a:cubicBezTo>
                  <a:pt x="288" y="67"/>
                  <a:pt x="49" y="68"/>
                  <a:pt x="246" y="67"/>
                </a:cubicBezTo>
                <a:cubicBezTo>
                  <a:pt x="295" y="67"/>
                  <a:pt x="343" y="67"/>
                  <a:pt x="392" y="67"/>
                </a:cubicBezTo>
                <a:cubicBezTo>
                  <a:pt x="460" y="68"/>
                  <a:pt x="267" y="68"/>
                  <a:pt x="320" y="67"/>
                </a:cubicBezTo>
                <a:cubicBezTo>
                  <a:pt x="349" y="67"/>
                  <a:pt x="207" y="70"/>
                  <a:pt x="235" y="67"/>
                </a:cubicBezTo>
                <a:cubicBezTo>
                  <a:pt x="305" y="62"/>
                  <a:pt x="378" y="67"/>
                  <a:pt x="451" y="67"/>
                </a:cubicBezTo>
                <a:cubicBezTo>
                  <a:pt x="542" y="65"/>
                  <a:pt x="57" y="67"/>
                  <a:pt x="294" y="66"/>
                </a:cubicBezTo>
                <a:cubicBezTo>
                  <a:pt x="303" y="66"/>
                  <a:pt x="98" y="66"/>
                  <a:pt x="234" y="67"/>
                </a:cubicBezTo>
                <a:cubicBezTo>
                  <a:pt x="284" y="66"/>
                  <a:pt x="440" y="66"/>
                  <a:pt x="387" y="67"/>
                </a:cubicBezTo>
                <a:cubicBezTo>
                  <a:pt x="325" y="66"/>
                  <a:pt x="230" y="121"/>
                  <a:pt x="201" y="67"/>
                </a:cubicBezTo>
                <a:cubicBezTo>
                  <a:pt x="174" y="17"/>
                  <a:pt x="316" y="67"/>
                  <a:pt x="374" y="64"/>
                </a:cubicBezTo>
                <a:cubicBezTo>
                  <a:pt x="418" y="62"/>
                  <a:pt x="555" y="58"/>
                  <a:pt x="510" y="64"/>
                </a:cubicBezTo>
                <a:cubicBezTo>
                  <a:pt x="459" y="72"/>
                  <a:pt x="406" y="64"/>
                  <a:pt x="355" y="65"/>
                </a:cubicBezTo>
                <a:cubicBezTo>
                  <a:pt x="300" y="64"/>
                  <a:pt x="248" y="64"/>
                  <a:pt x="195" y="64"/>
                </a:cubicBezTo>
                <a:cubicBezTo>
                  <a:pt x="88" y="65"/>
                  <a:pt x="543" y="60"/>
                  <a:pt x="341" y="54"/>
                </a:cubicBezTo>
                <a:cubicBezTo>
                  <a:pt x="316" y="53"/>
                  <a:pt x="528" y="53"/>
                  <a:pt x="360" y="61"/>
                </a:cubicBezTo>
                <a:cubicBezTo>
                  <a:pt x="287" y="65"/>
                  <a:pt x="190" y="114"/>
                  <a:pt x="142" y="61"/>
                </a:cubicBezTo>
                <a:cubicBezTo>
                  <a:pt x="106" y="21"/>
                  <a:pt x="249" y="48"/>
                  <a:pt x="300" y="36"/>
                </a:cubicBezTo>
                <a:cubicBezTo>
                  <a:pt x="330" y="29"/>
                  <a:pt x="454" y="32"/>
                  <a:pt x="280" y="35"/>
                </a:cubicBezTo>
                <a:cubicBezTo>
                  <a:pt x="181" y="35"/>
                  <a:pt x="0" y="33"/>
                  <a:pt x="173" y="36"/>
                </a:cubicBezTo>
                <a:cubicBezTo>
                  <a:pt x="253" y="37"/>
                  <a:pt x="336" y="37"/>
                  <a:pt x="418" y="37"/>
                </a:cubicBezTo>
                <a:cubicBezTo>
                  <a:pt x="464" y="36"/>
                  <a:pt x="349" y="35"/>
                  <a:pt x="370" y="37"/>
                </a:cubicBezTo>
                <a:lnTo>
                  <a:pt x="319" y="36"/>
                </a:lnTo>
                <a:lnTo>
                  <a:pt x="279" y="38"/>
                </a:lnTo>
                <a:lnTo>
                  <a:pt x="271" y="38"/>
                </a:lnTo>
              </a:path>
            </a:pathLst>
          </a:custGeom>
          <a:ln>
            <a:solidFill>
              <a:srgbClr val="ffffff"/>
            </a:solidFill>
          </a:ln>
        </p:spPr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Shape 1"/>
          <p:cNvSpPr txBox="1"/>
          <p:nvPr/>
        </p:nvSpPr>
        <p:spPr>
          <a:xfrm>
            <a:off x="479880" y="5148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it-IT" sz="26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Fuel consumption model (simplified version)</a:t>
            </a:r>
            <a:endParaRPr b="0" lang="it-IT" sz="26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74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058DBFBE-EA07-4489-AFCE-68842DA8C66C}" type="slidenum"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&lt;number&gt;</a:t>
            </a:fld>
            <a:endParaRPr b="0" lang="it-IT" sz="1400" spc="-1" strike="noStrike">
              <a:latin typeface="Times New Roman"/>
            </a:endParaRPr>
          </a:p>
        </p:txBody>
      </p:sp>
      <p:sp>
        <p:nvSpPr>
          <p:cNvPr id="3075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3076" name="TextShape 4"/>
          <p:cNvSpPr txBox="1"/>
          <p:nvPr/>
        </p:nvSpPr>
        <p:spPr>
          <a:xfrm>
            <a:off x="479880" y="112788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200" spc="-1" strike="noStrike">
                <a:solidFill>
                  <a:srgbClr val="000000"/>
                </a:solidFill>
                <a:latin typeface="Malgun Gothic Semilight"/>
              </a:rPr>
              <a:t>  </a:t>
            </a: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3077" name="" descr=""/>
          <p:cNvPicPr/>
          <p:nvPr/>
        </p:nvPicPr>
        <p:blipFill>
          <a:blip r:embed="rId1"/>
          <a:stretch/>
        </p:blipFill>
        <p:spPr>
          <a:xfrm>
            <a:off x="360000" y="1361880"/>
            <a:ext cx="11654640" cy="468612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Shape 1"/>
          <p:cNvSpPr txBox="1"/>
          <p:nvPr/>
        </p:nvSpPr>
        <p:spPr>
          <a:xfrm>
            <a:off x="479880" y="5148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it-IT" sz="26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Tyre wear model – Archard model</a:t>
            </a:r>
            <a:endParaRPr b="0" lang="it-IT" sz="26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79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C47C00A4-203A-43B5-828A-3BBCB678A66D}" type="slidenum"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&lt;number&gt;</a:t>
            </a:fld>
            <a:endParaRPr b="0" lang="it-IT" sz="1400" spc="-1" strike="noStrike">
              <a:latin typeface="Times New Roman"/>
            </a:endParaRPr>
          </a:p>
        </p:txBody>
      </p:sp>
      <p:sp>
        <p:nvSpPr>
          <p:cNvPr id="3080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3081" name="TextShape 4"/>
          <p:cNvSpPr txBox="1"/>
          <p:nvPr/>
        </p:nvSpPr>
        <p:spPr>
          <a:xfrm>
            <a:off x="479880" y="112788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200" spc="-1" strike="noStrike">
                <a:solidFill>
                  <a:srgbClr val="000000"/>
                </a:solidFill>
                <a:latin typeface="Malgun Gothic Semilight"/>
              </a:rPr>
              <a:t>  </a:t>
            </a: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3082" name="" descr=""/>
          <p:cNvPicPr/>
          <p:nvPr/>
        </p:nvPicPr>
        <p:blipFill>
          <a:blip r:embed="rId1"/>
          <a:srcRect l="0" t="885" r="0" b="1125"/>
          <a:stretch/>
        </p:blipFill>
        <p:spPr>
          <a:xfrm>
            <a:off x="72000" y="1080000"/>
            <a:ext cx="4988160" cy="5285880"/>
          </a:xfrm>
          <a:prstGeom prst="rect">
            <a:avLst/>
          </a:prstGeom>
          <a:ln>
            <a:noFill/>
          </a:ln>
        </p:spPr>
      </p:pic>
      <p:pic>
        <p:nvPicPr>
          <p:cNvPr id="3083" name="" descr=""/>
          <p:cNvPicPr/>
          <p:nvPr/>
        </p:nvPicPr>
        <p:blipFill>
          <a:blip r:embed="rId2"/>
          <a:stretch/>
        </p:blipFill>
        <p:spPr>
          <a:xfrm>
            <a:off x="5538240" y="1080000"/>
            <a:ext cx="6269760" cy="2730240"/>
          </a:xfrm>
          <a:prstGeom prst="rect">
            <a:avLst/>
          </a:prstGeom>
          <a:ln>
            <a:noFill/>
          </a:ln>
        </p:spPr>
      </p:pic>
      <p:pic>
        <p:nvPicPr>
          <p:cNvPr id="3084" name="" descr=""/>
          <p:cNvPicPr/>
          <p:nvPr/>
        </p:nvPicPr>
        <p:blipFill>
          <a:blip r:embed="rId3"/>
          <a:stretch/>
        </p:blipFill>
        <p:spPr>
          <a:xfrm>
            <a:off x="7056000" y="4243320"/>
            <a:ext cx="3441240" cy="122868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TextShape 1"/>
          <p:cNvSpPr txBox="1"/>
          <p:nvPr/>
        </p:nvSpPr>
        <p:spPr>
          <a:xfrm>
            <a:off x="479880" y="5148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it-IT" sz="26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3D track and banking</a:t>
            </a:r>
            <a:endParaRPr b="0" lang="it-IT" sz="2600" spc="-1" strike="noStrike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86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5F99CC2D-BD86-4542-BA8E-79718EBDB965}" type="slidenum"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&lt;number&gt;</a:t>
            </a:fld>
            <a:endParaRPr b="0" lang="it-IT" sz="1400" spc="-1" strike="noStrike">
              <a:latin typeface="Times New Roman"/>
            </a:endParaRPr>
          </a:p>
        </p:txBody>
      </p:sp>
      <p:sp>
        <p:nvSpPr>
          <p:cNvPr id="3087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3088" name="TextShape 4"/>
          <p:cNvSpPr txBox="1"/>
          <p:nvPr/>
        </p:nvSpPr>
        <p:spPr>
          <a:xfrm>
            <a:off x="479880" y="112788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200" spc="-1" strike="noStrike">
                <a:solidFill>
                  <a:srgbClr val="000000"/>
                </a:solidFill>
                <a:latin typeface="Malgun Gothic Semilight"/>
              </a:rPr>
              <a:t>…</a:t>
            </a: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200" spc="-1" strike="noStrike">
                <a:solidFill>
                  <a:srgbClr val="000000"/>
                </a:solidFill>
                <a:latin typeface="Malgun Gothic Semilight"/>
              </a:rPr>
              <a:t>...</a:t>
            </a:r>
            <a:endParaRPr b="0" lang="it-IT" sz="2200" spc="-1" strike="noStrike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3089" name="" descr=""/>
          <p:cNvPicPr/>
          <p:nvPr/>
        </p:nvPicPr>
        <p:blipFill>
          <a:blip r:embed="rId1"/>
          <a:stretch/>
        </p:blipFill>
        <p:spPr>
          <a:xfrm>
            <a:off x="127800" y="1872000"/>
            <a:ext cx="5200200" cy="3228480"/>
          </a:xfrm>
          <a:prstGeom prst="rect">
            <a:avLst/>
          </a:prstGeom>
          <a:ln>
            <a:noFill/>
          </a:ln>
        </p:spPr>
      </p:pic>
      <p:pic>
        <p:nvPicPr>
          <p:cNvPr id="3090" name="" descr=""/>
          <p:cNvPicPr/>
          <p:nvPr/>
        </p:nvPicPr>
        <p:blipFill>
          <a:blip r:embed="rId2"/>
          <a:stretch/>
        </p:blipFill>
        <p:spPr>
          <a:xfrm>
            <a:off x="5397840" y="2160000"/>
            <a:ext cx="6794280" cy="265248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2020-05-01T16:55:40Z</dcterms:created>
  <dc:creator/>
  <dc:description/>
  <dc:language>en-US</dc:language>
  <cp:lastModifiedBy/>
  <dcterms:modified xsi:type="dcterms:W3CDTF">2020-07-02T18:06:21Z</dcterms:modified>
  <cp:revision>75</cp:revision>
  <dc:subject/>
  <dc:title>Presentation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