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704" y="1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3D67-8C75-4748-A23E-712C4779245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9A51-9048-DD41-9F24-94AECB9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0" y="728480"/>
            <a:ext cx="16256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17" y="5534561"/>
            <a:ext cx="9594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D000"/>
                </a:solidFill>
                <a:latin typeface="Courier"/>
                <a:cs typeface="Courier"/>
              </a:rPr>
              <a:t>&gt;_</a:t>
            </a:r>
          </a:p>
          <a:p>
            <a:r>
              <a:rPr lang="en-US" sz="4000" b="1" dirty="0" smtClean="0">
                <a:solidFill>
                  <a:srgbClr val="00D000"/>
                </a:solidFill>
                <a:latin typeface="Courier"/>
                <a:cs typeface="Courier"/>
              </a:rPr>
              <a:t>&gt;</a:t>
            </a:r>
            <a:r>
              <a:rPr lang="en-US" sz="4000" b="1" dirty="0" err="1" smtClean="0">
                <a:solidFill>
                  <a:srgbClr val="00D000"/>
                </a:solidFill>
                <a:latin typeface="Courier"/>
                <a:cs typeface="Courier"/>
              </a:rPr>
              <a:t>Chryssanthi</a:t>
            </a:r>
            <a:r>
              <a:rPr lang="en-US" sz="4000" b="1" dirty="0" smtClean="0">
                <a:solidFill>
                  <a:srgbClr val="00D000"/>
                </a:solidFill>
                <a:latin typeface="Courier"/>
                <a:cs typeface="Courier"/>
              </a:rPr>
              <a:t> codes_</a:t>
            </a:r>
            <a:endParaRPr lang="en-US" sz="4000" b="1" dirty="0">
              <a:solidFill>
                <a:srgbClr val="00D000"/>
              </a:solidFill>
              <a:latin typeface="Courier"/>
              <a:cs typeface="Courier"/>
            </a:endParaRPr>
          </a:p>
        </p:txBody>
      </p:sp>
      <p:pic>
        <p:nvPicPr>
          <p:cNvPr id="2" name="Picture 1" descr="github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0" b="86400" l="4000" r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51" t="4598" r="13921" b="14327"/>
          <a:stretch/>
        </p:blipFill>
        <p:spPr>
          <a:xfrm>
            <a:off x="395100" y="2354080"/>
            <a:ext cx="2591730" cy="2574162"/>
          </a:xfrm>
          <a:prstGeom prst="rect">
            <a:avLst/>
          </a:prstGeom>
        </p:spPr>
      </p:pic>
      <p:pic>
        <p:nvPicPr>
          <p:cNvPr id="3" name="Picture 2" descr="phone.pn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2" b="100000" l="0" r="99570">
                        <a14:foregroundMark x1="36989" y1="55508" x2="36989" y2="55508"/>
                        <a14:backgroundMark x1="49892" y1="97034" x2="49892" y2="97034"/>
                        <a14:backgroundMark x1="12903" y1="95339" x2="12903" y2="95339"/>
                        <a14:backgroundMark x1="860" y1="82415" x2="860" y2="82415"/>
                        <a14:backgroundMark x1="96989" y1="87500" x2="96989" y2="8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" t="-1979" b="-1"/>
          <a:stretch/>
        </p:blipFill>
        <p:spPr>
          <a:xfrm>
            <a:off x="3296386" y="0"/>
            <a:ext cx="5847613" cy="61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3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rysanthiKC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678" y="803059"/>
            <a:ext cx="9144000" cy="302737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0006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5" r="-2127" b="2140"/>
          <a:stretch/>
        </p:blipFill>
        <p:spPr>
          <a:xfrm>
            <a:off x="1510412" y="743712"/>
            <a:ext cx="6161794" cy="5983435"/>
          </a:xfrm>
          <a:prstGeom prst="rect">
            <a:avLst/>
          </a:prstGeom>
        </p:spPr>
      </p:pic>
      <p:pic>
        <p:nvPicPr>
          <p:cNvPr id="5" name="Picture 4" descr="modern_github_icon_by_dot_mh-d4ci54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40" y="355600"/>
            <a:ext cx="6502400" cy="6502400"/>
          </a:xfrm>
          <a:prstGeom prst="rect">
            <a:avLst/>
          </a:prstGeom>
        </p:spPr>
      </p:pic>
      <p:pic>
        <p:nvPicPr>
          <p:cNvPr id="6" name="Picture 5" descr="octocat_by_rstovall-d3k6a7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531" y="0"/>
            <a:ext cx="6604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ucation &amp; Science 45 Icons S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4" y="0"/>
            <a:ext cx="7763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5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chrysanthi</dc:creator>
  <cp:lastModifiedBy>chrysanthi</cp:lastModifiedBy>
  <cp:revision>7</cp:revision>
  <dcterms:created xsi:type="dcterms:W3CDTF">2014-12-23T02:27:05Z</dcterms:created>
  <dcterms:modified xsi:type="dcterms:W3CDTF">2015-01-26T06:57:51Z</dcterms:modified>
</cp:coreProperties>
</file>