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B4D3-BBBD-CFF9-F372-5013B4318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8C68F-2A91-063F-17F2-A95CA7C5E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47D0B-E29B-EA1C-B857-31B5B49D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E8DB-83B6-4383-8BA8-91AC4FAD143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09064-1D9D-9731-4AF1-89F1BF38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D6A36-6F5C-A2E3-91B6-A29D7A7B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9366-80CC-4BB6-9DA7-DEA25B6F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3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3862-F1C3-CB0E-792D-113459B8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C1B7C-468E-F981-C7BD-DA04EDF3C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C1F81-77E8-88BB-AACB-5D38F275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E8DB-83B6-4383-8BA8-91AC4FAD143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78204-0C82-EF87-6AE2-D80C428C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21E58-7F0C-FE4D-4A1A-8769CFEF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9366-80CC-4BB6-9DA7-DEA25B6F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70B2B-0411-26E2-3E83-D67B4D923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1EB15-77FF-5C76-1C9C-52990E359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15DDA-DFFB-ABB7-DAEB-DC654D7B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E8DB-83B6-4383-8BA8-91AC4FAD143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C0C59-45EC-141C-8253-2DDA0308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F78D-3FC1-3D2C-0882-BFA9B945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9366-80CC-4BB6-9DA7-DEA25B6F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6001-537F-98C3-47CD-E75F3576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BD95-78CD-35B6-867D-008D647E5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9522C-6F83-111E-25AF-4824AE68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E8DB-83B6-4383-8BA8-91AC4FAD143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7157F-11B3-D596-13E9-4C8509AD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4E593-3ADF-6755-1A0D-AC09E190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9366-80CC-4BB6-9DA7-DEA25B6F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1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D10A-9236-DA43-90B5-5F2FC865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C7B30-527F-3CBC-A26D-0968711D0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77A76-A8C0-6716-4EBF-1200DC83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E8DB-83B6-4383-8BA8-91AC4FAD143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91B59-CF54-6E14-7CFD-F2774983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3C08A-FFB4-FDD2-19FF-FEBB4D58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9366-80CC-4BB6-9DA7-DEA25B6F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A79A-AC3D-2982-3CEB-64F1734C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B61B-D05E-DE86-E715-6FACF6A3F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E141B-CBC7-4E14-526D-EFE97684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7BCD5-54A3-4184-ABAF-50F26DD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E8DB-83B6-4383-8BA8-91AC4FAD143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0D3EE-86EC-7ADE-7B2B-0295A89B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A006C-DE8F-A7FB-6C2F-ABA4D444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9366-80CC-4BB6-9DA7-DEA25B6F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0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3236-3B71-51E2-AEF9-8B5FBF24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C8BD-D99A-17DD-7B13-AFE934D73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5A41B-37CB-8808-8334-0D4C7DD57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A681B-29A2-E88E-98C5-A278FC703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2B1F4-F6A3-E2B0-242A-717BBEC9D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CA727-E331-8DF9-4463-3AB0BE4E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E8DB-83B6-4383-8BA8-91AC4FAD143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009E6-A8F9-2CF9-EE5D-45E11095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D7F5D-26F6-64F7-D586-D15408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9366-80CC-4BB6-9DA7-DEA25B6F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6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D7C2-1406-73EF-9720-8477D0C6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76211-7FA8-173C-E06F-C3A1D11F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E8DB-83B6-4383-8BA8-91AC4FAD143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85361-8495-EF32-4C27-B4ABFA76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6B137-2F82-DF9F-734B-19DDC7E9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9366-80CC-4BB6-9DA7-DEA25B6F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4C108-499F-1633-8517-CC2A5F7D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E8DB-83B6-4383-8BA8-91AC4FAD143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6BB3A-B615-BFE2-EDD8-1D38699E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14E4D-F9D9-D963-A301-00D7819A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9366-80CC-4BB6-9DA7-DEA25B6F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FCBE-4BEB-A581-AB6D-5FD1134E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655E-E418-441F-1406-44F235D20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C8E3C-E7A8-771C-15DB-8B2A3DA27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03CB2-2213-8139-B214-4EE227A6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E8DB-83B6-4383-8BA8-91AC4FAD143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80E7-D467-08B5-B419-5832D867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A7807-F420-0B55-A3FA-8E0413B4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9366-80CC-4BB6-9DA7-DEA25B6F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1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03FE-A11C-D866-3D24-FD233994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49C3F-D748-51ED-DABE-F3FA2F6C0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87483-FA32-F7A8-E48C-E2A84636B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ECE8C-DE84-5D1E-CA87-3B48D788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E8DB-83B6-4383-8BA8-91AC4FAD143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4D6FD-507A-9ECF-9737-6EE56DC1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0CD8D-C66F-730D-B279-814069F8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9366-80CC-4BB6-9DA7-DEA25B6F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1A0B3-0439-2286-6522-ADB0E83E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D03C7-0467-0370-67AB-A5AC56C18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942D0-79BF-D016-926D-04002E1EE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75E8DB-83B6-4383-8BA8-91AC4FAD143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5390F-8BCE-ED41-69CA-7A10A7101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EE002-51D3-C8C8-8114-7428EE372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69366-80CC-4BB6-9DA7-DEA25B6F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E23-3950-FF20-3AAD-263CAA251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DBB48-5414-BC8C-5508-4390DB948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Caleb VanDong</a:t>
            </a:r>
          </a:p>
        </p:txBody>
      </p:sp>
    </p:spTree>
    <p:extLst>
      <p:ext uri="{BB962C8B-B14F-4D97-AF65-F5344CB8AC3E}">
        <p14:creationId xmlns:p14="http://schemas.microsoft.com/office/powerpoint/2010/main" val="211066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9D1D-8FD3-197A-9B8E-3101DBD6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E8196-62A7-8465-CCE0-AFCCB8A6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Parse different data types including </a:t>
            </a:r>
            <a:r>
              <a:rPr lang="en-US" sz="4000" dirty="0" err="1"/>
              <a:t>json</a:t>
            </a:r>
            <a:r>
              <a:rPr lang="en-US" sz="4000" dirty="0"/>
              <a:t>, </a:t>
            </a:r>
            <a:r>
              <a:rPr lang="en-US" sz="4000" dirty="0" err="1"/>
              <a:t>yaml</a:t>
            </a:r>
            <a:r>
              <a:rPr lang="en-US" sz="4000" dirty="0"/>
              <a:t>, &amp; xml</a:t>
            </a:r>
          </a:p>
          <a:p>
            <a:r>
              <a:rPr lang="en-US" sz="4000" dirty="0"/>
              <a:t>Run unit tests to check if the methods are working correctly</a:t>
            </a:r>
          </a:p>
        </p:txBody>
      </p:sp>
    </p:spTree>
    <p:extLst>
      <p:ext uri="{BB962C8B-B14F-4D97-AF65-F5344CB8AC3E}">
        <p14:creationId xmlns:p14="http://schemas.microsoft.com/office/powerpoint/2010/main" val="296760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449B-D981-41F3-F63F-33AE8FB8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pic>
        <p:nvPicPr>
          <p:cNvPr id="5" name="Content Placeholder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CFB807BD-542C-8D58-3AA5-D98A4729F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829" y="2073970"/>
            <a:ext cx="8598342" cy="3854648"/>
          </a:xfrm>
        </p:spPr>
      </p:pic>
    </p:spTree>
    <p:extLst>
      <p:ext uri="{BB962C8B-B14F-4D97-AF65-F5344CB8AC3E}">
        <p14:creationId xmlns:p14="http://schemas.microsoft.com/office/powerpoint/2010/main" val="171917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Project 1</vt:lpstr>
      <vt:lpstr>Purpose</vt:lpstr>
      <vt:lpstr>Functionality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VanDong, Caleb</dc:creator>
  <cp:lastModifiedBy>VanDong, Caleb</cp:lastModifiedBy>
  <cp:revision>1</cp:revision>
  <dcterms:created xsi:type="dcterms:W3CDTF">2024-10-05T23:52:59Z</dcterms:created>
  <dcterms:modified xsi:type="dcterms:W3CDTF">2024-10-05T23:57:11Z</dcterms:modified>
</cp:coreProperties>
</file>