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6" r:id="rId9"/>
    <p:sldId id="275" r:id="rId10"/>
    <p:sldId id="278" r:id="rId11"/>
    <p:sldId id="282" r:id="rId12"/>
    <p:sldId id="281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3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ame 13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16255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E-HEALTH CARE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434" y="3585709"/>
            <a:ext cx="516255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 dirty="0">
                <a:solidFill>
                  <a:schemeClr val="tx2">
                    <a:alpha val="60000"/>
                  </a:schemeClr>
                </a:solidFill>
              </a:rPr>
              <a:t>SUBMITTED BY:</a:t>
            </a:r>
          </a:p>
          <a:p>
            <a:pPr algn="l"/>
            <a:r>
              <a:rPr lang="en-US" sz="2200" b="1" dirty="0">
                <a:solidFill>
                  <a:schemeClr val="tx2">
                    <a:alpha val="60000"/>
                  </a:schemeClr>
                </a:solidFill>
              </a:rPr>
              <a:t>C.SIVAKUMAR</a:t>
            </a:r>
          </a:p>
          <a:p>
            <a:pPr algn="l"/>
            <a:r>
              <a:rPr lang="en-US" sz="2200" b="1" dirty="0">
                <a:solidFill>
                  <a:schemeClr val="tx2">
                    <a:alpha val="60000"/>
                  </a:schemeClr>
                </a:solidFill>
              </a:rPr>
              <a:t>192011306</a:t>
            </a:r>
          </a:p>
        </p:txBody>
      </p:sp>
      <p:sp>
        <p:nvSpPr>
          <p:cNvPr id="154" name="Rectangle 134">
            <a:extLst>
              <a:ext uri="{FF2B5EF4-FFF2-40B4-BE49-F238E27FC236}">
                <a16:creationId xmlns:a16="http://schemas.microsoft.com/office/drawing/2014/main" id="{14AE4EC7-16FA-4A67-84A0-F079B4BC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876" y="495300"/>
            <a:ext cx="5229214" cy="587057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1D576CD3-EE6C-B97C-7880-CB6F6649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354" r="6726"/>
          <a:stretch/>
        </p:blipFill>
        <p:spPr>
          <a:xfrm>
            <a:off x="6539876" y="488577"/>
            <a:ext cx="5229214" cy="5880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C086-A210-C4F2-AF40-823B954C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71" y="5075730"/>
            <a:ext cx="2531212" cy="91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DFD79-66EB-C602-8419-32270794C23D}"/>
              </a:ext>
            </a:extLst>
          </p:cNvPr>
          <p:cNvSpPr txBox="1"/>
          <p:nvPr/>
        </p:nvSpPr>
        <p:spPr>
          <a:xfrm>
            <a:off x="4002043" y="5870437"/>
            <a:ext cx="62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2">
                    <a:alpha val="60000"/>
                  </a:schemeClr>
                </a:solidFill>
              </a:rPr>
              <a:t>DATE:31/01/23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08E9-9243-8B1D-21A0-71817E08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728" y="566552"/>
            <a:ext cx="6490447" cy="805049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C17E5-A2BD-C40A-67CB-8C48A415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8" b="5769"/>
          <a:stretch/>
        </p:blipFill>
        <p:spPr>
          <a:xfrm>
            <a:off x="1609165" y="1506071"/>
            <a:ext cx="8973670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66BFC-4DA7-D391-E2DF-535F7ACB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0" y="1192306"/>
            <a:ext cx="4392706" cy="4285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1FC4A-7B5C-1090-9F75-E3416E82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22" y="1192306"/>
            <a:ext cx="4392707" cy="42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C6067-BBAE-59EE-88C4-6E0FB1DD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1246094"/>
            <a:ext cx="4760259" cy="4365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ADA3D-08E8-8E30-97BB-BF29D2EE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1" y="1246094"/>
            <a:ext cx="4661647" cy="4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2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357-B23B-D368-5980-2B1AF01D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" y="396973"/>
            <a:ext cx="8260702" cy="930372"/>
          </a:xfrm>
        </p:spPr>
        <p:txBody>
          <a:bodyPr/>
          <a:lstStyle/>
          <a:p>
            <a:r>
              <a:rPr lang="en-IN" dirty="0"/>
              <a:t>TESTCASE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CF301-CDFF-22FC-2315-E1FD355E8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37E3F-F220-FAFC-6DD3-F1DA3E83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6" y="1327345"/>
            <a:ext cx="11066107" cy="4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F5E7-FE86-484D-6B96-C11233C8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72DE-7B63-36B9-9B40-5A0E7C8B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01449">
                    <a:alpha val="70000"/>
                  </a:srgbClr>
                </a:solidFill>
              </a:rPr>
              <a:t>We finally navigated the apollo web application and find out the positive and negative </a:t>
            </a:r>
            <a:r>
              <a:rPr lang="en-US" dirty="0" err="1">
                <a:solidFill>
                  <a:srgbClr val="201449">
                    <a:alpha val="70000"/>
                  </a:srgbClr>
                </a:solidFill>
              </a:rPr>
              <a:t>i.e</a:t>
            </a:r>
            <a:r>
              <a:rPr lang="en-US" dirty="0">
                <a:solidFill>
                  <a:srgbClr val="201449">
                    <a:alpha val="70000"/>
                  </a:srgbClr>
                </a:solidFill>
              </a:rPr>
              <a:t> pass/fail test cases. This is to improve the applications performance in better manner and works best.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16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ED07-C290-9C40-B691-12C732313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05337" y="-891632"/>
            <a:ext cx="9144000" cy="2387600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3C49-D2AB-5981-5784-FAA36F86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38" y="1495968"/>
            <a:ext cx="10501741" cy="2764038"/>
          </a:xfrm>
        </p:spPr>
        <p:txBody>
          <a:bodyPr/>
          <a:lstStyle/>
          <a:p>
            <a:pPr algn="l"/>
            <a:r>
              <a:rPr lang="en-US" dirty="0"/>
              <a:t>Testing helps in evaluating and accessing application features so that it  promote  healthy living and to facilitate prevention non communicable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77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DDF-5BBE-4070-C887-0E17BA1DB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9038" y="-648564"/>
            <a:ext cx="9144000" cy="2387600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D754F-7B86-87D2-3DC2-2DB6AD550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841" y="2002481"/>
            <a:ext cx="9144000" cy="3116484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3800" dirty="0">
                <a:solidFill>
                  <a:schemeClr val="tx1">
                    <a:alpha val="70000"/>
                  </a:schemeClr>
                </a:solidFill>
              </a:rPr>
              <a:t>Apollo Group one of the largest integrated healthcare groups in the region. The e-website of this group is increasing rapidly especially since covid outbreak.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3800" dirty="0"/>
              <a:t>The project helps to get the accurate functionalities of the web application.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3800" dirty="0"/>
              <a:t>As this e-website has huge impact on current </a:t>
            </a:r>
            <a:r>
              <a:rPr lang="en-IN" sz="3800" dirty="0" err="1"/>
              <a:t>world,it</a:t>
            </a:r>
            <a:r>
              <a:rPr lang="en-IN" sz="3800" dirty="0"/>
              <a:t> is important to test the websites and applications.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5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13C5-F560-6CD1-1C1E-1724D4B48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2351" y="-903207"/>
            <a:ext cx="9435415" cy="2097525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6568C-591F-77FC-28B5-4EA5910A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08" y="979714"/>
            <a:ext cx="9035025" cy="542108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Android studio we can develop the application.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 of an application can be done using the testing tools such as Appium.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android studio and Appium application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emulator in android  studio with latest version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  code for chrome application in android studio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Apollo 24/7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medicines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care support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product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and mobile number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8800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709-C76B-6048-A5A4-EA787774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81673" y="0"/>
            <a:ext cx="9144000" cy="2186197"/>
          </a:xfrm>
        </p:spPr>
        <p:txBody>
          <a:bodyPr/>
          <a:lstStyle/>
          <a:p>
            <a:r>
              <a:rPr lang="en-IN" dirty="0"/>
              <a:t>Flow chart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FD25F-6E93-C80C-3EB6-FC2F0168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238250"/>
            <a:ext cx="72866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5E9B-F4B1-26CD-5E2C-2A8E1352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4522"/>
            <a:ext cx="10896600" cy="951724"/>
          </a:xfrm>
        </p:spPr>
        <p:txBody>
          <a:bodyPr>
            <a:normAutofit/>
          </a:bodyPr>
          <a:lstStyle/>
          <a:p>
            <a:r>
              <a:rPr lang="en-IN" dirty="0"/>
              <a:t>CONCEPT MAPPING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9DE34-0B03-D089-753F-C60232F00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64" y="1446246"/>
            <a:ext cx="9025810" cy="47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AB4E-5200-555B-9B68-E2F269CD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1" y="466533"/>
            <a:ext cx="10868609" cy="939782"/>
          </a:xfrm>
        </p:spPr>
        <p:txBody>
          <a:bodyPr>
            <a:normAutofit/>
          </a:bodyPr>
          <a:lstStyle/>
          <a:p>
            <a:r>
              <a:rPr lang="en-IN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575C9-32AE-9417-CD67-EB42D734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95" y="1618820"/>
            <a:ext cx="10515600" cy="3998306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DISCRIPTION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CONFIRMATION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3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A536B-52F7-BFC8-042E-1DAD857A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217" y="2399707"/>
            <a:ext cx="1646063" cy="1652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A4922F-789B-AD3E-A31C-7BEEEFED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64" y="2440927"/>
            <a:ext cx="1646063" cy="1652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E6B94-694D-D8C4-1171-296DBCFE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245" y="2430189"/>
            <a:ext cx="1615580" cy="1621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A3DB7-17CD-9968-E1F9-D10CA7D9E781}"/>
              </a:ext>
            </a:extLst>
          </p:cNvPr>
          <p:cNvSpPr txBox="1"/>
          <p:nvPr/>
        </p:nvSpPr>
        <p:spPr>
          <a:xfrm>
            <a:off x="5482522" y="45398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Appium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398FA-0A3C-CC22-EEBD-F0C1131E6483}"/>
              </a:ext>
            </a:extLst>
          </p:cNvPr>
          <p:cNvSpPr txBox="1"/>
          <p:nvPr/>
        </p:nvSpPr>
        <p:spPr>
          <a:xfrm>
            <a:off x="8750964" y="454894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Android 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D0B8C-EF22-D5B9-9903-5D8C5707C002}"/>
              </a:ext>
            </a:extLst>
          </p:cNvPr>
          <p:cNvSpPr txBox="1"/>
          <p:nvPr/>
        </p:nvSpPr>
        <p:spPr>
          <a:xfrm>
            <a:off x="2383632" y="4549137"/>
            <a:ext cx="74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Appium 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6C4DC-57D7-F9D0-3F14-3B5E92E55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47" y="649915"/>
            <a:ext cx="4971775" cy="11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9DDDDD-FDDF-E23F-0A34-88F394D4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98" y="786525"/>
            <a:ext cx="9144000" cy="257482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Android studio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Appium inspector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Download Android Studio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Install SDK in Android Studio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Download Emulator in Android Studio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Download Appium Inspector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93718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</TotalTime>
  <Words>259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Sabon Next LT</vt:lpstr>
      <vt:lpstr>Times New Roman</vt:lpstr>
      <vt:lpstr>Wingdings</vt:lpstr>
      <vt:lpstr>LuminousVTI</vt:lpstr>
      <vt:lpstr>E-HEALTH CARE APPLICATION</vt:lpstr>
      <vt:lpstr>OBJECTIVE</vt:lpstr>
      <vt:lpstr>ABSTRACT</vt:lpstr>
      <vt:lpstr>PROPOSED SYSTEM</vt:lpstr>
      <vt:lpstr>Flow chart </vt:lpstr>
      <vt:lpstr>CONCEPT MAPPING</vt:lpstr>
      <vt:lpstr>TESTCASES</vt:lpstr>
      <vt:lpstr>PowerPoint Presentation</vt:lpstr>
      <vt:lpstr>PowerPoint Presentation</vt:lpstr>
      <vt:lpstr>IMPLEMENTATION</vt:lpstr>
      <vt:lpstr>PowerPoint Presentation</vt:lpstr>
      <vt:lpstr>PowerPoint Presentation</vt:lpstr>
      <vt:lpstr>TESTCASE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sahithi mandadpu</dc:creator>
  <cp:lastModifiedBy>siva kumar</cp:lastModifiedBy>
  <cp:revision>452</cp:revision>
  <dcterms:created xsi:type="dcterms:W3CDTF">2022-09-30T16:39:57Z</dcterms:created>
  <dcterms:modified xsi:type="dcterms:W3CDTF">2023-01-30T12:47:31Z</dcterms:modified>
</cp:coreProperties>
</file>