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82" r:id="rId3"/>
    <p:sldId id="280" r:id="rId4"/>
    <p:sldId id="285" r:id="rId5"/>
    <p:sldId id="313" r:id="rId6"/>
    <p:sldId id="315" r:id="rId7"/>
    <p:sldId id="316" r:id="rId8"/>
    <p:sldId id="319" r:id="rId9"/>
    <p:sldId id="289" r:id="rId10"/>
    <p:sldId id="317" r:id="rId11"/>
    <p:sldId id="310" r:id="rId12"/>
    <p:sldId id="318" r:id="rId13"/>
    <p:sldId id="314" r:id="rId14"/>
    <p:sldId id="281" r:id="rId15"/>
  </p:sldIdLst>
  <p:sldSz cx="9144000" cy="5143500" type="screen16x9"/>
  <p:notesSz cx="6805613" cy="99441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000000"/>
    <a:srgbClr val="84BD00"/>
    <a:srgbClr val="0077C8"/>
    <a:srgbClr val="C79316"/>
    <a:srgbClr val="00B2A9"/>
    <a:srgbClr val="FFCD00"/>
    <a:srgbClr val="E87722"/>
    <a:srgbClr val="DA291C"/>
    <a:srgbClr val="001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6" autoAdjust="0"/>
    <p:restoredTop sz="77896" autoAdjust="0"/>
  </p:normalViewPr>
  <p:slideViewPr>
    <p:cSldViewPr>
      <p:cViewPr varScale="1">
        <p:scale>
          <a:sx n="158" d="100"/>
          <a:sy n="158" d="100"/>
        </p:scale>
        <p:origin x="744" y="176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5/23/17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 of developing</a:t>
            </a:r>
            <a:r>
              <a:rPr lang="en-US" baseline="0" dirty="0"/>
              <a:t> for all of those platforms is that I’m not necessarily an expert in anything.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As</a:t>
            </a:r>
            <a:r>
              <a:rPr lang="en-US" baseline="0" dirty="0"/>
              <a:t> mentioned previously we are primarily going to discuss what it takes to build a batch processing app. Thus we will start with an overview of the current state of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8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</a:t>
            </a:r>
            <a:r>
              <a:rPr lang="en-US" baseline="0" dirty="0"/>
              <a:t> the part about making it easy to add additional capabilities and how that will impact the architecture of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6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</a:t>
            </a:r>
            <a:r>
              <a:rPr lang="en-US" baseline="0" dirty="0"/>
              <a:t> explain the difference between the Doc Manager </a:t>
            </a:r>
            <a:r>
              <a:rPr lang="en-US" baseline="0" dirty="0" err="1"/>
              <a:t>api</a:t>
            </a:r>
            <a:r>
              <a:rPr lang="en-US" baseline="0" dirty="0"/>
              <a:t> and the full SW API where you control the full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1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</a:t>
            </a:r>
            <a:r>
              <a:rPr lang="en-US" baseline="0" dirty="0"/>
              <a:t> explain the difference between the Doc Manager </a:t>
            </a:r>
            <a:r>
              <a:rPr lang="en-US" baseline="0" dirty="0" err="1"/>
              <a:t>api</a:t>
            </a:r>
            <a:r>
              <a:rPr lang="en-US" baseline="0" dirty="0"/>
              <a:t> and the full SW API where you control the full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4267200" y="599856"/>
            <a:ext cx="4337248" cy="1133694"/>
          </a:xfrm>
        </p:spPr>
        <p:txBody>
          <a:bodyPr lIns="0" tIns="0" rIns="0" bIns="0" anchor="t" anchorCtr="0"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1200150"/>
            <a:ext cx="4337050" cy="1295400"/>
          </a:xfrm>
        </p:spPr>
        <p:txBody>
          <a:bodyPr tIns="0" rIns="0" bIns="0" anchor="t" anchorCtr="0">
            <a:no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26496"/>
            <a:ext cx="2885831" cy="16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4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96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9550"/>
            <a:ext cx="3124200" cy="2133600"/>
          </a:xfrm>
          <a:ln>
            <a:noFill/>
          </a:ln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553200" y="4248150"/>
            <a:ext cx="2133600" cy="8382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131670"/>
            <a:ext cx="7848600" cy="360000"/>
          </a:xfrm>
          <a:solidFill>
            <a:schemeClr val="accent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668708"/>
            <a:ext cx="78486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dirty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211750"/>
            <a:ext cx="78486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2751810"/>
            <a:ext cx="78486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3291870"/>
            <a:ext cx="78486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62000" y="3831930"/>
            <a:ext cx="78486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4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46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96549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1276350"/>
            <a:ext cx="7777163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8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879562"/>
            <a:ext cx="7777163" cy="3564396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863601" y="1276350"/>
            <a:ext cx="3744404" cy="3168352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716016" y="1275606"/>
            <a:ext cx="3744404" cy="3168352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6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4221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5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88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62000" y="1306871"/>
            <a:ext cx="7878452" cy="3093065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4722904"/>
            <a:ext cx="1947428" cy="28724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10400" y="4747796"/>
            <a:ext cx="1667829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600" dirty="0"/>
              <a:t>www.flatterfiles.com</a:t>
            </a:r>
          </a:p>
        </p:txBody>
      </p:sp>
    </p:spTree>
    <p:extLst>
      <p:ext uri="{BB962C8B-B14F-4D97-AF65-F5344CB8AC3E}">
        <p14:creationId xmlns:p14="http://schemas.microsoft.com/office/powerpoint/2010/main" val="59867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52000" indent="-252000" algn="l" defTabSz="879152" rtl="0" eaLnBrk="1" latinLnBrk="0" hangingPunct="1">
        <a:lnSpc>
          <a:spcPct val="100000"/>
        </a:lnSpc>
        <a:spcBef>
          <a:spcPts val="800"/>
        </a:spcBef>
        <a:buClrTx/>
        <a:buSzPct val="100000"/>
        <a:buFont typeface="Arial"/>
        <a:buChar char="•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504000" marR="0" indent="-234000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756000" marR="0" indent="-216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972000" indent="-180000" algn="l" defTabSz="879152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/>
        <a:buChar char="•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1251450" indent="-171450" algn="l" defTabSz="879152" rtl="0" eaLnBrk="1" latinLnBrk="0" hangingPunct="1">
        <a:lnSpc>
          <a:spcPct val="100000"/>
        </a:lnSpc>
        <a:spcBef>
          <a:spcPts val="300"/>
        </a:spcBef>
        <a:buClrTx/>
        <a:buSzPct val="100000"/>
        <a:buFont typeface="Arial"/>
        <a:buChar char="•"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cvaught/SimpleSldWork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mva.microsoft.com/" TargetMode="External"/><Relationship Id="rId3" Type="http://schemas.openxmlformats.org/officeDocument/2006/relationships/hyperlink" Target="https://www.microsoft.com/net/tutorials/csharp/getting-start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19600" y="599856"/>
            <a:ext cx="4184848" cy="1057494"/>
          </a:xfrm>
        </p:spPr>
        <p:txBody>
          <a:bodyPr/>
          <a:lstStyle/>
          <a:p>
            <a:r>
              <a:rPr lang="en-US" dirty="0" smtClean="0"/>
              <a:t>Introduction to the SOLIDWORKS API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267200" y="1962150"/>
            <a:ext cx="4337050" cy="2209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Chris Vaught</a:t>
            </a:r>
          </a:p>
          <a:p>
            <a:r>
              <a:rPr lang="en-US" dirty="0"/>
              <a:t>Founder – Flatter Files</a:t>
            </a:r>
          </a:p>
          <a:p>
            <a:r>
              <a:rPr lang="en-US" dirty="0"/>
              <a:t>cvaught@flatterfiles.com</a:t>
            </a:r>
          </a:p>
        </p:txBody>
      </p:sp>
    </p:spTree>
    <p:extLst>
      <p:ext uri="{BB962C8B-B14F-4D97-AF65-F5344CB8AC3E}">
        <p14:creationId xmlns:p14="http://schemas.microsoft.com/office/powerpoint/2010/main" val="364553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SOLIDWORKS API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access to control SOLIDWORKS</a:t>
            </a:r>
          </a:p>
          <a:p>
            <a:r>
              <a:rPr lang="en-US" dirty="0" smtClean="0"/>
              <a:t>Generally anything you can do in SOLIDWORKS can be done via the API</a:t>
            </a:r>
          </a:p>
          <a:p>
            <a:r>
              <a:rPr lang="en-US" dirty="0" smtClean="0"/>
              <a:t>API steps required is similar to user controlling SOLIDWORKS.</a:t>
            </a:r>
          </a:p>
        </p:txBody>
      </p:sp>
    </p:spTree>
    <p:extLst>
      <p:ext uri="{BB962C8B-B14F-4D97-AF65-F5344CB8AC3E}">
        <p14:creationId xmlns:p14="http://schemas.microsoft.com/office/powerpoint/2010/main" val="64861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SOLIDWORKS Stand-alone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en-US" dirty="0" smtClean="0"/>
              <a:t>2017</a:t>
            </a:r>
            <a:endParaRPr lang="en-US" dirty="0"/>
          </a:p>
          <a:p>
            <a:pPr lvl="1"/>
            <a:r>
              <a:rPr lang="en-US" dirty="0"/>
              <a:t>Community Edition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.NET Framework</a:t>
            </a:r>
          </a:p>
          <a:p>
            <a:r>
              <a:rPr lang="en-US" dirty="0"/>
              <a:t>Windows Forms Application</a:t>
            </a:r>
          </a:p>
        </p:txBody>
      </p:sp>
    </p:spTree>
    <p:extLst>
      <p:ext uri="{BB962C8B-B14F-4D97-AF65-F5344CB8AC3E}">
        <p14:creationId xmlns:p14="http://schemas.microsoft.com/office/powerpoint/2010/main" val="56989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Stand-alone Application</a:t>
            </a:r>
          </a:p>
          <a:p>
            <a:r>
              <a:rPr lang="en-US" dirty="0" smtClean="0"/>
              <a:t>Open or connect to SOLIDWORKS</a:t>
            </a:r>
          </a:p>
          <a:p>
            <a:r>
              <a:rPr lang="en-US" dirty="0" smtClean="0"/>
              <a:t>Open example part</a:t>
            </a:r>
          </a:p>
          <a:p>
            <a:r>
              <a:rPr lang="en-US" dirty="0" smtClean="0"/>
              <a:t>Delete hidden solid bodies</a:t>
            </a:r>
          </a:p>
          <a:p>
            <a:r>
              <a:rPr lang="en-US" dirty="0" smtClean="0"/>
              <a:t>Export to STEP file</a:t>
            </a:r>
          </a:p>
          <a:p>
            <a:r>
              <a:rPr lang="en-US" dirty="0" smtClean="0"/>
              <a:t>Close SOLIDWORKS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1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1371600" y="1962150"/>
            <a:ext cx="6473825" cy="374650"/>
          </a:xfrm>
        </p:spPr>
        <p:txBody>
          <a:bodyPr/>
          <a:lstStyle/>
          <a:p>
            <a:pPr algn="ctr"/>
            <a:r>
              <a:rPr lang="en-US" i="1" dirty="0" smtClean="0"/>
              <a:t>Build Application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623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368425" y="1707654"/>
            <a:ext cx="7272338" cy="2540496"/>
          </a:xfrm>
        </p:spPr>
        <p:txBody>
          <a:bodyPr/>
          <a:lstStyle/>
          <a:p>
            <a:pPr algn="ctr"/>
            <a:r>
              <a:rPr lang="en-US" dirty="0"/>
              <a:t>Source Code:</a:t>
            </a:r>
          </a:p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github.com/cvaught/SimpleSldWorks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Chris Vaught</a:t>
            </a:r>
          </a:p>
          <a:p>
            <a:pPr algn="ctr"/>
            <a:r>
              <a:rPr lang="en-US" dirty="0"/>
              <a:t>Founder – Flatter Files</a:t>
            </a:r>
          </a:p>
          <a:p>
            <a:pPr algn="ctr"/>
            <a:r>
              <a:rPr lang="en-US" dirty="0"/>
              <a:t>cvaught@flatterfiles.com</a:t>
            </a:r>
          </a:p>
        </p:txBody>
      </p:sp>
    </p:spTree>
    <p:extLst>
      <p:ext uri="{BB962C8B-B14F-4D97-AF65-F5344CB8AC3E}">
        <p14:creationId xmlns:p14="http://schemas.microsoft.com/office/powerpoint/2010/main" val="29526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Engineer</a:t>
            </a:r>
          </a:p>
          <a:p>
            <a:r>
              <a:rPr lang="en-US" dirty="0"/>
              <a:t>Self taught programmer</a:t>
            </a:r>
          </a:p>
          <a:p>
            <a:r>
              <a:rPr lang="en-US" dirty="0"/>
              <a:t>Founder and Developer of Flatter Files</a:t>
            </a:r>
          </a:p>
          <a:p>
            <a:r>
              <a:rPr lang="en-US" dirty="0"/>
              <a:t>Full Stack Development</a:t>
            </a:r>
          </a:p>
          <a:p>
            <a:pPr lvl="1"/>
            <a:r>
              <a:rPr lang="en-US" dirty="0"/>
              <a:t>Uploader – C# .NET</a:t>
            </a:r>
          </a:p>
          <a:p>
            <a:pPr lvl="1"/>
            <a:r>
              <a:rPr lang="en-US" dirty="0"/>
              <a:t>Server Side – Java</a:t>
            </a:r>
          </a:p>
          <a:p>
            <a:pPr lvl="1"/>
            <a:r>
              <a:rPr lang="en-US" dirty="0"/>
              <a:t>Web App –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iOS – Objective C</a:t>
            </a:r>
          </a:p>
          <a:p>
            <a:pPr lvl="1"/>
            <a:r>
              <a:rPr lang="en-US" dirty="0"/>
              <a:t>Android -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71550"/>
            <a:ext cx="3535254" cy="274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863601" y="879562"/>
            <a:ext cx="4317999" cy="3564396"/>
          </a:xfrm>
        </p:spPr>
        <p:txBody>
          <a:bodyPr>
            <a:normAutofit/>
          </a:bodyPr>
          <a:lstStyle/>
          <a:p>
            <a:r>
              <a:rPr lang="en-US" dirty="0" smtClean="0"/>
              <a:t>Why Write an Application?</a:t>
            </a:r>
            <a:endParaRPr lang="en-US" dirty="0"/>
          </a:p>
          <a:p>
            <a:r>
              <a:rPr lang="en-US" dirty="0" smtClean="0"/>
              <a:t>Getting </a:t>
            </a:r>
            <a:r>
              <a:rPr lang="en-US" dirty="0"/>
              <a:t>Started </a:t>
            </a:r>
            <a:r>
              <a:rPr lang="en-US" dirty="0" smtClean="0"/>
              <a:t>Tips</a:t>
            </a:r>
          </a:p>
          <a:p>
            <a:r>
              <a:rPr lang="en-US" dirty="0" smtClean="0"/>
              <a:t>Macros vs Add-ins vs Stand-alone</a:t>
            </a:r>
            <a:endParaRPr lang="en-US" dirty="0"/>
          </a:p>
          <a:p>
            <a:r>
              <a:rPr lang="en-US" dirty="0"/>
              <a:t>Discuss SOLIDWORKS API</a:t>
            </a:r>
          </a:p>
          <a:p>
            <a:r>
              <a:rPr lang="en-US" dirty="0" smtClean="0"/>
              <a:t>Tools for SOLIDWORKS Development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 Simple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Write an Application?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Never do a task more than one time</a:t>
            </a:r>
          </a:p>
          <a:p>
            <a:r>
              <a:rPr lang="en-US" dirty="0"/>
              <a:t>Improve Productivity</a:t>
            </a:r>
          </a:p>
          <a:p>
            <a:r>
              <a:rPr lang="en-US" dirty="0"/>
              <a:t>Impress your boss</a:t>
            </a:r>
          </a:p>
          <a:p>
            <a:r>
              <a:rPr lang="en-US" dirty="0" smtClean="0"/>
              <a:t>Expand your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Google Search, Google Search, Google Search</a:t>
            </a:r>
          </a:p>
          <a:p>
            <a:r>
              <a:rPr lang="en-US" dirty="0" smtClean="0"/>
              <a:t>Never </a:t>
            </a:r>
            <a:r>
              <a:rPr lang="en-US" dirty="0"/>
              <a:t>write code more than once in a </a:t>
            </a:r>
            <a:r>
              <a:rPr lang="en-US" dirty="0" smtClean="0"/>
              <a:t>project.</a:t>
            </a:r>
            <a:endParaRPr lang="en-US" dirty="0"/>
          </a:p>
          <a:p>
            <a:r>
              <a:rPr lang="en-US" dirty="0"/>
              <a:t>Learn object oriented programming and fully understand </a:t>
            </a:r>
            <a:r>
              <a:rPr lang="en-US" dirty="0" smtClean="0"/>
              <a:t>it.</a:t>
            </a:r>
            <a:endParaRPr lang="en-US" dirty="0"/>
          </a:p>
          <a:p>
            <a:r>
              <a:rPr lang="en-US" dirty="0"/>
              <a:t>Online </a:t>
            </a:r>
            <a:r>
              <a:rPr lang="en-US" dirty="0" smtClean="0"/>
              <a:t>Tutorials</a:t>
            </a:r>
          </a:p>
          <a:p>
            <a:pPr lvl="1"/>
            <a:r>
              <a:rPr lang="en-US" dirty="0"/>
              <a:t>Microsoft Virtual Academy - </a:t>
            </a:r>
            <a:r>
              <a:rPr lang="en-US" dirty="0">
                <a:hlinkClick r:id="rId2"/>
              </a:rPr>
              <a:t>https://mva.microsoft.com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www.microsoft.com/net/tutorials/csharp/getting-started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2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 vs Add-ins vs Stand-alones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</a:p>
          <a:p>
            <a:pPr lvl="1"/>
            <a:r>
              <a:rPr lang="en-US" dirty="0" smtClean="0"/>
              <a:t>VBA scripting to automate tasks inside of SOLIDWORKS</a:t>
            </a:r>
          </a:p>
          <a:p>
            <a:r>
              <a:rPr lang="en-US" dirty="0" smtClean="0"/>
              <a:t>Add-ins</a:t>
            </a:r>
          </a:p>
          <a:p>
            <a:pPr lvl="1"/>
            <a:r>
              <a:rPr lang="en-US" dirty="0" smtClean="0"/>
              <a:t>More capable/professional automation but also runs inside of SOLIDWORKS</a:t>
            </a:r>
          </a:p>
          <a:p>
            <a:r>
              <a:rPr lang="en-US" dirty="0" smtClean="0"/>
              <a:t>Stand-alones</a:t>
            </a:r>
          </a:p>
          <a:p>
            <a:pPr lvl="1"/>
            <a:r>
              <a:rPr lang="en-US" dirty="0" smtClean="0"/>
              <a:t>Automate SOLIDWORKS from another application.</a:t>
            </a:r>
          </a:p>
          <a:p>
            <a:pPr lvl="1"/>
            <a:endParaRPr lang="en-US" dirty="0"/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www.cadsharp.com</a:t>
            </a:r>
            <a:r>
              <a:rPr lang="en-US" dirty="0"/>
              <a:t>/blog/macro-vs-add-in-vs-stand-alone/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7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Macros vs Add-ins vs Stand-alones?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</a:p>
          <a:p>
            <a:pPr lvl="1"/>
            <a:r>
              <a:rPr lang="en-US" dirty="0" smtClean="0"/>
              <a:t>Need to automate a task for personal use and likely has limited long term use.</a:t>
            </a:r>
          </a:p>
          <a:p>
            <a:r>
              <a:rPr lang="en-US" dirty="0" smtClean="0"/>
              <a:t>Add-ins</a:t>
            </a:r>
          </a:p>
          <a:p>
            <a:pPr lvl="1"/>
            <a:r>
              <a:rPr lang="en-US" dirty="0" smtClean="0"/>
              <a:t>Need to automate a task that will be distributed company wide or to customers.</a:t>
            </a:r>
          </a:p>
          <a:p>
            <a:r>
              <a:rPr lang="en-US" dirty="0" smtClean="0"/>
              <a:t>Stand-alones</a:t>
            </a:r>
          </a:p>
          <a:p>
            <a:pPr lvl="1"/>
            <a:r>
              <a:rPr lang="en-US" dirty="0" smtClean="0"/>
              <a:t>Want to build a single application that integrates with multiple applications or simply are processing many files at once. </a:t>
            </a:r>
          </a:p>
          <a:p>
            <a:pPr lvl="1"/>
            <a:r>
              <a:rPr lang="en-US" dirty="0" smtClean="0"/>
              <a:t>Stand-alone applications allow you to manage SW independently. For example you can handle SW crashes.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4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SOLIDWORKS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SOLIDWORKS Document Manager </a:t>
            </a:r>
            <a:r>
              <a:rPr lang="en-US" dirty="0" smtClean="0"/>
              <a:t>API</a:t>
            </a:r>
          </a:p>
          <a:p>
            <a:pPr marL="468000" lvl="3" indent="-252000">
              <a:spcBef>
                <a:spcPts val="800"/>
              </a:spcBef>
            </a:pPr>
            <a:r>
              <a:rPr lang="en-US" sz="1800" dirty="0" err="1"/>
              <a:t>Interop.SwDocumentMgr.dll</a:t>
            </a:r>
            <a:endParaRPr lang="en-US" sz="1800" dirty="0"/>
          </a:p>
          <a:p>
            <a:r>
              <a:rPr lang="en-US" dirty="0"/>
              <a:t>SOLIDWORKS </a:t>
            </a:r>
            <a:r>
              <a:rPr lang="en-US" dirty="0" smtClean="0"/>
              <a:t>API</a:t>
            </a:r>
          </a:p>
          <a:p>
            <a:pPr lvl="1"/>
            <a:r>
              <a:rPr lang="en-US" dirty="0" err="1"/>
              <a:t>Interop.SldWorks.dll</a:t>
            </a:r>
            <a:endParaRPr lang="en-US" dirty="0"/>
          </a:p>
          <a:p>
            <a:pPr lvl="1"/>
            <a:r>
              <a:rPr lang="en-US" dirty="0" err="1"/>
              <a:t>Interop.SwConst.dll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2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SOLIDWORKS Document Manager API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</a:t>
            </a:r>
            <a:r>
              <a:rPr lang="en-US" dirty="0"/>
              <a:t>you to write applications that emulate file management tools to perform such tasks as renaming, replacing, and copying SOLIDWORKS documents.</a:t>
            </a:r>
          </a:p>
          <a:p>
            <a:r>
              <a:rPr lang="en-US" dirty="0"/>
              <a:t>SOLIDWORKS does not have to be installed on the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Specific </a:t>
            </a:r>
            <a:r>
              <a:rPr lang="en-US" dirty="0"/>
              <a:t>License Key for the Document Manager API must be obtained</a:t>
            </a:r>
          </a:p>
          <a:p>
            <a:pPr lvl="1"/>
            <a:r>
              <a:rPr lang="en-US" dirty="0"/>
              <a:t>http://www.solidworks.com/sw/support/api-support.htm</a:t>
            </a:r>
          </a:p>
          <a:p>
            <a:r>
              <a:rPr lang="en-US" dirty="0"/>
              <a:t>License key must be updated each year for the latest version of SOLIDWORKS</a:t>
            </a:r>
          </a:p>
          <a:p>
            <a:r>
              <a:rPr lang="en-US" dirty="0"/>
              <a:t>Way faster since SOLIDWORKS doesn’t have to be opened on the machine.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3376"/>
      </p:ext>
    </p:extLst>
  </p:cSld>
  <p:clrMapOvr>
    <a:masterClrMapping/>
  </p:clrMapOvr>
</p:sld>
</file>

<file path=ppt/theme/theme1.xml><?xml version="1.0" encoding="utf-8"?>
<a:theme xmlns:a="http://schemas.openxmlformats.org/drawingml/2006/main" name="3DS_2015_SWK_SWW2016_PowerPoint_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3DS_2015_SWK_SWW2016_PowerPoint_Template</Template>
  <TotalTime>12437</TotalTime>
  <Words>552</Words>
  <Application>Microsoft Macintosh PowerPoint</Application>
  <PresentationFormat>On-screen Show (16:9)</PresentationFormat>
  <Paragraphs>103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3ds Condensed</vt:lpstr>
      <vt:lpstr>3ds Light</vt:lpstr>
      <vt:lpstr>Arial</vt:lpstr>
      <vt:lpstr>Arial Narrow</vt:lpstr>
      <vt:lpstr>Calibri</vt:lpstr>
      <vt:lpstr>3DS_2015_SWK_SWW2016_PowerPoint_Template</vt:lpstr>
      <vt:lpstr>Introduction to the SOLIDWORKS API</vt:lpstr>
      <vt:lpstr>My Background</vt:lpstr>
      <vt:lpstr>Overview</vt:lpstr>
      <vt:lpstr>Why Write an Application?</vt:lpstr>
      <vt:lpstr>Getting Started Tips</vt:lpstr>
      <vt:lpstr>Macros vs Add-ins vs Stand-alones</vt:lpstr>
      <vt:lpstr>When to use Macros vs Add-ins vs Stand-alones?</vt:lpstr>
      <vt:lpstr>SOLIDWORKS API</vt:lpstr>
      <vt:lpstr>SOLIDWORKS Document Manager API</vt:lpstr>
      <vt:lpstr>SOLIDWORKS API</vt:lpstr>
      <vt:lpstr>Tools for SOLIDWORKS Stand-alone Development</vt:lpstr>
      <vt:lpstr>Demo Application</vt:lpstr>
      <vt:lpstr>Build Application</vt:lpstr>
      <vt:lpstr>PowerPoint Presentation</vt:lpstr>
    </vt:vector>
  </TitlesOfParts>
  <Company>DASSAULT SYSTEMES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HORAN Audrey</dc:creator>
  <cp:lastModifiedBy>Chris Vaught</cp:lastModifiedBy>
  <cp:revision>99</cp:revision>
  <cp:lastPrinted>2013-06-27T08:50:33Z</cp:lastPrinted>
  <dcterms:created xsi:type="dcterms:W3CDTF">2015-10-16T14:38:26Z</dcterms:created>
  <dcterms:modified xsi:type="dcterms:W3CDTF">2017-05-23T21:31:20Z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