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upo 107">
            <a:extLst>
              <a:ext uri="{FF2B5EF4-FFF2-40B4-BE49-F238E27FC236}">
                <a16:creationId xmlns:a16="http://schemas.microsoft.com/office/drawing/2014/main" id="{2346BE85-B99D-4DD0-9B90-C16614A5C28D}"/>
              </a:ext>
            </a:extLst>
          </p:cNvPr>
          <p:cNvGrpSpPr/>
          <p:nvPr/>
        </p:nvGrpSpPr>
        <p:grpSpPr>
          <a:xfrm>
            <a:off x="411744" y="174048"/>
            <a:ext cx="5399520" cy="3577957"/>
            <a:chOff x="35871" y="9767"/>
            <a:chExt cx="2453364" cy="1625786"/>
          </a:xfrm>
        </p:grpSpPr>
        <p:grpSp>
          <p:nvGrpSpPr>
            <p:cNvPr id="268" name="Grupo 267">
              <a:extLst>
                <a:ext uri="{FF2B5EF4-FFF2-40B4-BE49-F238E27FC236}">
                  <a16:creationId xmlns:a16="http://schemas.microsoft.com/office/drawing/2014/main" id="{DFFA7950-7757-4DB9-B805-DF38E751B9EF}"/>
                </a:ext>
              </a:extLst>
            </p:cNvPr>
            <p:cNvGrpSpPr/>
            <p:nvPr/>
          </p:nvGrpSpPr>
          <p:grpSpPr>
            <a:xfrm>
              <a:off x="1177425" y="15596"/>
              <a:ext cx="1311810" cy="1619957"/>
              <a:chOff x="35883" y="9775"/>
              <a:chExt cx="1311885" cy="1620428"/>
            </a:xfrm>
          </p:grpSpPr>
          <p:grpSp>
            <p:nvGrpSpPr>
              <p:cNvPr id="299" name="Grupo 298">
                <a:extLst>
                  <a:ext uri="{FF2B5EF4-FFF2-40B4-BE49-F238E27FC236}">
                    <a16:creationId xmlns:a16="http://schemas.microsoft.com/office/drawing/2014/main" id="{9BC168C1-79F0-48C9-B949-BDC08011EB72}"/>
                  </a:ext>
                </a:extLst>
              </p:cNvPr>
              <p:cNvGrpSpPr/>
              <p:nvPr/>
            </p:nvGrpSpPr>
            <p:grpSpPr>
              <a:xfrm>
                <a:off x="312409" y="9775"/>
                <a:ext cx="1035359" cy="1341833"/>
                <a:chOff x="3158404" y="2440681"/>
                <a:chExt cx="1170394" cy="1493628"/>
              </a:xfrm>
            </p:grpSpPr>
            <p:grpSp>
              <p:nvGrpSpPr>
                <p:cNvPr id="304" name="Grupo 303">
                  <a:extLst>
                    <a:ext uri="{FF2B5EF4-FFF2-40B4-BE49-F238E27FC236}">
                      <a16:creationId xmlns:a16="http://schemas.microsoft.com/office/drawing/2014/main" id="{FA2939BE-B09B-428B-AA39-59A06C3B1C43}"/>
                    </a:ext>
                  </a:extLst>
                </p:cNvPr>
                <p:cNvGrpSpPr/>
                <p:nvPr/>
              </p:nvGrpSpPr>
              <p:grpSpPr>
                <a:xfrm>
                  <a:off x="3158404" y="2440681"/>
                  <a:ext cx="1170394" cy="1181037"/>
                  <a:chOff x="3158404" y="2440681"/>
                  <a:chExt cx="1170394" cy="1181037"/>
                </a:xfrm>
              </p:grpSpPr>
              <p:grpSp>
                <p:nvGrpSpPr>
                  <p:cNvPr id="314" name="Grupo 313">
                    <a:extLst>
                      <a:ext uri="{FF2B5EF4-FFF2-40B4-BE49-F238E27FC236}">
                        <a16:creationId xmlns:a16="http://schemas.microsoft.com/office/drawing/2014/main" id="{AC0A3037-5541-494D-AB71-ADC33E65DA21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440681"/>
                    <a:ext cx="1170394" cy="874048"/>
                    <a:chOff x="3158404" y="2440681"/>
                    <a:chExt cx="1170394" cy="874048"/>
                  </a:xfrm>
                </p:grpSpPr>
                <p:grpSp>
                  <p:nvGrpSpPr>
                    <p:cNvPr id="317" name="Grupo 316">
                      <a:extLst>
                        <a:ext uri="{FF2B5EF4-FFF2-40B4-BE49-F238E27FC236}">
                          <a16:creationId xmlns:a16="http://schemas.microsoft.com/office/drawing/2014/main" id="{C70C538F-7EEA-470B-88D8-CA03247FC2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9350" y="2440681"/>
                      <a:ext cx="659448" cy="564496"/>
                      <a:chOff x="3669350" y="2440681"/>
                      <a:chExt cx="659448" cy="564496"/>
                    </a:xfrm>
                  </p:grpSpPr>
                  <p:sp>
                    <p:nvSpPr>
                      <p:cNvPr id="328" name="Elipse 327">
                        <a:extLst>
                          <a:ext uri="{FF2B5EF4-FFF2-40B4-BE49-F238E27FC236}">
                            <a16:creationId xmlns:a16="http://schemas.microsoft.com/office/drawing/2014/main" id="{D736C464-30A6-47A0-A8AA-50B08F540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2" y="2440681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9" name="Elipse 328">
                        <a:extLst>
                          <a:ext uri="{FF2B5EF4-FFF2-40B4-BE49-F238E27FC236}">
                            <a16:creationId xmlns:a16="http://schemas.microsoft.com/office/drawing/2014/main" id="{CEE2837A-2769-4B72-B4BE-A0A8142812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1" y="2768517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30" name="Elipse 329">
                        <a:extLst>
                          <a:ext uri="{FF2B5EF4-FFF2-40B4-BE49-F238E27FC236}">
                            <a16:creationId xmlns:a16="http://schemas.microsoft.com/office/drawing/2014/main" id="{59B31901-CF42-4032-96B3-8FA6AE150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2773063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331" name="Conector recto 330">
                        <a:extLst>
                          <a:ext uri="{FF2B5EF4-FFF2-40B4-BE49-F238E27FC236}">
                            <a16:creationId xmlns:a16="http://schemas.microsoft.com/office/drawing/2014/main" id="{F49C16BF-0B36-4266-8390-4F4713CF351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99919" y="2672795"/>
                        <a:ext cx="1" cy="9572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2" name="Conector recto 331">
                        <a:extLst>
                          <a:ext uri="{FF2B5EF4-FFF2-40B4-BE49-F238E27FC236}">
                            <a16:creationId xmlns:a16="http://schemas.microsoft.com/office/drawing/2014/main" id="{C471F7B2-EE2B-4C45-9218-94B00BA8D6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99920" y="2672795"/>
                        <a:ext cx="230755" cy="13426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3" name="Conector recto 332">
                        <a:extLst>
                          <a:ext uri="{FF2B5EF4-FFF2-40B4-BE49-F238E27FC236}">
                            <a16:creationId xmlns:a16="http://schemas.microsoft.com/office/drawing/2014/main" id="{D228A4FC-0C6C-4527-83E7-0CF2F06279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69350" y="2672795"/>
                        <a:ext cx="230570" cy="127921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8" name="Grupo 317">
                      <a:extLst>
                        <a:ext uri="{FF2B5EF4-FFF2-40B4-BE49-F238E27FC236}">
                          <a16:creationId xmlns:a16="http://schemas.microsoft.com/office/drawing/2014/main" id="{78EE2FA8-F9F2-43DC-B285-6095157E31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766724"/>
                      <a:ext cx="857759" cy="545310"/>
                      <a:chOff x="3158404" y="2766724"/>
                      <a:chExt cx="857759" cy="545310"/>
                    </a:xfrm>
                  </p:grpSpPr>
                  <p:sp>
                    <p:nvSpPr>
                      <p:cNvPr id="321" name="Elipse 320">
                        <a:extLst>
                          <a:ext uri="{FF2B5EF4-FFF2-40B4-BE49-F238E27FC236}">
                            <a16:creationId xmlns:a16="http://schemas.microsoft.com/office/drawing/2014/main" id="{5AD3026C-AAA3-419C-AFF7-5A85D6FA6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7" y="2766724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2" name="Elipse 321">
                        <a:extLst>
                          <a:ext uri="{FF2B5EF4-FFF2-40B4-BE49-F238E27FC236}">
                            <a16:creationId xmlns:a16="http://schemas.microsoft.com/office/drawing/2014/main" id="{BBFADEFC-7B17-4684-8A98-C6C5E73FBA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3" name="Elipse 322">
                        <a:extLst>
                          <a:ext uri="{FF2B5EF4-FFF2-40B4-BE49-F238E27FC236}">
                            <a16:creationId xmlns:a16="http://schemas.microsoft.com/office/drawing/2014/main" id="{BB8AFA09-4577-4DEC-B471-1AB5F03AB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4" name="Elipse 323">
                        <a:extLst>
                          <a:ext uri="{FF2B5EF4-FFF2-40B4-BE49-F238E27FC236}">
                            <a16:creationId xmlns:a16="http://schemas.microsoft.com/office/drawing/2014/main" id="{A1E2F1E1-D527-41A5-B323-D645FF55F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325" name="Conector recto 324">
                        <a:extLst>
                          <a:ext uri="{FF2B5EF4-FFF2-40B4-BE49-F238E27FC236}">
                            <a16:creationId xmlns:a16="http://schemas.microsoft.com/office/drawing/2014/main" id="{8FF90BE0-7F51-4ED7-AA99-32608D2A0F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6" name="Conector recto 325">
                        <a:extLst>
                          <a:ext uri="{FF2B5EF4-FFF2-40B4-BE49-F238E27FC236}">
                            <a16:creationId xmlns:a16="http://schemas.microsoft.com/office/drawing/2014/main" id="{871E7983-203B-48E5-AFAB-24246090AF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7" name="Conector recto 326">
                        <a:extLst>
                          <a:ext uri="{FF2B5EF4-FFF2-40B4-BE49-F238E27FC236}">
                            <a16:creationId xmlns:a16="http://schemas.microsoft.com/office/drawing/2014/main" id="{A546AD32-3D96-4C79-A868-6129768594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9" name="Elipse 318">
                      <a:extLst>
                        <a:ext uri="{FF2B5EF4-FFF2-40B4-BE49-F238E27FC236}">
                          <a16:creationId xmlns:a16="http://schemas.microsoft.com/office/drawing/2014/main" id="{D537AC63-E8BE-42F5-9162-60C963449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6683" y="3082615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320" name="Conector recto 319">
                      <a:extLst>
                        <a:ext uri="{FF2B5EF4-FFF2-40B4-BE49-F238E27FC236}">
                          <a16:creationId xmlns:a16="http://schemas.microsoft.com/office/drawing/2014/main" id="{919F1D46-4324-4800-A2FC-3A02754010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12741" y="3005177"/>
                      <a:ext cx="0" cy="7743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5" name="Elipse 314">
                    <a:extLst>
                      <a:ext uri="{FF2B5EF4-FFF2-40B4-BE49-F238E27FC236}">
                        <a16:creationId xmlns:a16="http://schemas.microsoft.com/office/drawing/2014/main" id="{05400BB2-EEEB-4735-8143-61D0CC48A420}"/>
                      </a:ext>
                    </a:extLst>
                  </p:cNvPr>
                  <p:cNvSpPr/>
                  <p:nvPr/>
                </p:nvSpPr>
                <p:spPr>
                  <a:xfrm>
                    <a:off x="3783861" y="338960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316" name="Conector recto 315">
                    <a:extLst>
                      <a:ext uri="{FF2B5EF4-FFF2-40B4-BE49-F238E27FC236}">
                        <a16:creationId xmlns:a16="http://schemas.microsoft.com/office/drawing/2014/main" id="{B9A869DF-FB25-4A08-A95E-50F3E00C8E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9919" y="3312034"/>
                    <a:ext cx="187" cy="7757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2" name="Elipse 301">
                  <a:extLst>
                    <a:ext uri="{FF2B5EF4-FFF2-40B4-BE49-F238E27FC236}">
                      <a16:creationId xmlns:a16="http://schemas.microsoft.com/office/drawing/2014/main" id="{542EC963-1C12-48FE-A55C-A6A493D9385A}"/>
                    </a:ext>
                  </a:extLst>
                </p:cNvPr>
                <p:cNvSpPr/>
                <p:nvPr/>
              </p:nvSpPr>
              <p:spPr>
                <a:xfrm>
                  <a:off x="3783861" y="3702195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303" name="Conector recto 302">
                  <a:extLst>
                    <a:ext uri="{FF2B5EF4-FFF2-40B4-BE49-F238E27FC236}">
                      <a16:creationId xmlns:a16="http://schemas.microsoft.com/office/drawing/2014/main" id="{6D65592A-2457-4478-A4AD-ECD4AA5C34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9919" y="3621718"/>
                  <a:ext cx="0" cy="804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upo 271">
                <a:extLst>
                  <a:ext uri="{FF2B5EF4-FFF2-40B4-BE49-F238E27FC236}">
                    <a16:creationId xmlns:a16="http://schemas.microsoft.com/office/drawing/2014/main" id="{3F07FA6A-9E86-4111-8551-22E3FB888387}"/>
                  </a:ext>
                </a:extLst>
              </p:cNvPr>
              <p:cNvGrpSpPr/>
              <p:nvPr/>
            </p:nvGrpSpPr>
            <p:grpSpPr>
              <a:xfrm>
                <a:off x="35883" y="789850"/>
                <a:ext cx="758793" cy="840353"/>
                <a:chOff x="3158404" y="2998838"/>
                <a:chExt cx="857759" cy="935471"/>
              </a:xfrm>
            </p:grpSpPr>
            <p:sp>
              <p:nvSpPr>
                <p:cNvPr id="274" name="Elipse 273">
                  <a:extLst>
                    <a:ext uri="{FF2B5EF4-FFF2-40B4-BE49-F238E27FC236}">
                      <a16:creationId xmlns:a16="http://schemas.microsoft.com/office/drawing/2014/main" id="{F550753F-2467-4D95-B402-EF5BEDF7A6F1}"/>
                    </a:ext>
                  </a:extLst>
                </p:cNvPr>
                <p:cNvSpPr/>
                <p:nvPr/>
              </p:nvSpPr>
              <p:spPr>
                <a:xfrm>
                  <a:off x="3158404" y="3701191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grpSp>
              <p:nvGrpSpPr>
                <p:cNvPr id="277" name="Grupo 276">
                  <a:extLst>
                    <a:ext uri="{FF2B5EF4-FFF2-40B4-BE49-F238E27FC236}">
                      <a16:creationId xmlns:a16="http://schemas.microsoft.com/office/drawing/2014/main" id="{C1E2C197-CECE-4FCF-BC91-6A3D14622E18}"/>
                    </a:ext>
                  </a:extLst>
                </p:cNvPr>
                <p:cNvGrpSpPr/>
                <p:nvPr/>
              </p:nvGrpSpPr>
              <p:grpSpPr>
                <a:xfrm>
                  <a:off x="3158404" y="2998838"/>
                  <a:ext cx="857759" cy="935471"/>
                  <a:chOff x="3158404" y="2998838"/>
                  <a:chExt cx="857759" cy="935471"/>
                </a:xfrm>
              </p:grpSpPr>
              <p:grpSp>
                <p:nvGrpSpPr>
                  <p:cNvPr id="282" name="Grupo 281">
                    <a:extLst>
                      <a:ext uri="{FF2B5EF4-FFF2-40B4-BE49-F238E27FC236}">
                        <a16:creationId xmlns:a16="http://schemas.microsoft.com/office/drawing/2014/main" id="{99096A8F-946D-4D38-9C6C-88DCD378A80C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998838"/>
                    <a:ext cx="857759" cy="622880"/>
                    <a:chOff x="3158404" y="2998838"/>
                    <a:chExt cx="857759" cy="622880"/>
                  </a:xfrm>
                </p:grpSpPr>
                <p:grpSp>
                  <p:nvGrpSpPr>
                    <p:cNvPr id="288" name="Grupo 287">
                      <a:extLst>
                        <a:ext uri="{FF2B5EF4-FFF2-40B4-BE49-F238E27FC236}">
                          <a16:creationId xmlns:a16="http://schemas.microsoft.com/office/drawing/2014/main" id="{814D76D3-155F-42C5-B8F7-9AB4A2BD3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998838"/>
                      <a:ext cx="857759" cy="313196"/>
                      <a:chOff x="3158404" y="2998838"/>
                      <a:chExt cx="857759" cy="313196"/>
                    </a:xfrm>
                  </p:grpSpPr>
                  <p:sp>
                    <p:nvSpPr>
                      <p:cNvPr id="293" name="Elipse 292">
                        <a:extLst>
                          <a:ext uri="{FF2B5EF4-FFF2-40B4-BE49-F238E27FC236}">
                            <a16:creationId xmlns:a16="http://schemas.microsoft.com/office/drawing/2014/main" id="{7D665CDB-E769-4863-87F3-1D16D8AAC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94" name="Elipse 293">
                        <a:extLst>
                          <a:ext uri="{FF2B5EF4-FFF2-40B4-BE49-F238E27FC236}">
                            <a16:creationId xmlns:a16="http://schemas.microsoft.com/office/drawing/2014/main" id="{85F575A5-6DA0-4A7A-B4BE-D509FD9DD7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95" name="Elipse 294">
                        <a:extLst>
                          <a:ext uri="{FF2B5EF4-FFF2-40B4-BE49-F238E27FC236}">
                            <a16:creationId xmlns:a16="http://schemas.microsoft.com/office/drawing/2014/main" id="{6075D8C8-5C5F-4701-8AF8-F08C98F81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96" name="Conector recto 295">
                        <a:extLst>
                          <a:ext uri="{FF2B5EF4-FFF2-40B4-BE49-F238E27FC236}">
                            <a16:creationId xmlns:a16="http://schemas.microsoft.com/office/drawing/2014/main" id="{B35E2937-2ABE-44D8-AB92-5FF766D273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7" name="Conector recto 296">
                        <a:extLst>
                          <a:ext uri="{FF2B5EF4-FFF2-40B4-BE49-F238E27FC236}">
                            <a16:creationId xmlns:a16="http://schemas.microsoft.com/office/drawing/2014/main" id="{B257BBC7-8B0A-4422-8F51-7BB4D9DF236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Conector recto 297">
                        <a:extLst>
                          <a:ext uri="{FF2B5EF4-FFF2-40B4-BE49-F238E27FC236}">
                            <a16:creationId xmlns:a16="http://schemas.microsoft.com/office/drawing/2014/main" id="{85DB4B28-9BBC-497F-AA96-7001B7309C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9" name="Elipse 288">
                      <a:extLst>
                        <a:ext uri="{FF2B5EF4-FFF2-40B4-BE49-F238E27FC236}">
                          <a16:creationId xmlns:a16="http://schemas.microsoft.com/office/drawing/2014/main" id="{545DD0D3-90A6-42ED-BF4D-71BD10149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389604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90" name="Conector recto 289">
                      <a:extLst>
                        <a:ext uri="{FF2B5EF4-FFF2-40B4-BE49-F238E27FC236}">
                          <a16:creationId xmlns:a16="http://schemas.microsoft.com/office/drawing/2014/main" id="{8143D272-CB44-4EE1-AA90-82E9329320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99919" y="3312034"/>
                      <a:ext cx="187" cy="7757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1" name="Elipse 290">
                      <a:extLst>
                        <a:ext uri="{FF2B5EF4-FFF2-40B4-BE49-F238E27FC236}">
                          <a16:creationId xmlns:a16="http://schemas.microsoft.com/office/drawing/2014/main" id="{E67573DD-1F17-441A-B9B5-77F5F7DCF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8404" y="3385833"/>
                      <a:ext cx="232115" cy="2321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92" name="Conector recto 291">
                      <a:extLst>
                        <a:ext uri="{FF2B5EF4-FFF2-40B4-BE49-F238E27FC236}">
                          <a16:creationId xmlns:a16="http://schemas.microsoft.com/office/drawing/2014/main" id="{2027309C-17D6-47C4-965C-E45D69221A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4462" y="3305993"/>
                      <a:ext cx="0" cy="7984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0" name="Elipse 279">
                    <a:extLst>
                      <a:ext uri="{FF2B5EF4-FFF2-40B4-BE49-F238E27FC236}">
                        <a16:creationId xmlns:a16="http://schemas.microsoft.com/office/drawing/2014/main" id="{1936A1B8-6315-4F3B-90DF-F2191DD4D6D1}"/>
                      </a:ext>
                    </a:extLst>
                  </p:cNvPr>
                  <p:cNvSpPr/>
                  <p:nvPr/>
                </p:nvSpPr>
                <p:spPr>
                  <a:xfrm>
                    <a:off x="3783861" y="3702195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281" name="Conector recto 280">
                    <a:extLst>
                      <a:ext uri="{FF2B5EF4-FFF2-40B4-BE49-F238E27FC236}">
                        <a16:creationId xmlns:a16="http://schemas.microsoft.com/office/drawing/2014/main" id="{EEBAA218-D35C-4D17-8FBB-1E02BEF866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19" y="3621718"/>
                    <a:ext cx="0" cy="8047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6" name="Conector recto 275">
                  <a:extLst>
                    <a:ext uri="{FF2B5EF4-FFF2-40B4-BE49-F238E27FC236}">
                      <a16:creationId xmlns:a16="http://schemas.microsoft.com/office/drawing/2014/main" id="{FD622308-76AE-469C-A784-DCB4B7073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9291" y="3617947"/>
                  <a:ext cx="0" cy="8324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5" name="Grupo 224">
              <a:extLst>
                <a:ext uri="{FF2B5EF4-FFF2-40B4-BE49-F238E27FC236}">
                  <a16:creationId xmlns:a16="http://schemas.microsoft.com/office/drawing/2014/main" id="{A058868D-A4B2-4B06-80B0-D2F93FDEF0B3}"/>
                </a:ext>
              </a:extLst>
            </p:cNvPr>
            <p:cNvGrpSpPr/>
            <p:nvPr/>
          </p:nvGrpSpPr>
          <p:grpSpPr>
            <a:xfrm>
              <a:off x="35871" y="9767"/>
              <a:ext cx="1034989" cy="1340853"/>
              <a:chOff x="3158404" y="2440681"/>
              <a:chExt cx="1170394" cy="1493628"/>
            </a:xfrm>
          </p:grpSpPr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B13E5738-7CCA-4DE9-95AE-05E6F03C7725}"/>
                  </a:ext>
                </a:extLst>
              </p:cNvPr>
              <p:cNvSpPr/>
              <p:nvPr/>
            </p:nvSpPr>
            <p:spPr>
              <a:xfrm>
                <a:off x="3158404" y="3701191"/>
                <a:ext cx="232115" cy="23211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grpSp>
            <p:nvGrpSpPr>
              <p:cNvPr id="230" name="Grupo 229">
                <a:extLst>
                  <a:ext uri="{FF2B5EF4-FFF2-40B4-BE49-F238E27FC236}">
                    <a16:creationId xmlns:a16="http://schemas.microsoft.com/office/drawing/2014/main" id="{1491665B-7EF1-40A8-947C-6A7E57FB67CC}"/>
                  </a:ext>
                </a:extLst>
              </p:cNvPr>
              <p:cNvGrpSpPr/>
              <p:nvPr/>
            </p:nvGrpSpPr>
            <p:grpSpPr>
              <a:xfrm>
                <a:off x="3158404" y="2440681"/>
                <a:ext cx="1170394" cy="1493628"/>
                <a:chOff x="3158404" y="2440681"/>
                <a:chExt cx="1170394" cy="1493628"/>
              </a:xfrm>
            </p:grpSpPr>
            <p:grpSp>
              <p:nvGrpSpPr>
                <p:cNvPr id="235" name="Grupo 234">
                  <a:extLst>
                    <a:ext uri="{FF2B5EF4-FFF2-40B4-BE49-F238E27FC236}">
                      <a16:creationId xmlns:a16="http://schemas.microsoft.com/office/drawing/2014/main" id="{F3B9D27B-E463-40E5-89CB-7AE56EE0B1BC}"/>
                    </a:ext>
                  </a:extLst>
                </p:cNvPr>
                <p:cNvGrpSpPr/>
                <p:nvPr/>
              </p:nvGrpSpPr>
              <p:grpSpPr>
                <a:xfrm>
                  <a:off x="3158404" y="2440681"/>
                  <a:ext cx="1170394" cy="1181037"/>
                  <a:chOff x="3158404" y="2440681"/>
                  <a:chExt cx="1170394" cy="1181037"/>
                </a:xfrm>
              </p:grpSpPr>
              <p:grpSp>
                <p:nvGrpSpPr>
                  <p:cNvPr id="246" name="Grupo 245">
                    <a:extLst>
                      <a:ext uri="{FF2B5EF4-FFF2-40B4-BE49-F238E27FC236}">
                        <a16:creationId xmlns:a16="http://schemas.microsoft.com/office/drawing/2014/main" id="{E9352422-F8CB-4DB1-BEEB-DE975C27DA0F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440681"/>
                    <a:ext cx="1170394" cy="874048"/>
                    <a:chOff x="3158404" y="2440681"/>
                    <a:chExt cx="1170394" cy="874048"/>
                  </a:xfrm>
                </p:grpSpPr>
                <p:grpSp>
                  <p:nvGrpSpPr>
                    <p:cNvPr id="251" name="Grupo 250">
                      <a:extLst>
                        <a:ext uri="{FF2B5EF4-FFF2-40B4-BE49-F238E27FC236}">
                          <a16:creationId xmlns:a16="http://schemas.microsoft.com/office/drawing/2014/main" id="{8679CA90-8CD9-4841-B30C-F5B1C40EE8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9350" y="2440681"/>
                      <a:ext cx="659448" cy="564496"/>
                      <a:chOff x="3669350" y="2440681"/>
                      <a:chExt cx="659448" cy="564496"/>
                    </a:xfrm>
                  </p:grpSpPr>
                  <p:sp>
                    <p:nvSpPr>
                      <p:cNvPr id="262" name="Elipse 261">
                        <a:extLst>
                          <a:ext uri="{FF2B5EF4-FFF2-40B4-BE49-F238E27FC236}">
                            <a16:creationId xmlns:a16="http://schemas.microsoft.com/office/drawing/2014/main" id="{B21930F9-8212-4DEE-BDC9-AE5502966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2" y="2440681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63" name="Elipse 262">
                        <a:extLst>
                          <a:ext uri="{FF2B5EF4-FFF2-40B4-BE49-F238E27FC236}">
                            <a16:creationId xmlns:a16="http://schemas.microsoft.com/office/drawing/2014/main" id="{B6A2E8A1-2DE7-4232-BAA8-C6E2A21F0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1" y="2768517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64" name="Elipse 263">
                        <a:extLst>
                          <a:ext uri="{FF2B5EF4-FFF2-40B4-BE49-F238E27FC236}">
                            <a16:creationId xmlns:a16="http://schemas.microsoft.com/office/drawing/2014/main" id="{FBF7595F-5470-4D58-8620-8B1DAB33F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2773063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65" name="Conector recto 264">
                        <a:extLst>
                          <a:ext uri="{FF2B5EF4-FFF2-40B4-BE49-F238E27FC236}">
                            <a16:creationId xmlns:a16="http://schemas.microsoft.com/office/drawing/2014/main" id="{9B0EA681-26CD-4C6D-9CED-99799441D1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99919" y="2672795"/>
                        <a:ext cx="1" cy="9572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6" name="Conector recto 265">
                        <a:extLst>
                          <a:ext uri="{FF2B5EF4-FFF2-40B4-BE49-F238E27FC236}">
                            <a16:creationId xmlns:a16="http://schemas.microsoft.com/office/drawing/2014/main" id="{FB8830ED-2E5C-4020-AB62-F02EE2ED91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99920" y="2672795"/>
                        <a:ext cx="230755" cy="13426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7" name="Conector recto 266">
                        <a:extLst>
                          <a:ext uri="{FF2B5EF4-FFF2-40B4-BE49-F238E27FC236}">
                            <a16:creationId xmlns:a16="http://schemas.microsoft.com/office/drawing/2014/main" id="{998260D6-F907-44A1-91BB-32AB022E969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69350" y="2672795"/>
                        <a:ext cx="230570" cy="127921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2" name="Grupo 251">
                      <a:extLst>
                        <a:ext uri="{FF2B5EF4-FFF2-40B4-BE49-F238E27FC236}">
                          <a16:creationId xmlns:a16="http://schemas.microsoft.com/office/drawing/2014/main" id="{5AE558F6-B72A-42D2-9318-9F0F3DDEA6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766724"/>
                      <a:ext cx="857759" cy="545310"/>
                      <a:chOff x="3158404" y="2766724"/>
                      <a:chExt cx="857759" cy="545310"/>
                    </a:xfrm>
                  </p:grpSpPr>
                  <p:sp>
                    <p:nvSpPr>
                      <p:cNvPr id="255" name="Elipse 254">
                        <a:extLst>
                          <a:ext uri="{FF2B5EF4-FFF2-40B4-BE49-F238E27FC236}">
                            <a16:creationId xmlns:a16="http://schemas.microsoft.com/office/drawing/2014/main" id="{2CF3AC5F-A5F4-4477-B490-46CEB84272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7" y="2766724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56" name="Elipse 255">
                        <a:extLst>
                          <a:ext uri="{FF2B5EF4-FFF2-40B4-BE49-F238E27FC236}">
                            <a16:creationId xmlns:a16="http://schemas.microsoft.com/office/drawing/2014/main" id="{479F292D-693C-49A7-A4DA-E3178837E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57" name="Elipse 256">
                        <a:extLst>
                          <a:ext uri="{FF2B5EF4-FFF2-40B4-BE49-F238E27FC236}">
                            <a16:creationId xmlns:a16="http://schemas.microsoft.com/office/drawing/2014/main" id="{3092C71B-5C57-42BB-8D50-EAEEF48E3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58" name="Elipse 257">
                        <a:extLst>
                          <a:ext uri="{FF2B5EF4-FFF2-40B4-BE49-F238E27FC236}">
                            <a16:creationId xmlns:a16="http://schemas.microsoft.com/office/drawing/2014/main" id="{90971D7C-A2BB-405D-9207-206533741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59" name="Conector recto 258">
                        <a:extLst>
                          <a:ext uri="{FF2B5EF4-FFF2-40B4-BE49-F238E27FC236}">
                            <a16:creationId xmlns:a16="http://schemas.microsoft.com/office/drawing/2014/main" id="{312095AE-991F-44F4-B033-AFEAB40D50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0" name="Conector recto 259">
                        <a:extLst>
                          <a:ext uri="{FF2B5EF4-FFF2-40B4-BE49-F238E27FC236}">
                            <a16:creationId xmlns:a16="http://schemas.microsoft.com/office/drawing/2014/main" id="{880DA8CB-5F85-42E5-A7F1-126C77478A2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1" name="Conector recto 260">
                        <a:extLst>
                          <a:ext uri="{FF2B5EF4-FFF2-40B4-BE49-F238E27FC236}">
                            <a16:creationId xmlns:a16="http://schemas.microsoft.com/office/drawing/2014/main" id="{A1F808A4-D521-49CD-B537-E052C97661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53" name="Elipse 252">
                      <a:extLst>
                        <a:ext uri="{FF2B5EF4-FFF2-40B4-BE49-F238E27FC236}">
                          <a16:creationId xmlns:a16="http://schemas.microsoft.com/office/drawing/2014/main" id="{9F16EE14-76A4-4EBE-BFD2-D18F18D36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6683" y="3082615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54" name="Conector recto 253">
                      <a:extLst>
                        <a:ext uri="{FF2B5EF4-FFF2-40B4-BE49-F238E27FC236}">
                          <a16:creationId xmlns:a16="http://schemas.microsoft.com/office/drawing/2014/main" id="{3799F1F5-0E57-4CDC-A124-01A54D2A1F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12741" y="3005177"/>
                      <a:ext cx="0" cy="7743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7" name="Elipse 246">
                    <a:extLst>
                      <a:ext uri="{FF2B5EF4-FFF2-40B4-BE49-F238E27FC236}">
                        <a16:creationId xmlns:a16="http://schemas.microsoft.com/office/drawing/2014/main" id="{27230554-1532-4346-9429-70C6AED98193}"/>
                      </a:ext>
                    </a:extLst>
                  </p:cNvPr>
                  <p:cNvSpPr/>
                  <p:nvPr/>
                </p:nvSpPr>
                <p:spPr>
                  <a:xfrm>
                    <a:off x="3783861" y="338960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248" name="Conector recto 247">
                    <a:extLst>
                      <a:ext uri="{FF2B5EF4-FFF2-40B4-BE49-F238E27FC236}">
                        <a16:creationId xmlns:a16="http://schemas.microsoft.com/office/drawing/2014/main" id="{FD6E1822-7020-4223-9886-F1D8B25B6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9919" y="3312034"/>
                    <a:ext cx="187" cy="7757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9" name="Elipse 248">
                    <a:extLst>
                      <a:ext uri="{FF2B5EF4-FFF2-40B4-BE49-F238E27FC236}">
                        <a16:creationId xmlns:a16="http://schemas.microsoft.com/office/drawing/2014/main" id="{7A37B98A-6736-4F52-9F98-9E1D5B35CC0A}"/>
                      </a:ext>
                    </a:extLst>
                  </p:cNvPr>
                  <p:cNvSpPr/>
                  <p:nvPr/>
                </p:nvSpPr>
                <p:spPr>
                  <a:xfrm>
                    <a:off x="3158404" y="3385833"/>
                    <a:ext cx="232115" cy="2321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250" name="Conector recto 249">
                    <a:extLst>
                      <a:ext uri="{FF2B5EF4-FFF2-40B4-BE49-F238E27FC236}">
                        <a16:creationId xmlns:a16="http://schemas.microsoft.com/office/drawing/2014/main" id="{78239D87-0F82-4306-B63A-D491522D8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74462" y="3305993"/>
                    <a:ext cx="0" cy="7984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3" name="Elipse 232">
                  <a:extLst>
                    <a:ext uri="{FF2B5EF4-FFF2-40B4-BE49-F238E27FC236}">
                      <a16:creationId xmlns:a16="http://schemas.microsoft.com/office/drawing/2014/main" id="{F0A19426-1CA4-4A6C-AC2D-0EB7B6FD9E1D}"/>
                    </a:ext>
                  </a:extLst>
                </p:cNvPr>
                <p:cNvSpPr/>
                <p:nvPr/>
              </p:nvSpPr>
              <p:spPr>
                <a:xfrm>
                  <a:off x="3783861" y="3702195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234" name="Conector recto 233">
                  <a:extLst>
                    <a:ext uri="{FF2B5EF4-FFF2-40B4-BE49-F238E27FC236}">
                      <a16:creationId xmlns:a16="http://schemas.microsoft.com/office/drawing/2014/main" id="{25A482F6-78B3-4516-81C1-4BD056D36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9919" y="3621718"/>
                  <a:ext cx="0" cy="804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9C3D171-CF11-494B-A40C-1F438C51D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5705" y="3617947"/>
                <a:ext cx="0" cy="832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ACC0D76-E2F1-4C7B-A34D-3E7D316FFED6}"/>
              </a:ext>
            </a:extLst>
          </p:cNvPr>
          <p:cNvGrpSpPr/>
          <p:nvPr/>
        </p:nvGrpSpPr>
        <p:grpSpPr>
          <a:xfrm>
            <a:off x="6393220" y="2283445"/>
            <a:ext cx="5399202" cy="4196895"/>
            <a:chOff x="6550635" y="2283445"/>
            <a:chExt cx="5399202" cy="4196895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C614FFD5-AC79-4071-8846-43D18D54ED8A}"/>
                </a:ext>
              </a:extLst>
            </p:cNvPr>
            <p:cNvGrpSpPr/>
            <p:nvPr/>
          </p:nvGrpSpPr>
          <p:grpSpPr>
            <a:xfrm>
              <a:off x="6550635" y="2283445"/>
              <a:ext cx="5399202" cy="3577948"/>
              <a:chOff x="35873" y="9767"/>
              <a:chExt cx="2453362" cy="1625782"/>
            </a:xfrm>
          </p:grpSpPr>
          <p:grpSp>
            <p:nvGrpSpPr>
              <p:cNvPr id="159" name="Grupo 158">
                <a:extLst>
                  <a:ext uri="{FF2B5EF4-FFF2-40B4-BE49-F238E27FC236}">
                    <a16:creationId xmlns:a16="http://schemas.microsoft.com/office/drawing/2014/main" id="{0DCFF7F1-05CF-4BD9-93FF-867989450042}"/>
                  </a:ext>
                </a:extLst>
              </p:cNvPr>
              <p:cNvGrpSpPr/>
              <p:nvPr/>
            </p:nvGrpSpPr>
            <p:grpSpPr>
              <a:xfrm>
                <a:off x="1177428" y="15596"/>
                <a:ext cx="1311807" cy="1619953"/>
                <a:chOff x="35886" y="9775"/>
                <a:chExt cx="1311882" cy="1620424"/>
              </a:xfrm>
            </p:grpSpPr>
            <p:grpSp>
              <p:nvGrpSpPr>
                <p:cNvPr id="186" name="Grupo 185">
                  <a:extLst>
                    <a:ext uri="{FF2B5EF4-FFF2-40B4-BE49-F238E27FC236}">
                      <a16:creationId xmlns:a16="http://schemas.microsoft.com/office/drawing/2014/main" id="{1AE10AA9-101B-447D-ADCB-DF075CB2719C}"/>
                    </a:ext>
                  </a:extLst>
                </p:cNvPr>
                <p:cNvGrpSpPr/>
                <p:nvPr/>
              </p:nvGrpSpPr>
              <p:grpSpPr>
                <a:xfrm>
                  <a:off x="312409" y="9775"/>
                  <a:ext cx="1035359" cy="1341833"/>
                  <a:chOff x="3158404" y="2440681"/>
                  <a:chExt cx="1170394" cy="1493628"/>
                </a:xfrm>
              </p:grpSpPr>
              <p:grpSp>
                <p:nvGrpSpPr>
                  <p:cNvPr id="191" name="Grupo 190">
                    <a:extLst>
                      <a:ext uri="{FF2B5EF4-FFF2-40B4-BE49-F238E27FC236}">
                        <a16:creationId xmlns:a16="http://schemas.microsoft.com/office/drawing/2014/main" id="{518B7E64-AF4C-4EEA-817D-30B94654BCFB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440681"/>
                    <a:ext cx="1170394" cy="1181037"/>
                    <a:chOff x="3158404" y="2440681"/>
                    <a:chExt cx="1170394" cy="1181037"/>
                  </a:xfrm>
                </p:grpSpPr>
                <p:grpSp>
                  <p:nvGrpSpPr>
                    <p:cNvPr id="201" name="Grupo 200">
                      <a:extLst>
                        <a:ext uri="{FF2B5EF4-FFF2-40B4-BE49-F238E27FC236}">
                          <a16:creationId xmlns:a16="http://schemas.microsoft.com/office/drawing/2014/main" id="{4DB104AA-DB13-4023-BEE2-25F2F21BC3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440681"/>
                      <a:ext cx="1170394" cy="874048"/>
                      <a:chOff x="3158404" y="2440681"/>
                      <a:chExt cx="1170394" cy="874048"/>
                    </a:xfrm>
                  </p:grpSpPr>
                  <p:grpSp>
                    <p:nvGrpSpPr>
                      <p:cNvPr id="204" name="Grupo 203">
                        <a:extLst>
                          <a:ext uri="{FF2B5EF4-FFF2-40B4-BE49-F238E27FC236}">
                            <a16:creationId xmlns:a16="http://schemas.microsoft.com/office/drawing/2014/main" id="{DED42E99-B85B-49CB-AD47-A70CC16638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69350" y="2440681"/>
                        <a:ext cx="659448" cy="564496"/>
                        <a:chOff x="3669350" y="2440681"/>
                        <a:chExt cx="659448" cy="564496"/>
                      </a:xfrm>
                    </p:grpSpPr>
                    <p:sp>
                      <p:nvSpPr>
                        <p:cNvPr id="215" name="Elipse 214">
                          <a:extLst>
                            <a:ext uri="{FF2B5EF4-FFF2-40B4-BE49-F238E27FC236}">
                              <a16:creationId xmlns:a16="http://schemas.microsoft.com/office/drawing/2014/main" id="{8027D5EC-4D09-4E70-A969-05C62484DE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3862" y="2440681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16" name="Elipse 215">
                          <a:extLst>
                            <a:ext uri="{FF2B5EF4-FFF2-40B4-BE49-F238E27FC236}">
                              <a16:creationId xmlns:a16="http://schemas.microsoft.com/office/drawing/2014/main" id="{82945447-908E-451E-9B6C-E6E75379C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3861" y="2768517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17" name="Elipse 216">
                          <a:extLst>
                            <a:ext uri="{FF2B5EF4-FFF2-40B4-BE49-F238E27FC236}">
                              <a16:creationId xmlns:a16="http://schemas.microsoft.com/office/drawing/2014/main" id="{4AFADE4D-C6FA-4C3B-9ADA-4790F73B6A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6683" y="2773063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cxnSp>
                      <p:nvCxnSpPr>
                        <p:cNvPr id="218" name="Conector recto 217">
                          <a:extLst>
                            <a:ext uri="{FF2B5EF4-FFF2-40B4-BE49-F238E27FC236}">
                              <a16:creationId xmlns:a16="http://schemas.microsoft.com/office/drawing/2014/main" id="{0A4A6770-2A09-4569-B7C2-D643DAF6668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899919" y="2672795"/>
                          <a:ext cx="1" cy="95722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9" name="Conector recto 218">
                          <a:extLst>
                            <a:ext uri="{FF2B5EF4-FFF2-40B4-BE49-F238E27FC236}">
                              <a16:creationId xmlns:a16="http://schemas.microsoft.com/office/drawing/2014/main" id="{7D23815F-C63E-4F30-AA61-563C8F206C4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99920" y="2672795"/>
                          <a:ext cx="230755" cy="13426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0" name="Conector recto 219">
                          <a:extLst>
                            <a:ext uri="{FF2B5EF4-FFF2-40B4-BE49-F238E27FC236}">
                              <a16:creationId xmlns:a16="http://schemas.microsoft.com/office/drawing/2014/main" id="{6F3C085E-9131-4ED7-877A-F8728B8149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669350" y="2672795"/>
                          <a:ext cx="230570" cy="127921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5" name="Grupo 204">
                        <a:extLst>
                          <a:ext uri="{FF2B5EF4-FFF2-40B4-BE49-F238E27FC236}">
                            <a16:creationId xmlns:a16="http://schemas.microsoft.com/office/drawing/2014/main" id="{B9B1955A-F30C-4F19-A995-BACEFE88EC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58404" y="2766724"/>
                        <a:ext cx="857759" cy="545310"/>
                        <a:chOff x="3158404" y="2766724"/>
                        <a:chExt cx="857759" cy="545310"/>
                      </a:xfrm>
                    </p:grpSpPr>
                    <p:sp>
                      <p:nvSpPr>
                        <p:cNvPr id="208" name="Elipse 207">
                          <a:extLst>
                            <a:ext uri="{FF2B5EF4-FFF2-40B4-BE49-F238E27FC236}">
                              <a16:creationId xmlns:a16="http://schemas.microsoft.com/office/drawing/2014/main" id="{D449B8A3-AAC1-4422-A495-ECEC66C60F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1227" y="2766724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09" name="Elipse 208">
                          <a:extLst>
                            <a:ext uri="{FF2B5EF4-FFF2-40B4-BE49-F238E27FC236}">
                              <a16:creationId xmlns:a16="http://schemas.microsoft.com/office/drawing/2014/main" id="{50B5E5BD-17C6-46AF-89DB-EB2C30F7CD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1226" y="3078223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10" name="Elipse 209">
                          <a:extLst>
                            <a:ext uri="{FF2B5EF4-FFF2-40B4-BE49-F238E27FC236}">
                              <a16:creationId xmlns:a16="http://schemas.microsoft.com/office/drawing/2014/main" id="{30F00F36-D7FB-48F7-AAE9-4ECF0F0F73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4048" y="3079920"/>
                          <a:ext cx="232115" cy="232114"/>
                        </a:xfrm>
                        <a:prstGeom prst="ellipse">
                          <a:avLst/>
                        </a:prstGeom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211" name="Elipse 210">
                          <a:extLst>
                            <a:ext uri="{FF2B5EF4-FFF2-40B4-BE49-F238E27FC236}">
                              <a16:creationId xmlns:a16="http://schemas.microsoft.com/office/drawing/2014/main" id="{9EBAA43E-E6D4-4F60-B8C2-6C16DA4A5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8404" y="3073879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cxnSp>
                      <p:nvCxnSpPr>
                        <p:cNvPr id="212" name="Conector recto 211">
                          <a:extLst>
                            <a:ext uri="{FF2B5EF4-FFF2-40B4-BE49-F238E27FC236}">
                              <a16:creationId xmlns:a16="http://schemas.microsoft.com/office/drawing/2014/main" id="{4219ADB5-FF2D-4A03-9007-AB96E36B5E2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587284" y="2998838"/>
                          <a:ext cx="1" cy="7938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3" name="Conector recto 212">
                          <a:extLst>
                            <a:ext uri="{FF2B5EF4-FFF2-40B4-BE49-F238E27FC236}">
                              <a16:creationId xmlns:a16="http://schemas.microsoft.com/office/drawing/2014/main" id="{B0FC2752-9F7E-4BD3-8222-DEBFC9CCBCD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587285" y="2998838"/>
                          <a:ext cx="230755" cy="11507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4" name="Conector recto 213">
                          <a:extLst>
                            <a:ext uri="{FF2B5EF4-FFF2-40B4-BE49-F238E27FC236}">
                              <a16:creationId xmlns:a16="http://schemas.microsoft.com/office/drawing/2014/main" id="{473E4FBC-DA45-40DA-A565-4FBFFBC1597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356527" y="2998838"/>
                          <a:ext cx="230758" cy="109033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6" name="Elipse 205">
                        <a:extLst>
                          <a:ext uri="{FF2B5EF4-FFF2-40B4-BE49-F238E27FC236}">
                            <a16:creationId xmlns:a16="http://schemas.microsoft.com/office/drawing/2014/main" id="{57C4FB25-EF1C-41BF-8B02-A809CB60B6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3082615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07" name="Conector recto 206">
                        <a:extLst>
                          <a:ext uri="{FF2B5EF4-FFF2-40B4-BE49-F238E27FC236}">
                            <a16:creationId xmlns:a16="http://schemas.microsoft.com/office/drawing/2014/main" id="{71783734-797E-4DB4-A0D3-CF4DA436FE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212741" y="3005177"/>
                        <a:ext cx="0" cy="7743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2" name="Elipse 201">
                      <a:extLst>
                        <a:ext uri="{FF2B5EF4-FFF2-40B4-BE49-F238E27FC236}">
                          <a16:creationId xmlns:a16="http://schemas.microsoft.com/office/drawing/2014/main" id="{5FDE1925-B77D-4FC6-AD3E-0F530A97A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389604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03" name="Conector recto 202">
                      <a:extLst>
                        <a:ext uri="{FF2B5EF4-FFF2-40B4-BE49-F238E27FC236}">
                          <a16:creationId xmlns:a16="http://schemas.microsoft.com/office/drawing/2014/main" id="{28CDCD54-F4E4-4C73-8AC2-A6C3FF97F6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99919" y="3312034"/>
                      <a:ext cx="187" cy="7757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9" name="Elipse 188">
                    <a:extLst>
                      <a:ext uri="{FF2B5EF4-FFF2-40B4-BE49-F238E27FC236}">
                        <a16:creationId xmlns:a16="http://schemas.microsoft.com/office/drawing/2014/main" id="{AE943C92-FF7E-4886-8B12-5D887C9F5998}"/>
                      </a:ext>
                    </a:extLst>
                  </p:cNvPr>
                  <p:cNvSpPr/>
                  <p:nvPr/>
                </p:nvSpPr>
                <p:spPr>
                  <a:xfrm>
                    <a:off x="3783861" y="3702195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90" name="Conector recto 189">
                    <a:extLst>
                      <a:ext uri="{FF2B5EF4-FFF2-40B4-BE49-F238E27FC236}">
                        <a16:creationId xmlns:a16="http://schemas.microsoft.com/office/drawing/2014/main" id="{EE1E5061-41C4-4EFC-85E7-1B198BB963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19" y="3621718"/>
                    <a:ext cx="0" cy="8047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upo 164">
                  <a:extLst>
                    <a:ext uri="{FF2B5EF4-FFF2-40B4-BE49-F238E27FC236}">
                      <a16:creationId xmlns:a16="http://schemas.microsoft.com/office/drawing/2014/main" id="{2D049951-C4ED-4596-82DC-43D7AFFFB55E}"/>
                    </a:ext>
                  </a:extLst>
                </p:cNvPr>
                <p:cNvGrpSpPr/>
                <p:nvPr/>
              </p:nvGrpSpPr>
              <p:grpSpPr>
                <a:xfrm>
                  <a:off x="35886" y="789847"/>
                  <a:ext cx="758795" cy="840352"/>
                  <a:chOff x="3158404" y="2998838"/>
                  <a:chExt cx="857759" cy="935471"/>
                </a:xfrm>
              </p:grpSpPr>
              <p:grpSp>
                <p:nvGrpSpPr>
                  <p:cNvPr id="170" name="Grupo 169">
                    <a:extLst>
                      <a:ext uri="{FF2B5EF4-FFF2-40B4-BE49-F238E27FC236}">
                        <a16:creationId xmlns:a16="http://schemas.microsoft.com/office/drawing/2014/main" id="{608823F5-3049-4CDA-AAE8-D066EAD43008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998838"/>
                    <a:ext cx="857759" cy="622880"/>
                    <a:chOff x="3158404" y="2998838"/>
                    <a:chExt cx="857759" cy="622880"/>
                  </a:xfrm>
                </p:grpSpPr>
                <p:grpSp>
                  <p:nvGrpSpPr>
                    <p:cNvPr id="175" name="Grupo 174">
                      <a:extLst>
                        <a:ext uri="{FF2B5EF4-FFF2-40B4-BE49-F238E27FC236}">
                          <a16:creationId xmlns:a16="http://schemas.microsoft.com/office/drawing/2014/main" id="{9BA4CE07-7DE3-4136-A0E8-5E1DDA677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998838"/>
                      <a:ext cx="857759" cy="313196"/>
                      <a:chOff x="3158404" y="2998838"/>
                      <a:chExt cx="857759" cy="313196"/>
                    </a:xfrm>
                  </p:grpSpPr>
                  <p:sp>
                    <p:nvSpPr>
                      <p:cNvPr id="180" name="Elipse 179">
                        <a:extLst>
                          <a:ext uri="{FF2B5EF4-FFF2-40B4-BE49-F238E27FC236}">
                            <a16:creationId xmlns:a16="http://schemas.microsoft.com/office/drawing/2014/main" id="{D0D1626C-415A-4669-8CCC-473BD2A9FE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81" name="Elipse 180">
                        <a:extLst>
                          <a:ext uri="{FF2B5EF4-FFF2-40B4-BE49-F238E27FC236}">
                            <a16:creationId xmlns:a16="http://schemas.microsoft.com/office/drawing/2014/main" id="{88C51444-4C8E-4101-85ED-90D1EDF130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82" name="Elipse 181">
                        <a:extLst>
                          <a:ext uri="{FF2B5EF4-FFF2-40B4-BE49-F238E27FC236}">
                            <a16:creationId xmlns:a16="http://schemas.microsoft.com/office/drawing/2014/main" id="{306C86D2-481A-479C-AD40-22FD46EBF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183" name="Conector recto 182">
                        <a:extLst>
                          <a:ext uri="{FF2B5EF4-FFF2-40B4-BE49-F238E27FC236}">
                            <a16:creationId xmlns:a16="http://schemas.microsoft.com/office/drawing/2014/main" id="{C624CF5D-1CC2-4EED-9FFF-025695CAD2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Conector recto 183">
                        <a:extLst>
                          <a:ext uri="{FF2B5EF4-FFF2-40B4-BE49-F238E27FC236}">
                            <a16:creationId xmlns:a16="http://schemas.microsoft.com/office/drawing/2014/main" id="{C311208B-3131-4E57-B8E7-F28D86AE2E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Conector recto 184">
                        <a:extLst>
                          <a:ext uri="{FF2B5EF4-FFF2-40B4-BE49-F238E27FC236}">
                            <a16:creationId xmlns:a16="http://schemas.microsoft.com/office/drawing/2014/main" id="{BE6023C1-671F-4B18-ABC6-9702DA1D4F9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6" name="Elipse 175">
                      <a:extLst>
                        <a:ext uri="{FF2B5EF4-FFF2-40B4-BE49-F238E27FC236}">
                          <a16:creationId xmlns:a16="http://schemas.microsoft.com/office/drawing/2014/main" id="{02530213-BF1D-47CB-84FD-BD3E50EDF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389604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177" name="Conector recto 176">
                      <a:extLst>
                        <a:ext uri="{FF2B5EF4-FFF2-40B4-BE49-F238E27FC236}">
                          <a16:creationId xmlns:a16="http://schemas.microsoft.com/office/drawing/2014/main" id="{B1FA9F5E-6CA7-41F7-A356-FDD4456633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99919" y="3312034"/>
                      <a:ext cx="187" cy="7757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8" name="Elipse 177">
                      <a:extLst>
                        <a:ext uri="{FF2B5EF4-FFF2-40B4-BE49-F238E27FC236}">
                          <a16:creationId xmlns:a16="http://schemas.microsoft.com/office/drawing/2014/main" id="{5BF1A16B-F89B-4082-8B52-E041462BEC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8404" y="3385833"/>
                      <a:ext cx="232115" cy="2321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179" name="Conector recto 178">
                      <a:extLst>
                        <a:ext uri="{FF2B5EF4-FFF2-40B4-BE49-F238E27FC236}">
                          <a16:creationId xmlns:a16="http://schemas.microsoft.com/office/drawing/2014/main" id="{7F7AE706-389A-4E8E-B6C8-83CA76D180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4462" y="3305993"/>
                      <a:ext cx="0" cy="7984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8" name="Elipse 167">
                    <a:extLst>
                      <a:ext uri="{FF2B5EF4-FFF2-40B4-BE49-F238E27FC236}">
                        <a16:creationId xmlns:a16="http://schemas.microsoft.com/office/drawing/2014/main" id="{F05F185E-13C1-42BC-9B40-6C8C4CE549A8}"/>
                      </a:ext>
                    </a:extLst>
                  </p:cNvPr>
                  <p:cNvSpPr/>
                  <p:nvPr/>
                </p:nvSpPr>
                <p:spPr>
                  <a:xfrm>
                    <a:off x="3783861" y="3702195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69" name="Conector recto 168">
                    <a:extLst>
                      <a:ext uri="{FF2B5EF4-FFF2-40B4-BE49-F238E27FC236}">
                        <a16:creationId xmlns:a16="http://schemas.microsoft.com/office/drawing/2014/main" id="{4349C7FC-C1A8-4A41-B1BB-4FB839842B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19" y="3621718"/>
                    <a:ext cx="0" cy="8047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2" name="Grupo 121">
                <a:extLst>
                  <a:ext uri="{FF2B5EF4-FFF2-40B4-BE49-F238E27FC236}">
                    <a16:creationId xmlns:a16="http://schemas.microsoft.com/office/drawing/2014/main" id="{765581EB-CDC6-477D-A3A9-EE6B8CFFF769}"/>
                  </a:ext>
                </a:extLst>
              </p:cNvPr>
              <p:cNvGrpSpPr/>
              <p:nvPr/>
            </p:nvGrpSpPr>
            <p:grpSpPr>
              <a:xfrm>
                <a:off x="35873" y="9767"/>
                <a:ext cx="1034991" cy="1340853"/>
                <a:chOff x="3158404" y="2440681"/>
                <a:chExt cx="1170394" cy="1493628"/>
              </a:xfrm>
            </p:grpSpPr>
            <p:grpSp>
              <p:nvGrpSpPr>
                <p:cNvPr id="127" name="Grupo 126">
                  <a:extLst>
                    <a:ext uri="{FF2B5EF4-FFF2-40B4-BE49-F238E27FC236}">
                      <a16:creationId xmlns:a16="http://schemas.microsoft.com/office/drawing/2014/main" id="{1C6FAA84-8A7E-4AF8-AC27-FD0B59A760C2}"/>
                    </a:ext>
                  </a:extLst>
                </p:cNvPr>
                <p:cNvGrpSpPr/>
                <p:nvPr/>
              </p:nvGrpSpPr>
              <p:grpSpPr>
                <a:xfrm>
                  <a:off x="3158404" y="2440681"/>
                  <a:ext cx="1170394" cy="1181037"/>
                  <a:chOff x="3158404" y="2440681"/>
                  <a:chExt cx="1170394" cy="1181037"/>
                </a:xfrm>
              </p:grpSpPr>
              <p:grpSp>
                <p:nvGrpSpPr>
                  <p:cNvPr id="137" name="Grupo 136">
                    <a:extLst>
                      <a:ext uri="{FF2B5EF4-FFF2-40B4-BE49-F238E27FC236}">
                        <a16:creationId xmlns:a16="http://schemas.microsoft.com/office/drawing/2014/main" id="{47E01977-E4F6-4408-95CD-4DB387E15E9A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440681"/>
                    <a:ext cx="1170394" cy="874048"/>
                    <a:chOff x="3158404" y="2440681"/>
                    <a:chExt cx="1170394" cy="874048"/>
                  </a:xfrm>
                </p:grpSpPr>
                <p:grpSp>
                  <p:nvGrpSpPr>
                    <p:cNvPr id="142" name="Grupo 141">
                      <a:extLst>
                        <a:ext uri="{FF2B5EF4-FFF2-40B4-BE49-F238E27FC236}">
                          <a16:creationId xmlns:a16="http://schemas.microsoft.com/office/drawing/2014/main" id="{1B648553-B26B-4215-B39C-D03388BEE8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9350" y="2440681"/>
                      <a:ext cx="659448" cy="564496"/>
                      <a:chOff x="3669350" y="2440681"/>
                      <a:chExt cx="659448" cy="564496"/>
                    </a:xfrm>
                  </p:grpSpPr>
                  <p:sp>
                    <p:nvSpPr>
                      <p:cNvPr id="153" name="Elipse 152">
                        <a:extLst>
                          <a:ext uri="{FF2B5EF4-FFF2-40B4-BE49-F238E27FC236}">
                            <a16:creationId xmlns:a16="http://schemas.microsoft.com/office/drawing/2014/main" id="{9432F88A-1A87-4342-B6D0-B94EC775F2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2" y="2440681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54" name="Elipse 153">
                        <a:extLst>
                          <a:ext uri="{FF2B5EF4-FFF2-40B4-BE49-F238E27FC236}">
                            <a16:creationId xmlns:a16="http://schemas.microsoft.com/office/drawing/2014/main" id="{46EFC15E-93C5-47B3-950C-7A5DF5DD09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1" y="2768517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55" name="Elipse 154">
                        <a:extLst>
                          <a:ext uri="{FF2B5EF4-FFF2-40B4-BE49-F238E27FC236}">
                            <a16:creationId xmlns:a16="http://schemas.microsoft.com/office/drawing/2014/main" id="{7C75883A-402B-417A-8FE0-05BC972A2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2773063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156" name="Conector recto 155">
                        <a:extLst>
                          <a:ext uri="{FF2B5EF4-FFF2-40B4-BE49-F238E27FC236}">
                            <a16:creationId xmlns:a16="http://schemas.microsoft.com/office/drawing/2014/main" id="{BBF02E87-1008-47AD-8D92-6BD9D75AA38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99919" y="2672795"/>
                        <a:ext cx="1" cy="9572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Conector recto 156">
                        <a:extLst>
                          <a:ext uri="{FF2B5EF4-FFF2-40B4-BE49-F238E27FC236}">
                            <a16:creationId xmlns:a16="http://schemas.microsoft.com/office/drawing/2014/main" id="{6D261C86-9F33-49F6-95D5-28369CF2F68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99920" y="2672795"/>
                        <a:ext cx="230755" cy="13426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Conector recto 157">
                        <a:extLst>
                          <a:ext uri="{FF2B5EF4-FFF2-40B4-BE49-F238E27FC236}">
                            <a16:creationId xmlns:a16="http://schemas.microsoft.com/office/drawing/2014/main" id="{338955C3-A55C-4E26-90EA-96FFE095BA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69350" y="2672795"/>
                        <a:ext cx="230570" cy="127921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" name="Grupo 142">
                      <a:extLst>
                        <a:ext uri="{FF2B5EF4-FFF2-40B4-BE49-F238E27FC236}">
                          <a16:creationId xmlns:a16="http://schemas.microsoft.com/office/drawing/2014/main" id="{BE1596EC-E415-4E5D-887D-DFA4B70C8E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766724"/>
                      <a:ext cx="857759" cy="545310"/>
                      <a:chOff x="3158404" y="2766724"/>
                      <a:chExt cx="857759" cy="545310"/>
                    </a:xfrm>
                  </p:grpSpPr>
                  <p:sp>
                    <p:nvSpPr>
                      <p:cNvPr id="146" name="Elipse 145">
                        <a:extLst>
                          <a:ext uri="{FF2B5EF4-FFF2-40B4-BE49-F238E27FC236}">
                            <a16:creationId xmlns:a16="http://schemas.microsoft.com/office/drawing/2014/main" id="{1AD089EC-E741-43C0-9A9B-6C9210328D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7" y="2766724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47" name="Elipse 146">
                        <a:extLst>
                          <a:ext uri="{FF2B5EF4-FFF2-40B4-BE49-F238E27FC236}">
                            <a16:creationId xmlns:a16="http://schemas.microsoft.com/office/drawing/2014/main" id="{46578A91-6121-4381-99C9-3D72B69F6B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48" name="Elipse 147">
                        <a:extLst>
                          <a:ext uri="{FF2B5EF4-FFF2-40B4-BE49-F238E27FC236}">
                            <a16:creationId xmlns:a16="http://schemas.microsoft.com/office/drawing/2014/main" id="{DFC54621-504D-46A5-97FC-11807551F3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49" name="Elipse 148">
                        <a:extLst>
                          <a:ext uri="{FF2B5EF4-FFF2-40B4-BE49-F238E27FC236}">
                            <a16:creationId xmlns:a16="http://schemas.microsoft.com/office/drawing/2014/main" id="{29562F69-61EB-47B1-8751-4F9E42DB23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150" name="Conector recto 149">
                        <a:extLst>
                          <a:ext uri="{FF2B5EF4-FFF2-40B4-BE49-F238E27FC236}">
                            <a16:creationId xmlns:a16="http://schemas.microsoft.com/office/drawing/2014/main" id="{F99C3109-3CC5-4CF4-AA80-F4F6552E81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Conector recto 150">
                        <a:extLst>
                          <a:ext uri="{FF2B5EF4-FFF2-40B4-BE49-F238E27FC236}">
                            <a16:creationId xmlns:a16="http://schemas.microsoft.com/office/drawing/2014/main" id="{6DF3698F-DF1A-43E0-8568-7074C69A2A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Conector recto 151">
                        <a:extLst>
                          <a:ext uri="{FF2B5EF4-FFF2-40B4-BE49-F238E27FC236}">
                            <a16:creationId xmlns:a16="http://schemas.microsoft.com/office/drawing/2014/main" id="{1AEE041B-AA87-48FA-A8A0-99D90132F90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4" name="Elipse 143">
                      <a:extLst>
                        <a:ext uri="{FF2B5EF4-FFF2-40B4-BE49-F238E27FC236}">
                          <a16:creationId xmlns:a16="http://schemas.microsoft.com/office/drawing/2014/main" id="{821C2CDC-0002-4618-8799-1221FA33C9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6683" y="3082615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145" name="Conector recto 144">
                      <a:extLst>
                        <a:ext uri="{FF2B5EF4-FFF2-40B4-BE49-F238E27FC236}">
                          <a16:creationId xmlns:a16="http://schemas.microsoft.com/office/drawing/2014/main" id="{FFE9B2E6-312C-4D42-A35E-A93054A46F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12741" y="3005177"/>
                      <a:ext cx="0" cy="7743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8" name="Elipse 137">
                    <a:extLst>
                      <a:ext uri="{FF2B5EF4-FFF2-40B4-BE49-F238E27FC236}">
                        <a16:creationId xmlns:a16="http://schemas.microsoft.com/office/drawing/2014/main" id="{074DD33A-E442-4151-AEF1-5E543C536488}"/>
                      </a:ext>
                    </a:extLst>
                  </p:cNvPr>
                  <p:cNvSpPr/>
                  <p:nvPr/>
                </p:nvSpPr>
                <p:spPr>
                  <a:xfrm>
                    <a:off x="3783861" y="338960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39" name="Conector recto 138">
                    <a:extLst>
                      <a:ext uri="{FF2B5EF4-FFF2-40B4-BE49-F238E27FC236}">
                        <a16:creationId xmlns:a16="http://schemas.microsoft.com/office/drawing/2014/main" id="{C9FE6E16-201F-4112-84BD-FA7066A32D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9919" y="3312034"/>
                    <a:ext cx="187" cy="7757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id="{05AE6152-FEE3-45A9-A41E-07F7BB1CB95D}"/>
                      </a:ext>
                    </a:extLst>
                  </p:cNvPr>
                  <p:cNvSpPr/>
                  <p:nvPr/>
                </p:nvSpPr>
                <p:spPr>
                  <a:xfrm>
                    <a:off x="3158404" y="3385833"/>
                    <a:ext cx="232115" cy="2321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41" name="Conector recto 140">
                    <a:extLst>
                      <a:ext uri="{FF2B5EF4-FFF2-40B4-BE49-F238E27FC236}">
                        <a16:creationId xmlns:a16="http://schemas.microsoft.com/office/drawing/2014/main" id="{5BCF4010-96E3-4A55-8934-7BF443CE5E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74462" y="3305993"/>
                    <a:ext cx="0" cy="7984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1D51608-D712-45DF-A09F-09AF3FBCAE2C}"/>
                    </a:ext>
                  </a:extLst>
                </p:cNvPr>
                <p:cNvSpPr/>
                <p:nvPr/>
              </p:nvSpPr>
              <p:spPr>
                <a:xfrm>
                  <a:off x="3783861" y="3702195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126" name="Conector recto 125">
                  <a:extLst>
                    <a:ext uri="{FF2B5EF4-FFF2-40B4-BE49-F238E27FC236}">
                      <a16:creationId xmlns:a16="http://schemas.microsoft.com/office/drawing/2014/main" id="{4B0C9DB5-5F60-4309-B556-29EAB305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9919" y="3621718"/>
                  <a:ext cx="0" cy="804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7AC7240-57AA-4E48-9750-49F40A2816C6}"/>
                </a:ext>
              </a:extLst>
            </p:cNvPr>
            <p:cNvSpPr/>
            <p:nvPr/>
          </p:nvSpPr>
          <p:spPr>
            <a:xfrm>
              <a:off x="9062895" y="6021940"/>
              <a:ext cx="451415" cy="4584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88BEC12C-68AA-4318-8BE2-A05483CD9034}"/>
                </a:ext>
              </a:extLst>
            </p:cNvPr>
            <p:cNvSpPr/>
            <p:nvPr/>
          </p:nvSpPr>
          <p:spPr>
            <a:xfrm>
              <a:off x="9062895" y="5398439"/>
              <a:ext cx="451415" cy="4584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F43FDDC2-1240-4502-9CAD-DBFAF0CC9F80}"/>
                </a:ext>
              </a:extLst>
            </p:cNvPr>
            <p:cNvCxnSpPr>
              <a:cxnSpLocks/>
            </p:cNvCxnSpPr>
            <p:nvPr/>
          </p:nvCxnSpPr>
          <p:spPr>
            <a:xfrm>
              <a:off x="9291308" y="5237935"/>
              <a:ext cx="0" cy="1565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13E3118C-A4E8-4E5B-A245-11F95A440A6C}"/>
                </a:ext>
              </a:extLst>
            </p:cNvPr>
            <p:cNvCxnSpPr>
              <a:cxnSpLocks/>
            </p:cNvCxnSpPr>
            <p:nvPr/>
          </p:nvCxnSpPr>
          <p:spPr>
            <a:xfrm>
              <a:off x="9291308" y="5855263"/>
              <a:ext cx="0" cy="1635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1599BADB-8AE7-4C20-9165-7D509329F69D}"/>
              </a:ext>
            </a:extLst>
          </p:cNvPr>
          <p:cNvSpPr/>
          <p:nvPr/>
        </p:nvSpPr>
        <p:spPr>
          <a:xfrm>
            <a:off x="2858448" y="2598790"/>
            <a:ext cx="581811" cy="59794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04" name="Triángulo isósceles 103">
            <a:extLst>
              <a:ext uri="{FF2B5EF4-FFF2-40B4-BE49-F238E27FC236}">
                <a16:creationId xmlns:a16="http://schemas.microsoft.com/office/drawing/2014/main" id="{43D49344-69F1-4AAC-A506-5D40D307ED5C}"/>
              </a:ext>
            </a:extLst>
          </p:cNvPr>
          <p:cNvSpPr/>
          <p:nvPr/>
        </p:nvSpPr>
        <p:spPr>
          <a:xfrm>
            <a:off x="6032910" y="2681236"/>
            <a:ext cx="2392362" cy="1375111"/>
          </a:xfrm>
          <a:prstGeom prst="triangle">
            <a:avLst/>
          </a:prstGeom>
          <a:solidFill>
            <a:schemeClr val="bg1">
              <a:lumMod val="65000"/>
              <a:alpha val="43137"/>
            </a:schemeClr>
          </a:solidFill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1923C75F-04D9-4B63-9B71-92278739EFA5}"/>
              </a:ext>
            </a:extLst>
          </p:cNvPr>
          <p:cNvSpPr/>
          <p:nvPr/>
        </p:nvSpPr>
        <p:spPr>
          <a:xfrm>
            <a:off x="8778624" y="4086076"/>
            <a:ext cx="689496" cy="1233583"/>
          </a:xfrm>
          <a:prstGeom prst="rect">
            <a:avLst/>
          </a:prstGeom>
          <a:solidFill>
            <a:srgbClr val="A6A6A6">
              <a:alpha val="43137"/>
            </a:srgbClr>
          </a:solidFill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cxnSp>
        <p:nvCxnSpPr>
          <p:cNvPr id="638" name="Conector recto de flecha 637">
            <a:extLst>
              <a:ext uri="{FF2B5EF4-FFF2-40B4-BE49-F238E27FC236}">
                <a16:creationId xmlns:a16="http://schemas.microsoft.com/office/drawing/2014/main" id="{252AA656-5D30-4AFB-9660-AA71C3AC104E}"/>
              </a:ext>
            </a:extLst>
          </p:cNvPr>
          <p:cNvCxnSpPr>
            <a:cxnSpLocks/>
          </p:cNvCxnSpPr>
          <p:nvPr/>
        </p:nvCxnSpPr>
        <p:spPr>
          <a:xfrm>
            <a:off x="5478930" y="2637360"/>
            <a:ext cx="833061" cy="6242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CuadroTexto 638">
            <a:extLst>
              <a:ext uri="{FF2B5EF4-FFF2-40B4-BE49-F238E27FC236}">
                <a16:creationId xmlns:a16="http://schemas.microsoft.com/office/drawing/2014/main" id="{3A250533-2C6F-4020-8BD0-46CCDAB9ADB1}"/>
              </a:ext>
            </a:extLst>
          </p:cNvPr>
          <p:cNvSpPr txBox="1"/>
          <p:nvPr/>
        </p:nvSpPr>
        <p:spPr>
          <a:xfrm>
            <a:off x="5730003" y="2510578"/>
            <a:ext cx="122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Intercambio de genes</a:t>
            </a:r>
          </a:p>
        </p:txBody>
      </p:sp>
      <p:sp>
        <p:nvSpPr>
          <p:cNvPr id="641" name="CuadroTexto 865">
            <a:extLst>
              <a:ext uri="{FF2B5EF4-FFF2-40B4-BE49-F238E27FC236}">
                <a16:creationId xmlns:a16="http://schemas.microsoft.com/office/drawing/2014/main" id="{22DFD6B2-01AA-4A6E-AD63-EF86C9127C3B}"/>
              </a:ext>
            </a:extLst>
          </p:cNvPr>
          <p:cNvSpPr txBox="1"/>
          <p:nvPr/>
        </p:nvSpPr>
        <p:spPr>
          <a:xfrm>
            <a:off x="1508208" y="15360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2" name="CuadroTexto 865">
            <a:extLst>
              <a:ext uri="{FF2B5EF4-FFF2-40B4-BE49-F238E27FC236}">
                <a16:creationId xmlns:a16="http://schemas.microsoft.com/office/drawing/2014/main" id="{87EA3AC1-5BCB-4EF8-B2D8-5DCF663582E8}"/>
              </a:ext>
            </a:extLst>
          </p:cNvPr>
          <p:cNvSpPr txBox="1"/>
          <p:nvPr/>
        </p:nvSpPr>
        <p:spPr>
          <a:xfrm>
            <a:off x="4632084" y="153800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4" name="CuadroTexto 865">
            <a:extLst>
              <a:ext uri="{FF2B5EF4-FFF2-40B4-BE49-F238E27FC236}">
                <a16:creationId xmlns:a16="http://schemas.microsoft.com/office/drawing/2014/main" id="{3483D3B9-0637-43B5-8BD7-1572412A6E50}"/>
              </a:ext>
            </a:extLst>
          </p:cNvPr>
          <p:cNvSpPr txBox="1"/>
          <p:nvPr/>
        </p:nvSpPr>
        <p:spPr>
          <a:xfrm>
            <a:off x="7489600" y="226045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5" name="CuadroTexto 865">
            <a:extLst>
              <a:ext uri="{FF2B5EF4-FFF2-40B4-BE49-F238E27FC236}">
                <a16:creationId xmlns:a16="http://schemas.microsoft.com/office/drawing/2014/main" id="{3C7F166C-A741-439E-B042-6B2530EFA225}"/>
              </a:ext>
            </a:extLst>
          </p:cNvPr>
          <p:cNvSpPr txBox="1"/>
          <p:nvPr/>
        </p:nvSpPr>
        <p:spPr>
          <a:xfrm>
            <a:off x="10616195" y="226045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6" name="CuadroTexto 865">
            <a:extLst>
              <a:ext uri="{FF2B5EF4-FFF2-40B4-BE49-F238E27FC236}">
                <a16:creationId xmlns:a16="http://schemas.microsoft.com/office/drawing/2014/main" id="{836FCA7B-EB0F-42E3-B3F7-87BE5677C262}"/>
              </a:ext>
            </a:extLst>
          </p:cNvPr>
          <p:cNvSpPr txBox="1"/>
          <p:nvPr/>
        </p:nvSpPr>
        <p:spPr>
          <a:xfrm>
            <a:off x="898059" y="79562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7" name="CuadroTexto 865">
            <a:extLst>
              <a:ext uri="{FF2B5EF4-FFF2-40B4-BE49-F238E27FC236}">
                <a16:creationId xmlns:a16="http://schemas.microsoft.com/office/drawing/2014/main" id="{D5892C3A-3C6C-4559-8434-209891A5A8D8}"/>
              </a:ext>
            </a:extLst>
          </p:cNvPr>
          <p:cNvSpPr txBox="1"/>
          <p:nvPr/>
        </p:nvSpPr>
        <p:spPr>
          <a:xfrm>
            <a:off x="2118289" y="79562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8" name="CuadroTexto 865">
            <a:extLst>
              <a:ext uri="{FF2B5EF4-FFF2-40B4-BE49-F238E27FC236}">
                <a16:creationId xmlns:a16="http://schemas.microsoft.com/office/drawing/2014/main" id="{A014DD36-2750-433A-860C-B6CA4A023A92}"/>
              </a:ext>
            </a:extLst>
          </p:cNvPr>
          <p:cNvSpPr txBox="1"/>
          <p:nvPr/>
        </p:nvSpPr>
        <p:spPr>
          <a:xfrm>
            <a:off x="1509226" y="79543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9" name="CuadroTexto 865">
            <a:extLst>
              <a:ext uri="{FF2B5EF4-FFF2-40B4-BE49-F238E27FC236}">
                <a16:creationId xmlns:a16="http://schemas.microsoft.com/office/drawing/2014/main" id="{C2B5FCAD-F421-48F1-9DD2-505F04E3004C}"/>
              </a:ext>
            </a:extLst>
          </p:cNvPr>
          <p:cNvSpPr txBox="1"/>
          <p:nvPr/>
        </p:nvSpPr>
        <p:spPr>
          <a:xfrm>
            <a:off x="291098" y="1403358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0" name="CuadroTexto 865">
            <a:extLst>
              <a:ext uri="{FF2B5EF4-FFF2-40B4-BE49-F238E27FC236}">
                <a16:creationId xmlns:a16="http://schemas.microsoft.com/office/drawing/2014/main" id="{D0DF5F19-41BD-49B4-B458-3EF509DFE2B5}"/>
              </a:ext>
            </a:extLst>
          </p:cNvPr>
          <p:cNvSpPr txBox="1"/>
          <p:nvPr/>
        </p:nvSpPr>
        <p:spPr>
          <a:xfrm>
            <a:off x="5235655" y="795082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1" name="CuadroTexto 865">
            <a:extLst>
              <a:ext uri="{FF2B5EF4-FFF2-40B4-BE49-F238E27FC236}">
                <a16:creationId xmlns:a16="http://schemas.microsoft.com/office/drawing/2014/main" id="{FC156838-9CE0-4124-89E5-4C4852A6BFF6}"/>
              </a:ext>
            </a:extLst>
          </p:cNvPr>
          <p:cNvSpPr txBox="1"/>
          <p:nvPr/>
        </p:nvSpPr>
        <p:spPr>
          <a:xfrm>
            <a:off x="4632084" y="800762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2" name="CuadroTexto 865">
            <a:extLst>
              <a:ext uri="{FF2B5EF4-FFF2-40B4-BE49-F238E27FC236}">
                <a16:creationId xmlns:a16="http://schemas.microsoft.com/office/drawing/2014/main" id="{038E0F1D-C735-48BC-87F9-880E202166C8}"/>
              </a:ext>
            </a:extLst>
          </p:cNvPr>
          <p:cNvSpPr txBox="1"/>
          <p:nvPr/>
        </p:nvSpPr>
        <p:spPr>
          <a:xfrm>
            <a:off x="1510235" y="1403358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3" name="CuadroTexto 865">
            <a:extLst>
              <a:ext uri="{FF2B5EF4-FFF2-40B4-BE49-F238E27FC236}">
                <a16:creationId xmlns:a16="http://schemas.microsoft.com/office/drawing/2014/main" id="{98FC1F1F-A28E-4608-849E-8C448652467E}"/>
              </a:ext>
            </a:extLst>
          </p:cNvPr>
          <p:cNvSpPr txBox="1"/>
          <p:nvPr/>
        </p:nvSpPr>
        <p:spPr>
          <a:xfrm>
            <a:off x="4023555" y="796156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4" name="CuadroTexto 865">
            <a:extLst>
              <a:ext uri="{FF2B5EF4-FFF2-40B4-BE49-F238E27FC236}">
                <a16:creationId xmlns:a16="http://schemas.microsoft.com/office/drawing/2014/main" id="{56B018A9-61F9-4D0A-BF3D-ACDCA69DF00F}"/>
              </a:ext>
            </a:extLst>
          </p:cNvPr>
          <p:cNvSpPr txBox="1"/>
          <p:nvPr/>
        </p:nvSpPr>
        <p:spPr>
          <a:xfrm>
            <a:off x="3410469" y="1403168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5" name="CuadroTexto 865">
            <a:extLst>
              <a:ext uri="{FF2B5EF4-FFF2-40B4-BE49-F238E27FC236}">
                <a16:creationId xmlns:a16="http://schemas.microsoft.com/office/drawing/2014/main" id="{526538D2-6D28-4E23-8EE5-961521C192D6}"/>
              </a:ext>
            </a:extLst>
          </p:cNvPr>
          <p:cNvSpPr txBox="1"/>
          <p:nvPr/>
        </p:nvSpPr>
        <p:spPr>
          <a:xfrm>
            <a:off x="4629606" y="1403168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6" name="CuadroTexto 865">
            <a:extLst>
              <a:ext uri="{FF2B5EF4-FFF2-40B4-BE49-F238E27FC236}">
                <a16:creationId xmlns:a16="http://schemas.microsoft.com/office/drawing/2014/main" id="{C0C2A517-39A9-4B97-A2FF-2594436BF2C2}"/>
              </a:ext>
            </a:extLst>
          </p:cNvPr>
          <p:cNvSpPr txBox="1"/>
          <p:nvPr/>
        </p:nvSpPr>
        <p:spPr>
          <a:xfrm>
            <a:off x="6270463" y="3506072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7" name="CuadroTexto 865">
            <a:extLst>
              <a:ext uri="{FF2B5EF4-FFF2-40B4-BE49-F238E27FC236}">
                <a16:creationId xmlns:a16="http://schemas.microsoft.com/office/drawing/2014/main" id="{EC5BC663-2D10-4EF7-9875-DB2B1811CF03}"/>
              </a:ext>
            </a:extLst>
          </p:cNvPr>
          <p:cNvSpPr txBox="1"/>
          <p:nvPr/>
        </p:nvSpPr>
        <p:spPr>
          <a:xfrm>
            <a:off x="7489600" y="3506072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8" name="CuadroTexto 865">
            <a:extLst>
              <a:ext uri="{FF2B5EF4-FFF2-40B4-BE49-F238E27FC236}">
                <a16:creationId xmlns:a16="http://schemas.microsoft.com/office/drawing/2014/main" id="{B79FCAA9-7810-4A91-A15E-B341337E1499}"/>
              </a:ext>
            </a:extLst>
          </p:cNvPr>
          <p:cNvSpPr txBox="1"/>
          <p:nvPr/>
        </p:nvSpPr>
        <p:spPr>
          <a:xfrm>
            <a:off x="9402147" y="350816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9" name="CuadroTexto 865">
            <a:extLst>
              <a:ext uri="{FF2B5EF4-FFF2-40B4-BE49-F238E27FC236}">
                <a16:creationId xmlns:a16="http://schemas.microsoft.com/office/drawing/2014/main" id="{40F60DE4-93D1-4BC4-A323-215A83FE42C0}"/>
              </a:ext>
            </a:extLst>
          </p:cNvPr>
          <p:cNvSpPr txBox="1"/>
          <p:nvPr/>
        </p:nvSpPr>
        <p:spPr>
          <a:xfrm>
            <a:off x="10621284" y="350816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0" name="CuadroTexto 865">
            <a:extLst>
              <a:ext uri="{FF2B5EF4-FFF2-40B4-BE49-F238E27FC236}">
                <a16:creationId xmlns:a16="http://schemas.microsoft.com/office/drawing/2014/main" id="{0177D90D-1C35-4CE0-960F-7B8AE5ABED24}"/>
              </a:ext>
            </a:extLst>
          </p:cNvPr>
          <p:cNvSpPr txBox="1"/>
          <p:nvPr/>
        </p:nvSpPr>
        <p:spPr>
          <a:xfrm>
            <a:off x="278798" y="2006793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2" name="CuadroTexto 865">
            <a:extLst>
              <a:ext uri="{FF2B5EF4-FFF2-40B4-BE49-F238E27FC236}">
                <a16:creationId xmlns:a16="http://schemas.microsoft.com/office/drawing/2014/main" id="{89392093-5DAA-4041-94CF-F926AC5275DE}"/>
              </a:ext>
            </a:extLst>
          </p:cNvPr>
          <p:cNvSpPr txBox="1"/>
          <p:nvPr/>
        </p:nvSpPr>
        <p:spPr>
          <a:xfrm>
            <a:off x="1507509" y="2006793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3" name="CuadroTexto 865">
            <a:extLst>
              <a:ext uri="{FF2B5EF4-FFF2-40B4-BE49-F238E27FC236}">
                <a16:creationId xmlns:a16="http://schemas.microsoft.com/office/drawing/2014/main" id="{0E30C244-8FE2-4E3E-9466-E7903F5C9140}"/>
              </a:ext>
            </a:extLst>
          </p:cNvPr>
          <p:cNvSpPr txBox="1"/>
          <p:nvPr/>
        </p:nvSpPr>
        <p:spPr>
          <a:xfrm>
            <a:off x="4629606" y="203530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5" name="CuadroTexto 865">
            <a:extLst>
              <a:ext uri="{FF2B5EF4-FFF2-40B4-BE49-F238E27FC236}">
                <a16:creationId xmlns:a16="http://schemas.microsoft.com/office/drawing/2014/main" id="{5BB473DD-2A34-4280-B96E-937829E9504A}"/>
              </a:ext>
            </a:extLst>
          </p:cNvPr>
          <p:cNvSpPr txBox="1"/>
          <p:nvPr/>
        </p:nvSpPr>
        <p:spPr>
          <a:xfrm>
            <a:off x="2802896" y="2636056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6" name="CuadroTexto 865">
            <a:extLst>
              <a:ext uri="{FF2B5EF4-FFF2-40B4-BE49-F238E27FC236}">
                <a16:creationId xmlns:a16="http://schemas.microsoft.com/office/drawing/2014/main" id="{B407F97E-DFFA-44B7-A699-4580B367966F}"/>
              </a:ext>
            </a:extLst>
          </p:cNvPr>
          <p:cNvSpPr txBox="1"/>
          <p:nvPr/>
        </p:nvSpPr>
        <p:spPr>
          <a:xfrm>
            <a:off x="4031607" y="2636056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7" name="CuadroTexto 865">
            <a:extLst>
              <a:ext uri="{FF2B5EF4-FFF2-40B4-BE49-F238E27FC236}">
                <a16:creationId xmlns:a16="http://schemas.microsoft.com/office/drawing/2014/main" id="{D4C77F6E-18E2-428B-8208-28EAFA3D7032}"/>
              </a:ext>
            </a:extLst>
          </p:cNvPr>
          <p:cNvSpPr txBox="1"/>
          <p:nvPr/>
        </p:nvSpPr>
        <p:spPr>
          <a:xfrm>
            <a:off x="7484933" y="413104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8" name="CuadroTexto 865">
            <a:extLst>
              <a:ext uri="{FF2B5EF4-FFF2-40B4-BE49-F238E27FC236}">
                <a16:creationId xmlns:a16="http://schemas.microsoft.com/office/drawing/2014/main" id="{9C5664C8-11B1-4FB9-80B5-19EC941CBBA1}"/>
              </a:ext>
            </a:extLst>
          </p:cNvPr>
          <p:cNvSpPr txBox="1"/>
          <p:nvPr/>
        </p:nvSpPr>
        <p:spPr>
          <a:xfrm>
            <a:off x="8784482" y="538029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9" name="CuadroTexto 865">
            <a:extLst>
              <a:ext uri="{FF2B5EF4-FFF2-40B4-BE49-F238E27FC236}">
                <a16:creationId xmlns:a16="http://schemas.microsoft.com/office/drawing/2014/main" id="{E882F605-B03C-402F-BEE8-A009B3976AA9}"/>
              </a:ext>
            </a:extLst>
          </p:cNvPr>
          <p:cNvSpPr txBox="1"/>
          <p:nvPr/>
        </p:nvSpPr>
        <p:spPr>
          <a:xfrm>
            <a:off x="10002200" y="4758486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0" name="CuadroTexto 865">
            <a:extLst>
              <a:ext uri="{FF2B5EF4-FFF2-40B4-BE49-F238E27FC236}">
                <a16:creationId xmlns:a16="http://schemas.microsoft.com/office/drawing/2014/main" id="{B9382667-CACD-4E9F-9128-B73C3844A609}"/>
              </a:ext>
            </a:extLst>
          </p:cNvPr>
          <p:cNvSpPr txBox="1"/>
          <p:nvPr/>
        </p:nvSpPr>
        <p:spPr>
          <a:xfrm>
            <a:off x="10610811" y="415223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1" name="CuadroTexto 865">
            <a:extLst>
              <a:ext uri="{FF2B5EF4-FFF2-40B4-BE49-F238E27FC236}">
                <a16:creationId xmlns:a16="http://schemas.microsoft.com/office/drawing/2014/main" id="{C4E615F5-AE2F-4CE0-8F5B-8813B5E9E7BE}"/>
              </a:ext>
            </a:extLst>
          </p:cNvPr>
          <p:cNvSpPr txBox="1"/>
          <p:nvPr/>
        </p:nvSpPr>
        <p:spPr>
          <a:xfrm>
            <a:off x="905941" y="1407743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2" name="CuadroTexto 865">
            <a:extLst>
              <a:ext uri="{FF2B5EF4-FFF2-40B4-BE49-F238E27FC236}">
                <a16:creationId xmlns:a16="http://schemas.microsoft.com/office/drawing/2014/main" id="{52F4FCB0-016E-409B-8857-558253549042}"/>
              </a:ext>
            </a:extLst>
          </p:cNvPr>
          <p:cNvSpPr txBox="1"/>
          <p:nvPr/>
        </p:nvSpPr>
        <p:spPr>
          <a:xfrm>
            <a:off x="6886950" y="3503460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3" name="CuadroTexto 865">
            <a:extLst>
              <a:ext uri="{FF2B5EF4-FFF2-40B4-BE49-F238E27FC236}">
                <a16:creationId xmlns:a16="http://schemas.microsoft.com/office/drawing/2014/main" id="{9586C147-A3E1-4A79-932D-BDF669A2DC4C}"/>
              </a:ext>
            </a:extLst>
          </p:cNvPr>
          <p:cNvSpPr txBox="1"/>
          <p:nvPr/>
        </p:nvSpPr>
        <p:spPr>
          <a:xfrm>
            <a:off x="9392770" y="4131867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4" name="CuadroTexto 865">
            <a:extLst>
              <a:ext uri="{FF2B5EF4-FFF2-40B4-BE49-F238E27FC236}">
                <a16:creationId xmlns:a16="http://schemas.microsoft.com/office/drawing/2014/main" id="{06D952C7-D499-4F68-BBD3-434E800D56C8}"/>
              </a:ext>
            </a:extLst>
          </p:cNvPr>
          <p:cNvSpPr txBox="1"/>
          <p:nvPr/>
        </p:nvSpPr>
        <p:spPr>
          <a:xfrm>
            <a:off x="7491877" y="2886822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5" name="CuadroTexto 865">
            <a:extLst>
              <a:ext uri="{FF2B5EF4-FFF2-40B4-BE49-F238E27FC236}">
                <a16:creationId xmlns:a16="http://schemas.microsoft.com/office/drawing/2014/main" id="{FCD0FC27-C020-48DF-B00C-A18791A107A1}"/>
              </a:ext>
            </a:extLst>
          </p:cNvPr>
          <p:cNvSpPr txBox="1"/>
          <p:nvPr/>
        </p:nvSpPr>
        <p:spPr>
          <a:xfrm>
            <a:off x="10616195" y="2886822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6" name="CuadroTexto 865">
            <a:extLst>
              <a:ext uri="{FF2B5EF4-FFF2-40B4-BE49-F238E27FC236}">
                <a16:creationId xmlns:a16="http://schemas.microsoft.com/office/drawing/2014/main" id="{10F6DE69-77FF-4AC7-B8F8-BCDF9787592A}"/>
              </a:ext>
            </a:extLst>
          </p:cNvPr>
          <p:cNvSpPr txBox="1"/>
          <p:nvPr/>
        </p:nvSpPr>
        <p:spPr>
          <a:xfrm>
            <a:off x="11219787" y="291889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7" name="CuadroTexto 865">
            <a:extLst>
              <a:ext uri="{FF2B5EF4-FFF2-40B4-BE49-F238E27FC236}">
                <a16:creationId xmlns:a16="http://schemas.microsoft.com/office/drawing/2014/main" id="{41CD27C4-3561-458A-BB52-7452BE788195}"/>
              </a:ext>
            </a:extLst>
          </p:cNvPr>
          <p:cNvSpPr txBox="1"/>
          <p:nvPr/>
        </p:nvSpPr>
        <p:spPr>
          <a:xfrm>
            <a:off x="10007687" y="291996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8" name="CuadroTexto 865">
            <a:extLst>
              <a:ext uri="{FF2B5EF4-FFF2-40B4-BE49-F238E27FC236}">
                <a16:creationId xmlns:a16="http://schemas.microsoft.com/office/drawing/2014/main" id="{C17B1EC1-2EF2-4CF4-AF1B-2FD1E828542B}"/>
              </a:ext>
            </a:extLst>
          </p:cNvPr>
          <p:cNvSpPr txBox="1"/>
          <p:nvPr/>
        </p:nvSpPr>
        <p:spPr>
          <a:xfrm>
            <a:off x="8095170" y="2909812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9" name="CuadroTexto 865">
            <a:extLst>
              <a:ext uri="{FF2B5EF4-FFF2-40B4-BE49-F238E27FC236}">
                <a16:creationId xmlns:a16="http://schemas.microsoft.com/office/drawing/2014/main" id="{92AE5ADD-E5B1-4D32-9F41-FC1A6EE0C814}"/>
              </a:ext>
            </a:extLst>
          </p:cNvPr>
          <p:cNvSpPr txBox="1"/>
          <p:nvPr/>
        </p:nvSpPr>
        <p:spPr>
          <a:xfrm>
            <a:off x="6883070" y="2910886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0" name="CuadroTexto 865">
            <a:extLst>
              <a:ext uri="{FF2B5EF4-FFF2-40B4-BE49-F238E27FC236}">
                <a16:creationId xmlns:a16="http://schemas.microsoft.com/office/drawing/2014/main" id="{C998540D-6B58-4698-9DE1-5DFF83980C30}"/>
              </a:ext>
            </a:extLst>
          </p:cNvPr>
          <p:cNvSpPr txBox="1"/>
          <p:nvPr/>
        </p:nvSpPr>
        <p:spPr>
          <a:xfrm>
            <a:off x="2801967" y="2031630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1" name="CuadroTexto 865">
            <a:extLst>
              <a:ext uri="{FF2B5EF4-FFF2-40B4-BE49-F238E27FC236}">
                <a16:creationId xmlns:a16="http://schemas.microsoft.com/office/drawing/2014/main" id="{55E2F40D-03D2-4B57-B6FB-F3C29008CB7B}"/>
              </a:ext>
            </a:extLst>
          </p:cNvPr>
          <p:cNvSpPr txBox="1"/>
          <p:nvPr/>
        </p:nvSpPr>
        <p:spPr>
          <a:xfrm>
            <a:off x="4021104" y="2031630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2" name="CuadroTexto 865">
            <a:extLst>
              <a:ext uri="{FF2B5EF4-FFF2-40B4-BE49-F238E27FC236}">
                <a16:creationId xmlns:a16="http://schemas.microsoft.com/office/drawing/2014/main" id="{ECE55312-F4B6-4A13-ACAC-EBBAFE582F70}"/>
              </a:ext>
            </a:extLst>
          </p:cNvPr>
          <p:cNvSpPr txBox="1"/>
          <p:nvPr/>
        </p:nvSpPr>
        <p:spPr>
          <a:xfrm>
            <a:off x="8784482" y="4145452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3" name="CuadroTexto 865">
            <a:extLst>
              <a:ext uri="{FF2B5EF4-FFF2-40B4-BE49-F238E27FC236}">
                <a16:creationId xmlns:a16="http://schemas.microsoft.com/office/drawing/2014/main" id="{E883AE99-446F-45BB-A49D-A9275DBF51C1}"/>
              </a:ext>
            </a:extLst>
          </p:cNvPr>
          <p:cNvSpPr txBox="1"/>
          <p:nvPr/>
        </p:nvSpPr>
        <p:spPr>
          <a:xfrm>
            <a:off x="10003619" y="4145452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5" name="CuadroTexto 865">
            <a:extLst>
              <a:ext uri="{FF2B5EF4-FFF2-40B4-BE49-F238E27FC236}">
                <a16:creationId xmlns:a16="http://schemas.microsoft.com/office/drawing/2014/main" id="{F905BF65-6789-40AE-8054-B23DB082B71A}"/>
              </a:ext>
            </a:extLst>
          </p:cNvPr>
          <p:cNvSpPr txBox="1"/>
          <p:nvPr/>
        </p:nvSpPr>
        <p:spPr>
          <a:xfrm>
            <a:off x="3410469" y="201599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6" name="CuadroTexto 865">
            <a:extLst>
              <a:ext uri="{FF2B5EF4-FFF2-40B4-BE49-F238E27FC236}">
                <a16:creationId xmlns:a16="http://schemas.microsoft.com/office/drawing/2014/main" id="{47B1239F-9A2A-4CAA-BE9C-CF757AD97F15}"/>
              </a:ext>
            </a:extLst>
          </p:cNvPr>
          <p:cNvSpPr txBox="1"/>
          <p:nvPr/>
        </p:nvSpPr>
        <p:spPr>
          <a:xfrm>
            <a:off x="292267" y="2642954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6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7" name="CuadroTexto 865">
            <a:extLst>
              <a:ext uri="{FF2B5EF4-FFF2-40B4-BE49-F238E27FC236}">
                <a16:creationId xmlns:a16="http://schemas.microsoft.com/office/drawing/2014/main" id="{FB5E9874-BCBC-459C-AC21-E7C4A3B2FE90}"/>
              </a:ext>
            </a:extLst>
          </p:cNvPr>
          <p:cNvSpPr txBox="1"/>
          <p:nvPr/>
        </p:nvSpPr>
        <p:spPr>
          <a:xfrm>
            <a:off x="1511404" y="2642954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8" name="CuadroTexto 865">
            <a:extLst>
              <a:ext uri="{FF2B5EF4-FFF2-40B4-BE49-F238E27FC236}">
                <a16:creationId xmlns:a16="http://schemas.microsoft.com/office/drawing/2014/main" id="{F7A65CEF-1F87-400D-80F7-251A0A7529A6}"/>
              </a:ext>
            </a:extLst>
          </p:cNvPr>
          <p:cNvSpPr txBox="1"/>
          <p:nvPr/>
        </p:nvSpPr>
        <p:spPr>
          <a:xfrm>
            <a:off x="2111960" y="1404547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7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9" name="CuadroTexto 865">
            <a:extLst>
              <a:ext uri="{FF2B5EF4-FFF2-40B4-BE49-F238E27FC236}">
                <a16:creationId xmlns:a16="http://schemas.microsoft.com/office/drawing/2014/main" id="{F8053067-7307-4E45-A4D3-6D512E75F421}"/>
              </a:ext>
            </a:extLst>
          </p:cNvPr>
          <p:cNvSpPr txBox="1"/>
          <p:nvPr/>
        </p:nvSpPr>
        <p:spPr>
          <a:xfrm>
            <a:off x="2809738" y="325888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0" name="CuadroTexto 865">
            <a:extLst>
              <a:ext uri="{FF2B5EF4-FFF2-40B4-BE49-F238E27FC236}">
                <a16:creationId xmlns:a16="http://schemas.microsoft.com/office/drawing/2014/main" id="{B6C5B875-A52C-4765-8105-F611BF7D2F27}"/>
              </a:ext>
            </a:extLst>
          </p:cNvPr>
          <p:cNvSpPr txBox="1"/>
          <p:nvPr/>
        </p:nvSpPr>
        <p:spPr>
          <a:xfrm>
            <a:off x="4019552" y="325888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1" name="CuadroTexto 865">
            <a:extLst>
              <a:ext uri="{FF2B5EF4-FFF2-40B4-BE49-F238E27FC236}">
                <a16:creationId xmlns:a16="http://schemas.microsoft.com/office/drawing/2014/main" id="{5FC78931-71B0-488D-8EC4-6C83C5C9E9B5}"/>
              </a:ext>
            </a:extLst>
          </p:cNvPr>
          <p:cNvSpPr txBox="1"/>
          <p:nvPr/>
        </p:nvSpPr>
        <p:spPr>
          <a:xfrm>
            <a:off x="4626609" y="2642954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2" name="CuadroTexto 865">
            <a:extLst>
              <a:ext uri="{FF2B5EF4-FFF2-40B4-BE49-F238E27FC236}">
                <a16:creationId xmlns:a16="http://schemas.microsoft.com/office/drawing/2014/main" id="{BA868BD6-EC82-4D2F-B35B-3E10AEDFE2BC}"/>
              </a:ext>
            </a:extLst>
          </p:cNvPr>
          <p:cNvSpPr txBox="1"/>
          <p:nvPr/>
        </p:nvSpPr>
        <p:spPr>
          <a:xfrm>
            <a:off x="5241864" y="142362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8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3" name="CuadroTexto 865">
            <a:extLst>
              <a:ext uri="{FF2B5EF4-FFF2-40B4-BE49-F238E27FC236}">
                <a16:creationId xmlns:a16="http://schemas.microsoft.com/office/drawing/2014/main" id="{9DCE96B9-7AA8-4D81-9F9E-C4BECB7A391C}"/>
              </a:ext>
            </a:extLst>
          </p:cNvPr>
          <p:cNvSpPr txBox="1"/>
          <p:nvPr/>
        </p:nvSpPr>
        <p:spPr>
          <a:xfrm>
            <a:off x="4023844" y="128146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_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4" name="CuadroTexto 865">
            <a:extLst>
              <a:ext uri="{FF2B5EF4-FFF2-40B4-BE49-F238E27FC236}">
                <a16:creationId xmlns:a16="http://schemas.microsoft.com/office/drawing/2014/main" id="{A5A9DEC3-55C6-4728-9874-0E76BFCEF71B}"/>
              </a:ext>
            </a:extLst>
          </p:cNvPr>
          <p:cNvSpPr txBox="1"/>
          <p:nvPr/>
        </p:nvSpPr>
        <p:spPr>
          <a:xfrm>
            <a:off x="10007271" y="3397380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_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5" name="CuadroTexto 865">
            <a:extLst>
              <a:ext uri="{FF2B5EF4-FFF2-40B4-BE49-F238E27FC236}">
                <a16:creationId xmlns:a16="http://schemas.microsoft.com/office/drawing/2014/main" id="{CA9B8ECE-B1A9-4891-AFC7-434B16B593B5}"/>
              </a:ext>
            </a:extLst>
          </p:cNvPr>
          <p:cNvSpPr txBox="1"/>
          <p:nvPr/>
        </p:nvSpPr>
        <p:spPr>
          <a:xfrm>
            <a:off x="8788686" y="4743008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6" name="CuadroTexto 865">
            <a:extLst>
              <a:ext uri="{FF2B5EF4-FFF2-40B4-BE49-F238E27FC236}">
                <a16:creationId xmlns:a16="http://schemas.microsoft.com/office/drawing/2014/main" id="{549ED503-72C3-4DC7-91E3-DBD3F682C24C}"/>
              </a:ext>
            </a:extLst>
          </p:cNvPr>
          <p:cNvSpPr txBox="1"/>
          <p:nvPr/>
        </p:nvSpPr>
        <p:spPr>
          <a:xfrm>
            <a:off x="10601297" y="4750466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7" name="CuadroTexto 865">
            <a:extLst>
              <a:ext uri="{FF2B5EF4-FFF2-40B4-BE49-F238E27FC236}">
                <a16:creationId xmlns:a16="http://schemas.microsoft.com/office/drawing/2014/main" id="{2DB9AF79-283B-4D73-92A7-7C732A5F91D0}"/>
              </a:ext>
            </a:extLst>
          </p:cNvPr>
          <p:cNvSpPr txBox="1"/>
          <p:nvPr/>
        </p:nvSpPr>
        <p:spPr>
          <a:xfrm>
            <a:off x="8781038" y="598473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6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8" name="CuadroTexto 865">
            <a:extLst>
              <a:ext uri="{FF2B5EF4-FFF2-40B4-BE49-F238E27FC236}">
                <a16:creationId xmlns:a16="http://schemas.microsoft.com/office/drawing/2014/main" id="{131DB3D4-36D6-455C-BF09-E979BBAD2ADE}"/>
              </a:ext>
            </a:extLst>
          </p:cNvPr>
          <p:cNvSpPr txBox="1"/>
          <p:nvPr/>
        </p:nvSpPr>
        <p:spPr>
          <a:xfrm>
            <a:off x="10001092" y="5363500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9" name="CuadroTexto 865">
            <a:extLst>
              <a:ext uri="{FF2B5EF4-FFF2-40B4-BE49-F238E27FC236}">
                <a16:creationId xmlns:a16="http://schemas.microsoft.com/office/drawing/2014/main" id="{5168643A-AE5C-470C-8896-CAE75A3E112E}"/>
              </a:ext>
            </a:extLst>
          </p:cNvPr>
          <p:cNvSpPr txBox="1"/>
          <p:nvPr/>
        </p:nvSpPr>
        <p:spPr>
          <a:xfrm>
            <a:off x="6275698" y="4125820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0" name="CuadroTexto 865">
            <a:extLst>
              <a:ext uri="{FF2B5EF4-FFF2-40B4-BE49-F238E27FC236}">
                <a16:creationId xmlns:a16="http://schemas.microsoft.com/office/drawing/2014/main" id="{1256B67E-1DC9-4415-A307-6C3579E88641}"/>
              </a:ext>
            </a:extLst>
          </p:cNvPr>
          <p:cNvSpPr txBox="1"/>
          <p:nvPr/>
        </p:nvSpPr>
        <p:spPr>
          <a:xfrm>
            <a:off x="11219792" y="353791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8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1" name="CuadroTexto 865">
            <a:extLst>
              <a:ext uri="{FF2B5EF4-FFF2-40B4-BE49-F238E27FC236}">
                <a16:creationId xmlns:a16="http://schemas.microsoft.com/office/drawing/2014/main" id="{361DB422-1003-45F1-A619-6ED0D0C0EADA}"/>
              </a:ext>
            </a:extLst>
          </p:cNvPr>
          <p:cNvSpPr txBox="1"/>
          <p:nvPr/>
        </p:nvSpPr>
        <p:spPr>
          <a:xfrm>
            <a:off x="7496748" y="4750274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2" name="CuadroTexto 865">
            <a:extLst>
              <a:ext uri="{FF2B5EF4-FFF2-40B4-BE49-F238E27FC236}">
                <a16:creationId xmlns:a16="http://schemas.microsoft.com/office/drawing/2014/main" id="{CF79B467-DE0E-46CB-9216-F4A8FE85222B}"/>
              </a:ext>
            </a:extLst>
          </p:cNvPr>
          <p:cNvSpPr txBox="1"/>
          <p:nvPr/>
        </p:nvSpPr>
        <p:spPr>
          <a:xfrm>
            <a:off x="8104172" y="353831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7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3" name="Rectángulo 702">
            <a:extLst>
              <a:ext uri="{FF2B5EF4-FFF2-40B4-BE49-F238E27FC236}">
                <a16:creationId xmlns:a16="http://schemas.microsoft.com/office/drawing/2014/main" id="{E306FD0A-7C5B-4C57-83A1-45E5F9703DD2}"/>
              </a:ext>
            </a:extLst>
          </p:cNvPr>
          <p:cNvSpPr/>
          <p:nvPr/>
        </p:nvSpPr>
        <p:spPr>
          <a:xfrm>
            <a:off x="343954" y="1350755"/>
            <a:ext cx="581811" cy="59794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704" name="Rectángulo 703">
            <a:extLst>
              <a:ext uri="{FF2B5EF4-FFF2-40B4-BE49-F238E27FC236}">
                <a16:creationId xmlns:a16="http://schemas.microsoft.com/office/drawing/2014/main" id="{35E60F0B-373D-470C-8DEA-F7C293C8E724}"/>
              </a:ext>
            </a:extLst>
          </p:cNvPr>
          <p:cNvSpPr/>
          <p:nvPr/>
        </p:nvSpPr>
        <p:spPr>
          <a:xfrm>
            <a:off x="6318320" y="3458402"/>
            <a:ext cx="581811" cy="59794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705" name="Rectángulo 704">
            <a:extLst>
              <a:ext uri="{FF2B5EF4-FFF2-40B4-BE49-F238E27FC236}">
                <a16:creationId xmlns:a16="http://schemas.microsoft.com/office/drawing/2014/main" id="{4A1589AD-59F2-4677-9872-0B512172F754}"/>
              </a:ext>
            </a:extLst>
          </p:cNvPr>
          <p:cNvSpPr/>
          <p:nvPr/>
        </p:nvSpPr>
        <p:spPr>
          <a:xfrm>
            <a:off x="8840281" y="4725265"/>
            <a:ext cx="581811" cy="59794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71628C2E-1EA4-4135-8FBD-AB6435D21895}"/>
              </a:ext>
            </a:extLst>
          </p:cNvPr>
          <p:cNvSpPr txBox="1"/>
          <p:nvPr/>
        </p:nvSpPr>
        <p:spPr>
          <a:xfrm>
            <a:off x="411744" y="3999606"/>
            <a:ext cx="2276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Progenitor 1</a:t>
            </a:r>
          </a:p>
        </p:txBody>
      </p:sp>
      <p:sp>
        <p:nvSpPr>
          <p:cNvPr id="222" name="CuadroTexto 221">
            <a:extLst>
              <a:ext uri="{FF2B5EF4-FFF2-40B4-BE49-F238E27FC236}">
                <a16:creationId xmlns:a16="http://schemas.microsoft.com/office/drawing/2014/main" id="{0D7607AE-D78A-4941-A04B-6A074AB945C4}"/>
              </a:ext>
            </a:extLst>
          </p:cNvPr>
          <p:cNvSpPr txBox="1"/>
          <p:nvPr/>
        </p:nvSpPr>
        <p:spPr>
          <a:xfrm>
            <a:off x="2923734" y="4002746"/>
            <a:ext cx="288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Progenitor 2</a:t>
            </a:r>
          </a:p>
        </p:txBody>
      </p:sp>
      <p:sp>
        <p:nvSpPr>
          <p:cNvPr id="223" name="CuadroTexto 222">
            <a:extLst>
              <a:ext uri="{FF2B5EF4-FFF2-40B4-BE49-F238E27FC236}">
                <a16:creationId xmlns:a16="http://schemas.microsoft.com/office/drawing/2014/main" id="{8C394703-76C1-4DA4-A4D4-6C5475859AFA}"/>
              </a:ext>
            </a:extLst>
          </p:cNvPr>
          <p:cNvSpPr txBox="1"/>
          <p:nvPr/>
        </p:nvSpPr>
        <p:spPr>
          <a:xfrm>
            <a:off x="6390322" y="1690334"/>
            <a:ext cx="227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Descendiente 1</a:t>
            </a:r>
          </a:p>
        </p:txBody>
      </p:sp>
      <p:sp>
        <p:nvSpPr>
          <p:cNvPr id="224" name="CuadroTexto 223">
            <a:extLst>
              <a:ext uri="{FF2B5EF4-FFF2-40B4-BE49-F238E27FC236}">
                <a16:creationId xmlns:a16="http://schemas.microsoft.com/office/drawing/2014/main" id="{3CA951DE-0D35-4CF0-9F3B-2788B72261AF}"/>
              </a:ext>
            </a:extLst>
          </p:cNvPr>
          <p:cNvSpPr txBox="1"/>
          <p:nvPr/>
        </p:nvSpPr>
        <p:spPr>
          <a:xfrm>
            <a:off x="8905480" y="1690753"/>
            <a:ext cx="2886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Descendiente 2</a:t>
            </a:r>
          </a:p>
        </p:txBody>
      </p: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69</Words>
  <Application>Microsoft Office PowerPoint</Application>
  <PresentationFormat>Panorámica</PresentationFormat>
  <Paragraphs>63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23</cp:revision>
  <dcterms:created xsi:type="dcterms:W3CDTF">2019-05-02T11:40:02Z</dcterms:created>
  <dcterms:modified xsi:type="dcterms:W3CDTF">2019-05-02T18:31:37Z</dcterms:modified>
</cp:coreProperties>
</file>