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24/05/2019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46C2BE59-3C6D-4D56-841F-596343623640}"/>
              </a:ext>
            </a:extLst>
          </p:cNvPr>
          <p:cNvGrpSpPr/>
          <p:nvPr/>
        </p:nvGrpSpPr>
        <p:grpSpPr>
          <a:xfrm>
            <a:off x="1490624" y="4715249"/>
            <a:ext cx="9210752" cy="2012751"/>
            <a:chOff x="1490624" y="3913974"/>
            <a:chExt cx="9210752" cy="2012751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FE1A49C4-60FA-4D23-92C4-1ADACFCB799E}"/>
                </a:ext>
              </a:extLst>
            </p:cNvPr>
            <p:cNvGrpSpPr/>
            <p:nvPr/>
          </p:nvGrpSpPr>
          <p:grpSpPr>
            <a:xfrm>
              <a:off x="3920731" y="4174517"/>
              <a:ext cx="3416508" cy="1507168"/>
              <a:chOff x="2327860" y="1630113"/>
              <a:chExt cx="9675279" cy="4268180"/>
            </a:xfrm>
          </p:grpSpPr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3C27D9D6-2B75-4B10-BD24-17555A297EA9}"/>
                  </a:ext>
                </a:extLst>
              </p:cNvPr>
              <p:cNvSpPr/>
              <p:nvPr/>
            </p:nvSpPr>
            <p:spPr>
              <a:xfrm>
                <a:off x="7973623" y="3346083"/>
                <a:ext cx="975166" cy="974736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28DB12F2-3839-44A2-880B-9308962503A5}"/>
                  </a:ext>
                </a:extLst>
              </p:cNvPr>
              <p:cNvGrpSpPr/>
              <p:nvPr/>
            </p:nvGrpSpPr>
            <p:grpSpPr>
              <a:xfrm>
                <a:off x="2327860" y="1630113"/>
                <a:ext cx="3832574" cy="4268180"/>
                <a:chOff x="390028" y="177680"/>
                <a:chExt cx="953162" cy="1061471"/>
              </a:xfrm>
            </p:grpSpPr>
            <p:grpSp>
              <p:nvGrpSpPr>
                <p:cNvPr id="141" name="Grupo 140">
                  <a:extLst>
                    <a:ext uri="{FF2B5EF4-FFF2-40B4-BE49-F238E27FC236}">
                      <a16:creationId xmlns:a16="http://schemas.microsoft.com/office/drawing/2014/main" id="{352D9F3A-1DF9-4E6D-80A5-E6A331D83C67}"/>
                    </a:ext>
                  </a:extLst>
                </p:cNvPr>
                <p:cNvGrpSpPr/>
                <p:nvPr/>
              </p:nvGrpSpPr>
              <p:grpSpPr>
                <a:xfrm>
                  <a:off x="390028" y="177680"/>
                  <a:ext cx="242524" cy="1061471"/>
                  <a:chOff x="390028" y="0"/>
                  <a:chExt cx="242524" cy="1061471"/>
                </a:xfrm>
              </p:grpSpPr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67D41252-3EF5-4060-A591-0064575D1E13}"/>
                      </a:ext>
                    </a:extLst>
                  </p:cNvPr>
                  <p:cNvSpPr/>
                  <p:nvPr/>
                </p:nvSpPr>
                <p:spPr>
                  <a:xfrm>
                    <a:off x="390028" y="0"/>
                    <a:ext cx="242524" cy="242411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ES"/>
                  </a:p>
                </p:txBody>
              </p:sp>
              <p:sp>
                <p:nvSpPr>
                  <p:cNvPr id="154" name="Elipse 153">
                    <a:extLst>
                      <a:ext uri="{FF2B5EF4-FFF2-40B4-BE49-F238E27FC236}">
                        <a16:creationId xmlns:a16="http://schemas.microsoft.com/office/drawing/2014/main" id="{D9A330B0-69FF-4115-9AFA-38FA001C93FB}"/>
                      </a:ext>
                    </a:extLst>
                  </p:cNvPr>
                  <p:cNvSpPr/>
                  <p:nvPr/>
                </p:nvSpPr>
                <p:spPr>
                  <a:xfrm>
                    <a:off x="390028" y="407363"/>
                    <a:ext cx="242524" cy="242411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ES"/>
                  </a:p>
                </p:txBody>
              </p:sp>
              <p:sp>
                <p:nvSpPr>
                  <p:cNvPr id="155" name="Elipse 154">
                    <a:extLst>
                      <a:ext uri="{FF2B5EF4-FFF2-40B4-BE49-F238E27FC236}">
                        <a16:creationId xmlns:a16="http://schemas.microsoft.com/office/drawing/2014/main" id="{412115B7-5372-4911-8CAF-C37517A3F039}"/>
                      </a:ext>
                    </a:extLst>
                  </p:cNvPr>
                  <p:cNvSpPr/>
                  <p:nvPr/>
                </p:nvSpPr>
                <p:spPr>
                  <a:xfrm>
                    <a:off x="390028" y="819060"/>
                    <a:ext cx="242524" cy="242411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42" name="Grupo 141">
                  <a:extLst>
                    <a:ext uri="{FF2B5EF4-FFF2-40B4-BE49-F238E27FC236}">
                      <a16:creationId xmlns:a16="http://schemas.microsoft.com/office/drawing/2014/main" id="{B51F29A5-68AE-4A0E-9C75-045048EDC931}"/>
                    </a:ext>
                  </a:extLst>
                </p:cNvPr>
                <p:cNvGrpSpPr/>
                <p:nvPr/>
              </p:nvGrpSpPr>
              <p:grpSpPr>
                <a:xfrm>
                  <a:off x="1100666" y="407363"/>
                  <a:ext cx="242524" cy="636773"/>
                  <a:chOff x="181933" y="407363"/>
                  <a:chExt cx="242524" cy="636773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5697469A-F216-4D72-ABCA-E5D2D00EB679}"/>
                      </a:ext>
                    </a:extLst>
                  </p:cNvPr>
                  <p:cNvSpPr/>
                  <p:nvPr/>
                </p:nvSpPr>
                <p:spPr>
                  <a:xfrm>
                    <a:off x="181933" y="407363"/>
                    <a:ext cx="242524" cy="242411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ES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id="{CCC76E8F-9DAD-404D-A5BA-6EBC706A0833}"/>
                      </a:ext>
                    </a:extLst>
                  </p:cNvPr>
                  <p:cNvSpPr/>
                  <p:nvPr/>
                </p:nvSpPr>
                <p:spPr>
                  <a:xfrm>
                    <a:off x="181933" y="801725"/>
                    <a:ext cx="242524" cy="242411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43" name="Grupo 142">
                  <a:extLst>
                    <a:ext uri="{FF2B5EF4-FFF2-40B4-BE49-F238E27FC236}">
                      <a16:creationId xmlns:a16="http://schemas.microsoft.com/office/drawing/2014/main" id="{C1010C39-BD44-43CF-9667-DDD8F37BC72A}"/>
                    </a:ext>
                  </a:extLst>
                </p:cNvPr>
                <p:cNvGrpSpPr/>
                <p:nvPr/>
              </p:nvGrpSpPr>
              <p:grpSpPr>
                <a:xfrm>
                  <a:off x="632552" y="298885"/>
                  <a:ext cx="468114" cy="819060"/>
                  <a:chOff x="398535" y="199211"/>
                  <a:chExt cx="468114" cy="819060"/>
                </a:xfrm>
              </p:grpSpPr>
              <p:cxnSp>
                <p:nvCxnSpPr>
                  <p:cNvPr id="144" name="Conector recto de flecha 143">
                    <a:extLst>
                      <a:ext uri="{FF2B5EF4-FFF2-40B4-BE49-F238E27FC236}">
                        <a16:creationId xmlns:a16="http://schemas.microsoft.com/office/drawing/2014/main" id="{F94F9E5B-B721-4313-BEE1-040C8FA33DCA}"/>
                      </a:ext>
                    </a:extLst>
                  </p:cNvPr>
                  <p:cNvCxnSpPr>
                    <a:cxnSpLocks/>
                    <a:stCxn id="154" idx="6"/>
                    <a:endCxn id="150" idx="2"/>
                  </p:cNvCxnSpPr>
                  <p:nvPr/>
                </p:nvCxnSpPr>
                <p:spPr>
                  <a:xfrm flipV="1">
                    <a:off x="398535" y="428894"/>
                    <a:ext cx="468114" cy="17768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ector recto de flecha 144">
                    <a:extLst>
                      <a:ext uri="{FF2B5EF4-FFF2-40B4-BE49-F238E27FC236}">
                        <a16:creationId xmlns:a16="http://schemas.microsoft.com/office/drawing/2014/main" id="{0B3FC044-6657-47FD-9613-F79AA267A925}"/>
                      </a:ext>
                    </a:extLst>
                  </p:cNvPr>
                  <p:cNvCxnSpPr>
                    <a:cxnSpLocks/>
                    <a:stCxn id="155" idx="6"/>
                    <a:endCxn id="151" idx="2"/>
                  </p:cNvCxnSpPr>
                  <p:nvPr/>
                </p:nvCxnSpPr>
                <p:spPr>
                  <a:xfrm flipV="1">
                    <a:off x="398535" y="823256"/>
                    <a:ext cx="468114" cy="19501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onector recto de flecha 145">
                    <a:extLst>
                      <a:ext uri="{FF2B5EF4-FFF2-40B4-BE49-F238E27FC236}">
                        <a16:creationId xmlns:a16="http://schemas.microsoft.com/office/drawing/2014/main" id="{49824BD5-2B05-457C-AD1B-C07D845BBC3D}"/>
                      </a:ext>
                    </a:extLst>
                  </p:cNvPr>
                  <p:cNvCxnSpPr>
                    <a:cxnSpLocks/>
                    <a:stCxn id="152" idx="6"/>
                    <a:endCxn id="150" idx="2"/>
                  </p:cNvCxnSpPr>
                  <p:nvPr/>
                </p:nvCxnSpPr>
                <p:spPr>
                  <a:xfrm>
                    <a:off x="398535" y="199211"/>
                    <a:ext cx="468114" cy="22968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Conector recto de flecha 146">
                    <a:extLst>
                      <a:ext uri="{FF2B5EF4-FFF2-40B4-BE49-F238E27FC236}">
                        <a16:creationId xmlns:a16="http://schemas.microsoft.com/office/drawing/2014/main" id="{B80E16D1-2ED6-454A-9EE3-F7779DEC6E36}"/>
                      </a:ext>
                    </a:extLst>
                  </p:cNvPr>
                  <p:cNvCxnSpPr>
                    <a:cxnSpLocks/>
                    <a:stCxn id="154" idx="6"/>
                    <a:endCxn id="151" idx="2"/>
                  </p:cNvCxnSpPr>
                  <p:nvPr/>
                </p:nvCxnSpPr>
                <p:spPr>
                  <a:xfrm>
                    <a:off x="398535" y="606575"/>
                    <a:ext cx="468114" cy="21668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Conector recto de flecha 147">
                    <a:extLst>
                      <a:ext uri="{FF2B5EF4-FFF2-40B4-BE49-F238E27FC236}">
                        <a16:creationId xmlns:a16="http://schemas.microsoft.com/office/drawing/2014/main" id="{688E5179-CD45-48C4-ABE9-A2EE6D5323E1}"/>
                      </a:ext>
                    </a:extLst>
                  </p:cNvPr>
                  <p:cNvCxnSpPr>
                    <a:cxnSpLocks/>
                    <a:stCxn id="155" idx="6"/>
                    <a:endCxn id="150" idx="2"/>
                  </p:cNvCxnSpPr>
                  <p:nvPr/>
                </p:nvCxnSpPr>
                <p:spPr>
                  <a:xfrm flipV="1">
                    <a:off x="398535" y="428894"/>
                    <a:ext cx="468114" cy="58937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ector recto de flecha 148">
                    <a:extLst>
                      <a:ext uri="{FF2B5EF4-FFF2-40B4-BE49-F238E27FC236}">
                        <a16:creationId xmlns:a16="http://schemas.microsoft.com/office/drawing/2014/main" id="{E8AD463D-56FD-48E1-8E24-C01389443232}"/>
                      </a:ext>
                    </a:extLst>
                  </p:cNvPr>
                  <p:cNvCxnSpPr>
                    <a:cxnSpLocks/>
                    <a:stCxn id="152" idx="6"/>
                    <a:endCxn id="151" idx="2"/>
                  </p:cNvCxnSpPr>
                  <p:nvPr/>
                </p:nvCxnSpPr>
                <p:spPr>
                  <a:xfrm>
                    <a:off x="398535" y="199211"/>
                    <a:ext cx="468114" cy="62404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2" name="Grupo 131">
                <a:extLst>
                  <a:ext uri="{FF2B5EF4-FFF2-40B4-BE49-F238E27FC236}">
                    <a16:creationId xmlns:a16="http://schemas.microsoft.com/office/drawing/2014/main" id="{8EFB6EC7-1733-44FF-9B84-58439611F824}"/>
                  </a:ext>
                </a:extLst>
              </p:cNvPr>
              <p:cNvGrpSpPr/>
              <p:nvPr/>
            </p:nvGrpSpPr>
            <p:grpSpPr>
              <a:xfrm>
                <a:off x="6160435" y="3041036"/>
                <a:ext cx="1813191" cy="1585731"/>
                <a:chOff x="367051" y="446229"/>
                <a:chExt cx="450941" cy="394362"/>
              </a:xfrm>
            </p:grpSpPr>
            <p:cxnSp>
              <p:nvCxnSpPr>
                <p:cNvPr id="139" name="Conector recto de flecha 138">
                  <a:extLst>
                    <a:ext uri="{FF2B5EF4-FFF2-40B4-BE49-F238E27FC236}">
                      <a16:creationId xmlns:a16="http://schemas.microsoft.com/office/drawing/2014/main" id="{F72449D1-7564-4597-BD21-3B929A01F465}"/>
                    </a:ext>
                  </a:extLst>
                </p:cNvPr>
                <p:cNvCxnSpPr>
                  <a:cxnSpLocks/>
                  <a:stCxn id="150" idx="6"/>
                  <a:endCxn id="130" idx="2"/>
                </p:cNvCxnSpPr>
                <p:nvPr/>
              </p:nvCxnSpPr>
              <p:spPr>
                <a:xfrm>
                  <a:off x="367051" y="446229"/>
                  <a:ext cx="450941" cy="19706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ector recto de flecha 139">
                  <a:extLst>
                    <a:ext uri="{FF2B5EF4-FFF2-40B4-BE49-F238E27FC236}">
                      <a16:creationId xmlns:a16="http://schemas.microsoft.com/office/drawing/2014/main" id="{30BF3D01-08F6-41EA-988D-36E61CE21EBA}"/>
                    </a:ext>
                  </a:extLst>
                </p:cNvPr>
                <p:cNvCxnSpPr>
                  <a:cxnSpLocks/>
                  <a:stCxn id="151" idx="6"/>
                  <a:endCxn id="130" idx="2"/>
                </p:cNvCxnSpPr>
                <p:nvPr/>
              </p:nvCxnSpPr>
              <p:spPr>
                <a:xfrm flipV="1">
                  <a:off x="367051" y="643298"/>
                  <a:ext cx="450941" cy="19729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upo 132">
                <a:extLst>
                  <a:ext uri="{FF2B5EF4-FFF2-40B4-BE49-F238E27FC236}">
                    <a16:creationId xmlns:a16="http://schemas.microsoft.com/office/drawing/2014/main" id="{415BA895-D7F1-45E3-914F-4E6C161C31F0}"/>
                  </a:ext>
                </a:extLst>
              </p:cNvPr>
              <p:cNvGrpSpPr/>
              <p:nvPr/>
            </p:nvGrpSpPr>
            <p:grpSpPr>
              <a:xfrm>
                <a:off x="8948791" y="2766827"/>
                <a:ext cx="1730034" cy="2156730"/>
                <a:chOff x="120113" y="304363"/>
                <a:chExt cx="430260" cy="536366"/>
              </a:xfrm>
            </p:grpSpPr>
            <p:cxnSp>
              <p:nvCxnSpPr>
                <p:cNvPr id="137" name="Conector recto de flecha 136">
                  <a:extLst>
                    <a:ext uri="{FF2B5EF4-FFF2-40B4-BE49-F238E27FC236}">
                      <a16:creationId xmlns:a16="http://schemas.microsoft.com/office/drawing/2014/main" id="{A5DE3536-AC76-48E1-8E19-C78AC5787764}"/>
                    </a:ext>
                  </a:extLst>
                </p:cNvPr>
                <p:cNvCxnSpPr>
                  <a:cxnSpLocks/>
                  <a:stCxn id="130" idx="6"/>
                  <a:endCxn id="135" idx="2"/>
                </p:cNvCxnSpPr>
                <p:nvPr/>
              </p:nvCxnSpPr>
              <p:spPr>
                <a:xfrm flipV="1">
                  <a:off x="120113" y="304363"/>
                  <a:ext cx="430260" cy="2652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de flecha 137">
                  <a:extLst>
                    <a:ext uri="{FF2B5EF4-FFF2-40B4-BE49-F238E27FC236}">
                      <a16:creationId xmlns:a16="http://schemas.microsoft.com/office/drawing/2014/main" id="{EBF52798-82E2-47E9-A081-41B75D2EFB80}"/>
                    </a:ext>
                  </a:extLst>
                </p:cNvPr>
                <p:cNvCxnSpPr>
                  <a:cxnSpLocks/>
                  <a:stCxn id="130" idx="6"/>
                  <a:endCxn id="136" idx="2"/>
                </p:cNvCxnSpPr>
                <p:nvPr/>
              </p:nvCxnSpPr>
              <p:spPr>
                <a:xfrm>
                  <a:off x="120113" y="569626"/>
                  <a:ext cx="430260" cy="2711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upo 133">
                <a:extLst>
                  <a:ext uri="{FF2B5EF4-FFF2-40B4-BE49-F238E27FC236}">
                    <a16:creationId xmlns:a16="http://schemas.microsoft.com/office/drawing/2014/main" id="{B890BCBF-3B84-40E0-A6EA-BB99364D66C8}"/>
                  </a:ext>
                </a:extLst>
              </p:cNvPr>
              <p:cNvGrpSpPr/>
              <p:nvPr/>
            </p:nvGrpSpPr>
            <p:grpSpPr>
              <a:xfrm>
                <a:off x="10678825" y="2104654"/>
                <a:ext cx="1324314" cy="3481075"/>
                <a:chOff x="10678825" y="2104654"/>
                <a:chExt cx="1324314" cy="3481075"/>
              </a:xfrm>
            </p:grpSpPr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44CB3BA9-5A40-41B8-BAFF-91581DD33B55}"/>
                    </a:ext>
                  </a:extLst>
                </p:cNvPr>
                <p:cNvSpPr/>
                <p:nvPr/>
              </p:nvSpPr>
              <p:spPr>
                <a:xfrm>
                  <a:off x="10678825" y="2104654"/>
                  <a:ext cx="1324314" cy="1324346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sp>
              <p:nvSpPr>
                <p:cNvPr id="136" name="Elipse 135">
                  <a:extLst>
                    <a:ext uri="{FF2B5EF4-FFF2-40B4-BE49-F238E27FC236}">
                      <a16:creationId xmlns:a16="http://schemas.microsoft.com/office/drawing/2014/main" id="{718E5989-C083-4849-B720-E5AE122066C6}"/>
                    </a:ext>
                  </a:extLst>
                </p:cNvPr>
                <p:cNvSpPr/>
                <p:nvPr/>
              </p:nvSpPr>
              <p:spPr>
                <a:xfrm>
                  <a:off x="10678825" y="4261383"/>
                  <a:ext cx="1324314" cy="1324346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</p:grp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B65B39AC-EB19-4DA9-8DC3-595D592EB797}"/>
                </a:ext>
              </a:extLst>
            </p:cNvPr>
            <p:cNvSpPr txBox="1"/>
            <p:nvPr/>
          </p:nvSpPr>
          <p:spPr>
            <a:xfrm>
              <a:off x="8100780" y="4775689"/>
              <a:ext cx="2600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Arquitectura neuronal</a:t>
              </a: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7E172E10-3AA7-41D2-ACB1-2192A00D272E}"/>
                </a:ext>
              </a:extLst>
            </p:cNvPr>
            <p:cNvSpPr/>
            <p:nvPr/>
          </p:nvSpPr>
          <p:spPr>
            <a:xfrm>
              <a:off x="3540000" y="3913974"/>
              <a:ext cx="7058826" cy="2012751"/>
            </a:xfrm>
            <a:prstGeom prst="roundRect">
              <a:avLst>
                <a:gd name="adj" fmla="val 8600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329D522C-14EA-4B08-AF83-683D26C5B6F7}"/>
                </a:ext>
              </a:extLst>
            </p:cNvPr>
            <p:cNvSpPr txBox="1"/>
            <p:nvPr/>
          </p:nvSpPr>
          <p:spPr>
            <a:xfrm>
              <a:off x="1490624" y="4565817"/>
              <a:ext cx="18435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Decodificación del individuo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3D6C5915-83D3-4656-9140-C268EA4E32FA}"/>
              </a:ext>
            </a:extLst>
          </p:cNvPr>
          <p:cNvGrpSpPr/>
          <p:nvPr/>
        </p:nvGrpSpPr>
        <p:grpSpPr>
          <a:xfrm>
            <a:off x="1490623" y="107667"/>
            <a:ext cx="9108203" cy="3371883"/>
            <a:chOff x="1490623" y="107667"/>
            <a:chExt cx="9108203" cy="3371883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AD7CB4D5-96A4-4460-A9AF-00D3ABF1FC4C}"/>
                </a:ext>
              </a:extLst>
            </p:cNvPr>
            <p:cNvSpPr txBox="1"/>
            <p:nvPr/>
          </p:nvSpPr>
          <p:spPr>
            <a:xfrm>
              <a:off x="8100780" y="1144514"/>
              <a:ext cx="2185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Árbol de derivación</a:t>
              </a:r>
            </a:p>
          </p:txBody>
        </p: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84C15CD9-2B6F-4C82-8803-7D017004EF34}"/>
                </a:ext>
              </a:extLst>
            </p:cNvPr>
            <p:cNvSpPr txBox="1"/>
            <p:nvPr/>
          </p:nvSpPr>
          <p:spPr>
            <a:xfrm>
              <a:off x="8100780" y="3051463"/>
              <a:ext cx="1520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Palabra</a:t>
              </a:r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2014DB91-1084-4D5D-AD8E-FC52E9B63747}"/>
                </a:ext>
              </a:extLst>
            </p:cNvPr>
            <p:cNvGrpSpPr/>
            <p:nvPr/>
          </p:nvGrpSpPr>
          <p:grpSpPr>
            <a:xfrm>
              <a:off x="3867530" y="219744"/>
              <a:ext cx="3118950" cy="2509634"/>
              <a:chOff x="2198113" y="-4887"/>
              <a:chExt cx="7795774" cy="6272796"/>
            </a:xfrm>
          </p:grpSpPr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D80F161A-5576-41C9-8C5D-002A5E179C56}"/>
                  </a:ext>
                </a:extLst>
              </p:cNvPr>
              <p:cNvGrpSpPr/>
              <p:nvPr/>
            </p:nvGrpSpPr>
            <p:grpSpPr>
              <a:xfrm>
                <a:off x="2198113" y="-4887"/>
                <a:ext cx="7795774" cy="6272796"/>
                <a:chOff x="2198113" y="-4887"/>
                <a:chExt cx="7795774" cy="6272796"/>
              </a:xfrm>
            </p:grpSpPr>
            <p:grpSp>
              <p:nvGrpSpPr>
                <p:cNvPr id="51" name="Grupo 50">
                  <a:extLst>
                    <a:ext uri="{FF2B5EF4-FFF2-40B4-BE49-F238E27FC236}">
                      <a16:creationId xmlns:a16="http://schemas.microsoft.com/office/drawing/2014/main" id="{7C7A4B78-F0BE-461B-ABC8-9A4F3B8FC8BB}"/>
                    </a:ext>
                  </a:extLst>
                </p:cNvPr>
                <p:cNvGrpSpPr/>
                <p:nvPr/>
              </p:nvGrpSpPr>
              <p:grpSpPr>
                <a:xfrm>
                  <a:off x="2198113" y="-4887"/>
                  <a:ext cx="7795774" cy="6272796"/>
                  <a:chOff x="2198113" y="-4887"/>
                  <a:chExt cx="7795774" cy="6272796"/>
                </a:xfrm>
              </p:grpSpPr>
              <p:grpSp>
                <p:nvGrpSpPr>
                  <p:cNvPr id="70" name="Grupo 69">
                    <a:extLst>
                      <a:ext uri="{FF2B5EF4-FFF2-40B4-BE49-F238E27FC236}">
                        <a16:creationId xmlns:a16="http://schemas.microsoft.com/office/drawing/2014/main" id="{6BA077A2-22AE-42FE-901C-D2D74A27DD1F}"/>
                      </a:ext>
                    </a:extLst>
                  </p:cNvPr>
                  <p:cNvGrpSpPr/>
                  <p:nvPr/>
                </p:nvGrpSpPr>
                <p:grpSpPr>
                  <a:xfrm>
                    <a:off x="2198113" y="56841"/>
                    <a:ext cx="7795774" cy="6211068"/>
                    <a:chOff x="3216133" y="248742"/>
                    <a:chExt cx="7795774" cy="6211068"/>
                  </a:xfrm>
                </p:grpSpPr>
                <p:grpSp>
                  <p:nvGrpSpPr>
                    <p:cNvPr id="86" name="Grupo 85">
                      <a:extLst>
                        <a:ext uri="{FF2B5EF4-FFF2-40B4-BE49-F238E27FC236}">
                          <a16:creationId xmlns:a16="http://schemas.microsoft.com/office/drawing/2014/main" id="{4CAE0C06-3FDB-4443-A135-5007DEEFD4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16133" y="248742"/>
                      <a:ext cx="7795774" cy="3248624"/>
                      <a:chOff x="3216133" y="248742"/>
                      <a:chExt cx="7795774" cy="3248624"/>
                    </a:xfrm>
                  </p:grpSpPr>
                  <p:sp>
                    <p:nvSpPr>
                      <p:cNvPr id="102" name="Elipse 101">
                        <a:extLst>
                          <a:ext uri="{FF2B5EF4-FFF2-40B4-BE49-F238E27FC236}">
                            <a16:creationId xmlns:a16="http://schemas.microsoft.com/office/drawing/2014/main" id="{B22D074E-8057-43E8-BFBB-2209B02AC7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46496" y="248742"/>
                        <a:ext cx="744748" cy="74504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sz="24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03" name="Grupo 102">
                        <a:extLst>
                          <a:ext uri="{FF2B5EF4-FFF2-40B4-BE49-F238E27FC236}">
                            <a16:creationId xmlns:a16="http://schemas.microsoft.com/office/drawing/2014/main" id="{B1C92A36-DFDA-4A88-8D4C-CA5DA3DA20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16133" y="1733075"/>
                        <a:ext cx="7795774" cy="1764291"/>
                        <a:chOff x="3253217" y="1778494"/>
                        <a:chExt cx="7795774" cy="1764291"/>
                      </a:xfrm>
                    </p:grpSpPr>
                    <p:sp>
                      <p:nvSpPr>
                        <p:cNvPr id="110" name="Elipse 109">
                          <a:extLst>
                            <a:ext uri="{FF2B5EF4-FFF2-40B4-BE49-F238E27FC236}">
                              <a16:creationId xmlns:a16="http://schemas.microsoft.com/office/drawing/2014/main" id="{83D42B0C-0FB4-4BBC-8A91-4EA8DD1687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90938" y="1784249"/>
                          <a:ext cx="744748" cy="74504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11" name="Elipse 110">
                          <a:extLst>
                            <a:ext uri="{FF2B5EF4-FFF2-40B4-BE49-F238E27FC236}">
                              <a16:creationId xmlns:a16="http://schemas.microsoft.com/office/drawing/2014/main" id="{7469A2C4-E42E-4FE6-A84E-73C35F7B43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43524" y="1798841"/>
                          <a:ext cx="744748" cy="74504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grpSp>
                      <p:nvGrpSpPr>
                        <p:cNvPr id="112" name="Grupo 111">
                          <a:extLst>
                            <a:ext uri="{FF2B5EF4-FFF2-40B4-BE49-F238E27FC236}">
                              <a16:creationId xmlns:a16="http://schemas.microsoft.com/office/drawing/2014/main" id="{0904FC8A-3EDD-4278-BDE7-4B766802B1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3217" y="1778494"/>
                          <a:ext cx="2752147" cy="1750348"/>
                          <a:chOff x="3119935" y="1384211"/>
                          <a:chExt cx="2752147" cy="1750348"/>
                        </a:xfrm>
                      </p:grpSpPr>
                      <p:sp>
                        <p:nvSpPr>
                          <p:cNvPr id="120" name="Elipse 119">
                            <a:extLst>
                              <a:ext uri="{FF2B5EF4-FFF2-40B4-BE49-F238E27FC236}">
                                <a16:creationId xmlns:a16="http://schemas.microsoft.com/office/drawing/2014/main" id="{EE0463CB-0C2E-4E98-938C-3DCDDE8D15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3638" y="1384211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1" name="Elipse 120">
                            <a:extLst>
                              <a:ext uri="{FF2B5EF4-FFF2-40B4-BE49-F238E27FC236}">
                                <a16:creationId xmlns:a16="http://schemas.microsoft.com/office/drawing/2014/main" id="{8EFCC81B-5B04-4DF8-B0AC-5085A506AE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3634" y="2384067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2" name="Elipse 121">
                            <a:extLst>
                              <a:ext uri="{FF2B5EF4-FFF2-40B4-BE49-F238E27FC236}">
                                <a16:creationId xmlns:a16="http://schemas.microsoft.com/office/drawing/2014/main" id="{6788132C-B94B-4F05-A323-2083601D57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27334" y="2389514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3" name="Elipse 122">
                            <a:extLst>
                              <a:ext uri="{FF2B5EF4-FFF2-40B4-BE49-F238E27FC236}">
                                <a16:creationId xmlns:a16="http://schemas.microsoft.com/office/drawing/2014/main" id="{9D51A719-27A1-4395-8128-528A2BC311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19935" y="2370124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124" name="Conector recto 123">
                            <a:extLst>
                              <a:ext uri="{FF2B5EF4-FFF2-40B4-BE49-F238E27FC236}">
                                <a16:creationId xmlns:a16="http://schemas.microsoft.com/office/drawing/2014/main" id="{FE7A2FCA-4F36-4FAD-B088-3382896F5207}"/>
                              </a:ext>
                            </a:extLst>
                          </p:cNvPr>
                          <p:cNvCxnSpPr>
                            <a:cxnSpLocks/>
                            <a:stCxn id="120" idx="4"/>
                            <a:endCxn id="121" idx="0"/>
                          </p:cNvCxnSpPr>
                          <p:nvPr/>
                        </p:nvCxnSpPr>
                        <p:spPr>
                          <a:xfrm flipH="1">
                            <a:off x="4496008" y="2129256"/>
                            <a:ext cx="4" cy="254811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5" name="Conector recto 124">
                            <a:extLst>
                              <a:ext uri="{FF2B5EF4-FFF2-40B4-BE49-F238E27FC236}">
                                <a16:creationId xmlns:a16="http://schemas.microsoft.com/office/drawing/2014/main" id="{54F2D667-B049-4FA0-9070-96057B930975}"/>
                              </a:ext>
                            </a:extLst>
                          </p:cNvPr>
                          <p:cNvCxnSpPr>
                            <a:cxnSpLocks/>
                            <a:stCxn id="120" idx="4"/>
                            <a:endCxn id="122" idx="1"/>
                          </p:cNvCxnSpPr>
                          <p:nvPr/>
                        </p:nvCxnSpPr>
                        <p:spPr>
                          <a:xfrm>
                            <a:off x="4496012" y="2129256"/>
                            <a:ext cx="740388" cy="369367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6" name="Conector recto 125">
                            <a:extLst>
                              <a:ext uri="{FF2B5EF4-FFF2-40B4-BE49-F238E27FC236}">
                                <a16:creationId xmlns:a16="http://schemas.microsoft.com/office/drawing/2014/main" id="{223E81F5-B9B2-41FD-8CBF-DBDEB98CE6A2}"/>
                              </a:ext>
                            </a:extLst>
                          </p:cNvPr>
                          <p:cNvCxnSpPr>
                            <a:cxnSpLocks/>
                            <a:stCxn id="120" idx="4"/>
                            <a:endCxn id="123" idx="7"/>
                          </p:cNvCxnSpPr>
                          <p:nvPr/>
                        </p:nvCxnSpPr>
                        <p:spPr>
                          <a:xfrm flipH="1">
                            <a:off x="3755617" y="2129256"/>
                            <a:ext cx="740395" cy="349977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13" name="Elipse 112">
                          <a:extLst>
                            <a:ext uri="{FF2B5EF4-FFF2-40B4-BE49-F238E27FC236}">
                              <a16:creationId xmlns:a16="http://schemas.microsoft.com/office/drawing/2014/main" id="{BC6A490F-7734-4C5F-AE5D-07F00FE4E6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84279" y="27977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14" name="Elipse 113">
                          <a:extLst>
                            <a:ext uri="{FF2B5EF4-FFF2-40B4-BE49-F238E27FC236}">
                              <a16:creationId xmlns:a16="http://schemas.microsoft.com/office/drawing/2014/main" id="{1C9240AA-91D3-4BFD-A7E1-3E05105710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6880" y="277835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cxnSp>
                      <p:nvCxnSpPr>
                        <p:cNvPr id="115" name="Conector recto 114">
                          <a:extLst>
                            <a:ext uri="{FF2B5EF4-FFF2-40B4-BE49-F238E27FC236}">
                              <a16:creationId xmlns:a16="http://schemas.microsoft.com/office/drawing/2014/main" id="{0DC0A2DC-BFA6-41D5-8A9B-6CAD3D66EA23}"/>
                            </a:ext>
                          </a:extLst>
                        </p:cNvPr>
                        <p:cNvCxnSpPr>
                          <a:cxnSpLocks/>
                          <a:stCxn id="110" idx="4"/>
                          <a:endCxn id="113" idx="1"/>
                        </p:cNvCxnSpPr>
                        <p:nvPr/>
                      </p:nvCxnSpPr>
                      <p:spPr>
                        <a:xfrm>
                          <a:off x="7663312" y="2529293"/>
                          <a:ext cx="730033" cy="377556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6" name="Conector recto 115">
                          <a:extLst>
                            <a:ext uri="{FF2B5EF4-FFF2-40B4-BE49-F238E27FC236}">
                              <a16:creationId xmlns:a16="http://schemas.microsoft.com/office/drawing/2014/main" id="{07A2909F-52F9-4427-B627-5C95689A170F}"/>
                            </a:ext>
                          </a:extLst>
                        </p:cNvPr>
                        <p:cNvCxnSpPr>
                          <a:cxnSpLocks/>
                          <a:stCxn id="110" idx="4"/>
                          <a:endCxn id="114" idx="7"/>
                        </p:cNvCxnSpPr>
                        <p:nvPr/>
                      </p:nvCxnSpPr>
                      <p:spPr>
                        <a:xfrm flipH="1">
                          <a:off x="6912562" y="2529293"/>
                          <a:ext cx="750750" cy="358166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7" name="Elipse 116">
                          <a:extLst>
                            <a:ext uri="{FF2B5EF4-FFF2-40B4-BE49-F238E27FC236}">
                              <a16:creationId xmlns:a16="http://schemas.microsoft.com/office/drawing/2014/main" id="{647A4949-1953-4235-A5DD-6652FC8342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96111" y="17988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18" name="Elipse 117">
                          <a:extLst>
                            <a:ext uri="{FF2B5EF4-FFF2-40B4-BE49-F238E27FC236}">
                              <a16:creationId xmlns:a16="http://schemas.microsoft.com/office/drawing/2014/main" id="{9DA50440-F11B-4C84-9C54-4EBEB3C4CF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87979" y="27977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19" name="Elipse 118">
                          <a:extLst>
                            <a:ext uri="{FF2B5EF4-FFF2-40B4-BE49-F238E27FC236}">
                              <a16:creationId xmlns:a16="http://schemas.microsoft.com/office/drawing/2014/main" id="{8E651919-ABEF-4693-BF84-CAC1B6349F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4243" y="27977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104" name="Conector recto 103">
                        <a:extLst>
                          <a:ext uri="{FF2B5EF4-FFF2-40B4-BE49-F238E27FC236}">
                            <a16:creationId xmlns:a16="http://schemas.microsoft.com/office/drawing/2014/main" id="{D0E3E40D-0043-4D84-8E75-485F1A9B536B}"/>
                          </a:ext>
                        </a:extLst>
                      </p:cNvPr>
                      <p:cNvCxnSpPr>
                        <a:cxnSpLocks/>
                        <a:stCxn id="102" idx="4"/>
                        <a:endCxn id="110" idx="0"/>
                      </p:cNvCxnSpPr>
                      <p:nvPr/>
                    </p:nvCxnSpPr>
                    <p:spPr>
                      <a:xfrm>
                        <a:off x="7618870" y="993786"/>
                        <a:ext cx="7358" cy="745044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Conector recto 104">
                        <a:extLst>
                          <a:ext uri="{FF2B5EF4-FFF2-40B4-BE49-F238E27FC236}">
                            <a16:creationId xmlns:a16="http://schemas.microsoft.com/office/drawing/2014/main" id="{211E0CA1-F25A-47AB-9182-048B34D0402E}"/>
                          </a:ext>
                        </a:extLst>
                      </p:cNvPr>
                      <p:cNvCxnSpPr>
                        <a:cxnSpLocks/>
                        <a:stCxn id="102" idx="4"/>
                        <a:endCxn id="111" idx="0"/>
                      </p:cNvCxnSpPr>
                      <p:nvPr/>
                    </p:nvCxnSpPr>
                    <p:spPr>
                      <a:xfrm>
                        <a:off x="7618870" y="993786"/>
                        <a:ext cx="1259944" cy="75963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Conector recto 105">
                        <a:extLst>
                          <a:ext uri="{FF2B5EF4-FFF2-40B4-BE49-F238E27FC236}">
                            <a16:creationId xmlns:a16="http://schemas.microsoft.com/office/drawing/2014/main" id="{81A4651C-ED9D-4B4A-AD3F-0A19F2B9B8F4}"/>
                          </a:ext>
                        </a:extLst>
                      </p:cNvPr>
                      <p:cNvCxnSpPr>
                        <a:cxnSpLocks/>
                        <a:stCxn id="102" idx="4"/>
                        <a:endCxn id="117" idx="1"/>
                      </p:cNvCxnSpPr>
                      <p:nvPr/>
                    </p:nvCxnSpPr>
                    <p:spPr>
                      <a:xfrm>
                        <a:off x="7618870" y="993786"/>
                        <a:ext cx="2249223" cy="868744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" name="Conector recto 106">
                        <a:extLst>
                          <a:ext uri="{FF2B5EF4-FFF2-40B4-BE49-F238E27FC236}">
                            <a16:creationId xmlns:a16="http://schemas.microsoft.com/office/drawing/2014/main" id="{C09F3E3E-A6DA-4992-BCF2-8304B783F9B2}"/>
                          </a:ext>
                        </a:extLst>
                      </p:cNvPr>
                      <p:cNvCxnSpPr>
                        <a:cxnSpLocks/>
                        <a:stCxn id="117" idx="4"/>
                        <a:endCxn id="118" idx="0"/>
                      </p:cNvCxnSpPr>
                      <p:nvPr/>
                    </p:nvCxnSpPr>
                    <p:spPr>
                      <a:xfrm flipH="1">
                        <a:off x="9623269" y="2498466"/>
                        <a:ext cx="508132" cy="253855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" name="Conector recto 107">
                        <a:extLst>
                          <a:ext uri="{FF2B5EF4-FFF2-40B4-BE49-F238E27FC236}">
                            <a16:creationId xmlns:a16="http://schemas.microsoft.com/office/drawing/2014/main" id="{BD0B0B0D-DF84-44EA-AC6F-291BB59C7262}"/>
                          </a:ext>
                        </a:extLst>
                      </p:cNvPr>
                      <p:cNvCxnSpPr>
                        <a:cxnSpLocks/>
                        <a:stCxn id="117" idx="4"/>
                        <a:endCxn id="119" idx="0"/>
                      </p:cNvCxnSpPr>
                      <p:nvPr/>
                    </p:nvCxnSpPr>
                    <p:spPr>
                      <a:xfrm>
                        <a:off x="10131401" y="2498466"/>
                        <a:ext cx="508132" cy="253855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Conector recto 108">
                        <a:extLst>
                          <a:ext uri="{FF2B5EF4-FFF2-40B4-BE49-F238E27FC236}">
                            <a16:creationId xmlns:a16="http://schemas.microsoft.com/office/drawing/2014/main" id="{A3160AE0-F9C0-40DC-9646-BAD22389B3DC}"/>
                          </a:ext>
                        </a:extLst>
                      </p:cNvPr>
                      <p:cNvCxnSpPr>
                        <a:cxnSpLocks/>
                        <a:stCxn id="120" idx="7"/>
                        <a:endCxn id="102" idx="4"/>
                      </p:cNvCxnSpPr>
                      <p:nvPr/>
                    </p:nvCxnSpPr>
                    <p:spPr>
                      <a:xfrm flipV="1">
                        <a:off x="4855518" y="993786"/>
                        <a:ext cx="2763352" cy="848398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Elipse 86">
                      <a:extLst>
                        <a:ext uri="{FF2B5EF4-FFF2-40B4-BE49-F238E27FC236}">
                          <a16:creationId xmlns:a16="http://schemas.microsoft.com/office/drawing/2014/main" id="{D0249219-22D2-4460-9CA8-4E9EAC87F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9458" y="3731595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24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88" name="Elipse 87">
                      <a:extLst>
                        <a:ext uri="{FF2B5EF4-FFF2-40B4-BE49-F238E27FC236}">
                          <a16:creationId xmlns:a16="http://schemas.microsoft.com/office/drawing/2014/main" id="{84B5A033-9B94-4459-B330-BE3A7A714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5722" y="3731595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24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89" name="Conector recto 88">
                      <a:extLst>
                        <a:ext uri="{FF2B5EF4-FFF2-40B4-BE49-F238E27FC236}">
                          <a16:creationId xmlns:a16="http://schemas.microsoft.com/office/drawing/2014/main" id="{F4AC0448-6C72-4058-A85D-03EA96D1A57D}"/>
                        </a:ext>
                      </a:extLst>
                    </p:cNvPr>
                    <p:cNvCxnSpPr>
                      <a:cxnSpLocks/>
                      <a:endCxn id="87" idx="0"/>
                    </p:cNvCxnSpPr>
                    <p:nvPr/>
                  </p:nvCxnSpPr>
                  <p:spPr>
                    <a:xfrm flipH="1">
                      <a:off x="6101832" y="3477740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Conector recto 89">
                      <a:extLst>
                        <a:ext uri="{FF2B5EF4-FFF2-40B4-BE49-F238E27FC236}">
                          <a16:creationId xmlns:a16="http://schemas.microsoft.com/office/drawing/2014/main" id="{6C2E94D7-58D8-4BBF-9508-7617FE2BD5F0}"/>
                        </a:ext>
                      </a:extLst>
                    </p:cNvPr>
                    <p:cNvCxnSpPr>
                      <a:cxnSpLocks/>
                      <a:endCxn id="88" idx="0"/>
                    </p:cNvCxnSpPr>
                    <p:nvPr/>
                  </p:nvCxnSpPr>
                  <p:spPr>
                    <a:xfrm>
                      <a:off x="6609964" y="3477740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1" name="Elipse 90">
                      <a:extLst>
                        <a:ext uri="{FF2B5EF4-FFF2-40B4-BE49-F238E27FC236}">
                          <a16:creationId xmlns:a16="http://schemas.microsoft.com/office/drawing/2014/main" id="{C4C5F3AE-D0B9-47AB-AB56-C6E554EE5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4707" y="3751221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24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93" name="Elipse 92">
                      <a:extLst>
                        <a:ext uri="{FF2B5EF4-FFF2-40B4-BE49-F238E27FC236}">
                          <a16:creationId xmlns:a16="http://schemas.microsoft.com/office/drawing/2014/main" id="{F3B2C429-4BE3-402F-BA3A-A1B4140B4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0971" y="3751221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24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94" name="Conector recto 93">
                      <a:extLst>
                        <a:ext uri="{FF2B5EF4-FFF2-40B4-BE49-F238E27FC236}">
                          <a16:creationId xmlns:a16="http://schemas.microsoft.com/office/drawing/2014/main" id="{D5116187-5D7B-4BAF-B1D0-1BB397CC6336}"/>
                        </a:ext>
                      </a:extLst>
                    </p:cNvPr>
                    <p:cNvCxnSpPr>
                      <a:cxnSpLocks/>
                      <a:endCxn id="91" idx="0"/>
                    </p:cNvCxnSpPr>
                    <p:nvPr/>
                  </p:nvCxnSpPr>
                  <p:spPr>
                    <a:xfrm flipH="1">
                      <a:off x="8107081" y="3497366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Conector recto 95">
                      <a:extLst>
                        <a:ext uri="{FF2B5EF4-FFF2-40B4-BE49-F238E27FC236}">
                          <a16:creationId xmlns:a16="http://schemas.microsoft.com/office/drawing/2014/main" id="{C9811A90-F7ED-464D-99EA-3CFD98F72F69}"/>
                        </a:ext>
                      </a:extLst>
                    </p:cNvPr>
                    <p:cNvCxnSpPr>
                      <a:cxnSpLocks/>
                      <a:endCxn id="93" idx="0"/>
                    </p:cNvCxnSpPr>
                    <p:nvPr/>
                  </p:nvCxnSpPr>
                  <p:spPr>
                    <a:xfrm>
                      <a:off x="8615213" y="3497366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7" name="Elipse 96">
                      <a:extLst>
                        <a:ext uri="{FF2B5EF4-FFF2-40B4-BE49-F238E27FC236}">
                          <a16:creationId xmlns:a16="http://schemas.microsoft.com/office/drawing/2014/main" id="{B53E6C4E-907B-467A-86C3-A92E596C8A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39833" y="4725933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24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98" name="Elipse 97">
                      <a:extLst>
                        <a:ext uri="{FF2B5EF4-FFF2-40B4-BE49-F238E27FC236}">
                          <a16:creationId xmlns:a16="http://schemas.microsoft.com/office/drawing/2014/main" id="{B13E1D93-E153-4369-A573-B72E872A2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6097" y="4725933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24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99" name="Conector recto 98">
                      <a:extLst>
                        <a:ext uri="{FF2B5EF4-FFF2-40B4-BE49-F238E27FC236}">
                          <a16:creationId xmlns:a16="http://schemas.microsoft.com/office/drawing/2014/main" id="{FE0D205B-3B7C-4AEF-984D-C6E1A7C190DD}"/>
                        </a:ext>
                      </a:extLst>
                    </p:cNvPr>
                    <p:cNvCxnSpPr>
                      <a:cxnSpLocks/>
                      <a:endCxn id="97" idx="0"/>
                    </p:cNvCxnSpPr>
                    <p:nvPr/>
                  </p:nvCxnSpPr>
                  <p:spPr>
                    <a:xfrm flipH="1">
                      <a:off x="6612207" y="4472078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Conector recto 99">
                      <a:extLst>
                        <a:ext uri="{FF2B5EF4-FFF2-40B4-BE49-F238E27FC236}">
                          <a16:creationId xmlns:a16="http://schemas.microsoft.com/office/drawing/2014/main" id="{7A980367-87C3-4736-94B3-AC0DCA7C0533}"/>
                        </a:ext>
                      </a:extLst>
                    </p:cNvPr>
                    <p:cNvCxnSpPr>
                      <a:cxnSpLocks/>
                      <a:endCxn id="98" idx="0"/>
                    </p:cNvCxnSpPr>
                    <p:nvPr/>
                  </p:nvCxnSpPr>
                  <p:spPr>
                    <a:xfrm>
                      <a:off x="7120339" y="4472078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1" name="Elipse 100">
                      <a:extLst>
                        <a:ext uri="{FF2B5EF4-FFF2-40B4-BE49-F238E27FC236}">
                          <a16:creationId xmlns:a16="http://schemas.microsoft.com/office/drawing/2014/main" id="{0A2CEC86-6E6F-4AD3-BBE8-ACC89ECBC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3854" y="5714765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24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  <p:sp>
                <p:nvSpPr>
                  <p:cNvPr id="71" name="CuadroTexto 83">
                    <a:extLst>
                      <a:ext uri="{FF2B5EF4-FFF2-40B4-BE49-F238E27FC236}">
                        <a16:creationId xmlns:a16="http://schemas.microsoft.com/office/drawing/2014/main" id="{E31153C9-98D9-4D83-9DAC-C44E9905E557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415" y="-4887"/>
                    <a:ext cx="666868" cy="8462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S</a:t>
                    </a:r>
                    <a:endParaRPr lang="es-ES" sz="1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72" name="CuadroTexto 83">
                    <a:extLst>
                      <a:ext uri="{FF2B5EF4-FFF2-40B4-BE49-F238E27FC236}">
                        <a16:creationId xmlns:a16="http://schemas.microsoft.com/office/drawing/2014/main" id="{FFCC7831-0EC0-45E8-905B-73908BC4CE99}"/>
                      </a:ext>
                    </a:extLst>
                  </p:cNvPr>
                  <p:cNvSpPr txBox="1"/>
                  <p:nvPr/>
                </p:nvSpPr>
                <p:spPr>
                  <a:xfrm>
                    <a:off x="3240751" y="1475569"/>
                    <a:ext cx="666868" cy="8462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s-ES" sz="1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73" name="CuadroTexto 83">
                    <a:extLst>
                      <a:ext uri="{FF2B5EF4-FFF2-40B4-BE49-F238E27FC236}">
                        <a16:creationId xmlns:a16="http://schemas.microsoft.com/office/drawing/2014/main" id="{31A0ED6F-5A53-4FE6-AEE7-D2F7E17581DE}"/>
                      </a:ext>
                    </a:extLst>
                  </p:cNvPr>
                  <p:cNvSpPr txBox="1"/>
                  <p:nvPr/>
                </p:nvSpPr>
                <p:spPr>
                  <a:xfrm>
                    <a:off x="2238157" y="2427893"/>
                    <a:ext cx="666868" cy="8462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1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74" name="CuadroTexto 83">
                    <a:extLst>
                      <a:ext uri="{FF2B5EF4-FFF2-40B4-BE49-F238E27FC236}">
                        <a16:creationId xmlns:a16="http://schemas.microsoft.com/office/drawing/2014/main" id="{8B031298-C9BB-4FB3-8572-8B044E8502AB}"/>
                      </a:ext>
                    </a:extLst>
                  </p:cNvPr>
                  <p:cNvSpPr txBox="1"/>
                  <p:nvPr/>
                </p:nvSpPr>
                <p:spPr>
                  <a:xfrm>
                    <a:off x="3241406" y="2430085"/>
                    <a:ext cx="666868" cy="8462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1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75" name="CuadroTexto 83">
                    <a:extLst>
                      <a:ext uri="{FF2B5EF4-FFF2-40B4-BE49-F238E27FC236}">
                        <a16:creationId xmlns:a16="http://schemas.microsoft.com/office/drawing/2014/main" id="{A3BB41E7-6FA6-4E76-A206-98D58AF0D651}"/>
                      </a:ext>
                    </a:extLst>
                  </p:cNvPr>
                  <p:cNvSpPr txBox="1"/>
                  <p:nvPr/>
                </p:nvSpPr>
                <p:spPr>
                  <a:xfrm>
                    <a:off x="4248387" y="2427993"/>
                    <a:ext cx="666868" cy="8462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1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76" name="CuadroTexto 83">
                    <a:extLst>
                      <a:ext uri="{FF2B5EF4-FFF2-40B4-BE49-F238E27FC236}">
                        <a16:creationId xmlns:a16="http://schemas.microsoft.com/office/drawing/2014/main" id="{E4C3E96D-ABC9-4536-8962-E1ADF2A641C9}"/>
                      </a:ext>
                    </a:extLst>
                  </p:cNvPr>
                  <p:cNvSpPr txBox="1"/>
                  <p:nvPr/>
                </p:nvSpPr>
                <p:spPr>
                  <a:xfrm>
                    <a:off x="6273891" y="1475569"/>
                    <a:ext cx="666868" cy="8462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H</a:t>
                    </a:r>
                    <a:endParaRPr lang="es-ES" sz="1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79" name="CuadroTexto 83">
                    <a:extLst>
                      <a:ext uri="{FF2B5EF4-FFF2-40B4-BE49-F238E27FC236}">
                        <a16:creationId xmlns:a16="http://schemas.microsoft.com/office/drawing/2014/main" id="{54084D2C-9772-4804-ADC9-C53C8C753FF3}"/>
                      </a:ext>
                    </a:extLst>
                  </p:cNvPr>
                  <p:cNvSpPr txBox="1"/>
                  <p:nvPr/>
                </p:nvSpPr>
                <p:spPr>
                  <a:xfrm>
                    <a:off x="7519923" y="1507265"/>
                    <a:ext cx="666868" cy="692355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2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/</a:t>
                    </a:r>
                    <a:endParaRPr lang="es-ES" sz="12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80" name="CuadroTexto 83">
                    <a:extLst>
                      <a:ext uri="{FF2B5EF4-FFF2-40B4-BE49-F238E27FC236}">
                        <a16:creationId xmlns:a16="http://schemas.microsoft.com/office/drawing/2014/main" id="{12A1A6B6-DC60-4B63-989C-2DFF321443A3}"/>
                      </a:ext>
                    </a:extLst>
                  </p:cNvPr>
                  <p:cNvSpPr txBox="1"/>
                  <p:nvPr/>
                </p:nvSpPr>
                <p:spPr>
                  <a:xfrm>
                    <a:off x="8786930" y="1477478"/>
                    <a:ext cx="666868" cy="8462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es-ES" sz="1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81" name="CuadroTexto 83">
                    <a:extLst>
                      <a:ext uri="{FF2B5EF4-FFF2-40B4-BE49-F238E27FC236}">
                        <a16:creationId xmlns:a16="http://schemas.microsoft.com/office/drawing/2014/main" id="{9FD84357-F527-4106-9BEA-2E1E06F116F3}"/>
                      </a:ext>
                    </a:extLst>
                  </p:cNvPr>
                  <p:cNvSpPr txBox="1"/>
                  <p:nvPr/>
                </p:nvSpPr>
                <p:spPr>
                  <a:xfrm>
                    <a:off x="9288077" y="2427893"/>
                    <a:ext cx="666868" cy="8462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1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82" name="CuadroTexto 83">
                    <a:extLst>
                      <a:ext uri="{FF2B5EF4-FFF2-40B4-BE49-F238E27FC236}">
                        <a16:creationId xmlns:a16="http://schemas.microsoft.com/office/drawing/2014/main" id="{03EE8E36-C45D-4A08-A0A0-C0D63752A4AC}"/>
                      </a:ext>
                    </a:extLst>
                  </p:cNvPr>
                  <p:cNvSpPr txBox="1"/>
                  <p:nvPr/>
                </p:nvSpPr>
                <p:spPr>
                  <a:xfrm>
                    <a:off x="8276702" y="2428178"/>
                    <a:ext cx="666868" cy="8462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1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83" name="CuadroTexto 83">
                    <a:extLst>
                      <a:ext uri="{FF2B5EF4-FFF2-40B4-BE49-F238E27FC236}">
                        <a16:creationId xmlns:a16="http://schemas.microsoft.com/office/drawing/2014/main" id="{2B8518ED-63EE-4903-9F95-63EA1907B5E4}"/>
                      </a:ext>
                    </a:extLst>
                  </p:cNvPr>
                  <p:cNvSpPr txBox="1"/>
                  <p:nvPr/>
                </p:nvSpPr>
                <p:spPr>
                  <a:xfrm>
                    <a:off x="5261296" y="2500238"/>
                    <a:ext cx="666868" cy="8462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H</a:t>
                    </a:r>
                    <a:endParaRPr lang="es-ES" sz="1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84" name="CuadroTexto 83">
                    <a:extLst>
                      <a:ext uri="{FF2B5EF4-FFF2-40B4-BE49-F238E27FC236}">
                        <a16:creationId xmlns:a16="http://schemas.microsoft.com/office/drawing/2014/main" id="{AA8A8EFA-49D5-4A72-B95B-10F7A83CEC6D}"/>
                      </a:ext>
                    </a:extLst>
                  </p:cNvPr>
                  <p:cNvSpPr txBox="1"/>
                  <p:nvPr/>
                </p:nvSpPr>
                <p:spPr>
                  <a:xfrm>
                    <a:off x="7274683" y="2499728"/>
                    <a:ext cx="666868" cy="8462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16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H</a:t>
                    </a:r>
                    <a:endParaRPr lang="es-ES" sz="1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85" name="Conector recto 84">
                    <a:extLst>
                      <a:ext uri="{FF2B5EF4-FFF2-40B4-BE49-F238E27FC236}">
                        <a16:creationId xmlns:a16="http://schemas.microsoft.com/office/drawing/2014/main" id="{28AC04B2-6C3A-4A49-B1AE-1290C3FE6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07325" y="5273559"/>
                    <a:ext cx="4" cy="254811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CuadroTexto 83">
                  <a:extLst>
                    <a:ext uri="{FF2B5EF4-FFF2-40B4-BE49-F238E27FC236}">
                      <a16:creationId xmlns:a16="http://schemas.microsoft.com/office/drawing/2014/main" id="{3CA524FC-D5E0-4C7F-BC7B-FAC259775631}"/>
                    </a:ext>
                  </a:extLst>
                </p:cNvPr>
                <p:cNvSpPr txBox="1"/>
                <p:nvPr/>
              </p:nvSpPr>
              <p:spPr>
                <a:xfrm>
                  <a:off x="6273891" y="5414912"/>
                  <a:ext cx="666868" cy="84621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3" name="CuadroTexto 83">
                  <a:extLst>
                    <a:ext uri="{FF2B5EF4-FFF2-40B4-BE49-F238E27FC236}">
                      <a16:creationId xmlns:a16="http://schemas.microsoft.com/office/drawing/2014/main" id="{C1117027-960C-4BC1-A23F-240FAD225F5C}"/>
                    </a:ext>
                  </a:extLst>
                </p:cNvPr>
                <p:cNvSpPr txBox="1"/>
                <p:nvPr/>
              </p:nvSpPr>
              <p:spPr>
                <a:xfrm>
                  <a:off x="5261296" y="4420859"/>
                  <a:ext cx="666868" cy="84621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4" name="CuadroTexto 83">
                  <a:extLst>
                    <a:ext uri="{FF2B5EF4-FFF2-40B4-BE49-F238E27FC236}">
                      <a16:creationId xmlns:a16="http://schemas.microsoft.com/office/drawing/2014/main" id="{6C8914CB-7DDF-4E12-82C2-9C0100B602E5}"/>
                    </a:ext>
                  </a:extLst>
                </p:cNvPr>
                <p:cNvSpPr txBox="1"/>
                <p:nvPr/>
              </p:nvSpPr>
              <p:spPr>
                <a:xfrm>
                  <a:off x="4750449" y="3504514"/>
                  <a:ext cx="666868" cy="69235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2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/</a:t>
                  </a:r>
                  <a:endParaRPr lang="es-ES" sz="1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5" name="CuadroTexto 83">
                  <a:extLst>
                    <a:ext uri="{FF2B5EF4-FFF2-40B4-BE49-F238E27FC236}">
                      <a16:creationId xmlns:a16="http://schemas.microsoft.com/office/drawing/2014/main" id="{5574397F-1B4B-44F2-8A63-B76529FC4C37}"/>
                    </a:ext>
                  </a:extLst>
                </p:cNvPr>
                <p:cNvSpPr txBox="1"/>
                <p:nvPr/>
              </p:nvSpPr>
              <p:spPr>
                <a:xfrm>
                  <a:off x="5763856" y="3478157"/>
                  <a:ext cx="666868" cy="84621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6" name="CuadroTexto 83">
                  <a:extLst>
                    <a:ext uri="{FF2B5EF4-FFF2-40B4-BE49-F238E27FC236}">
                      <a16:creationId xmlns:a16="http://schemas.microsoft.com/office/drawing/2014/main" id="{62E7BFA5-254C-487C-A59D-CA6272E371D3}"/>
                    </a:ext>
                  </a:extLst>
                </p:cNvPr>
                <p:cNvSpPr txBox="1"/>
                <p:nvPr/>
              </p:nvSpPr>
              <p:spPr>
                <a:xfrm>
                  <a:off x="6273888" y="4475417"/>
                  <a:ext cx="666868" cy="84621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8" name="Elipse 57">
                  <a:extLst>
                    <a:ext uri="{FF2B5EF4-FFF2-40B4-BE49-F238E27FC236}">
                      <a16:creationId xmlns:a16="http://schemas.microsoft.com/office/drawing/2014/main" id="{143F8FCD-677A-42E4-80C9-25875BE8C245}"/>
                    </a:ext>
                  </a:extLst>
                </p:cNvPr>
                <p:cNvSpPr/>
                <p:nvPr/>
              </p:nvSpPr>
              <p:spPr>
                <a:xfrm>
                  <a:off x="7732951" y="4547835"/>
                  <a:ext cx="744748" cy="74504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240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63" name="Conector recto 62">
                  <a:extLst>
                    <a:ext uri="{FF2B5EF4-FFF2-40B4-BE49-F238E27FC236}">
                      <a16:creationId xmlns:a16="http://schemas.microsoft.com/office/drawing/2014/main" id="{454E3210-372A-4D6E-804C-CABC3679C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04442" y="4298530"/>
                  <a:ext cx="4" cy="254811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CuadroTexto 83">
                  <a:extLst>
                    <a:ext uri="{FF2B5EF4-FFF2-40B4-BE49-F238E27FC236}">
                      <a16:creationId xmlns:a16="http://schemas.microsoft.com/office/drawing/2014/main" id="{9C714C08-CFB0-4093-BB73-574968460722}"/>
                    </a:ext>
                  </a:extLst>
                </p:cNvPr>
                <p:cNvSpPr txBox="1"/>
                <p:nvPr/>
              </p:nvSpPr>
              <p:spPr>
                <a:xfrm>
                  <a:off x="7771006" y="3516342"/>
                  <a:ext cx="666868" cy="84621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68" name="CuadroTexto 83">
                  <a:extLst>
                    <a:ext uri="{FF2B5EF4-FFF2-40B4-BE49-F238E27FC236}">
                      <a16:creationId xmlns:a16="http://schemas.microsoft.com/office/drawing/2014/main" id="{D9B42CCD-F7D5-4DC1-8AB0-C3F40CA1248A}"/>
                    </a:ext>
                  </a:extLst>
                </p:cNvPr>
                <p:cNvSpPr txBox="1"/>
                <p:nvPr/>
              </p:nvSpPr>
              <p:spPr>
                <a:xfrm>
                  <a:off x="7771006" y="4420859"/>
                  <a:ext cx="666868" cy="84621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1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50" name="CuadroTexto 83">
                <a:extLst>
                  <a:ext uri="{FF2B5EF4-FFF2-40B4-BE49-F238E27FC236}">
                    <a16:creationId xmlns:a16="http://schemas.microsoft.com/office/drawing/2014/main" id="{D6CB5BC5-8157-4571-89CA-E4156DCC3E01}"/>
                  </a:ext>
                </a:extLst>
              </p:cNvPr>
              <p:cNvSpPr txBox="1"/>
              <p:nvPr/>
            </p:nvSpPr>
            <p:spPr>
              <a:xfrm>
                <a:off x="6763165" y="3509291"/>
                <a:ext cx="666868" cy="69235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12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/</a:t>
                </a:r>
                <a:endParaRPr lang="es-ES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E91AD096-D55B-455D-9E57-A237FA2A0D1D}"/>
                </a:ext>
              </a:extLst>
            </p:cNvPr>
            <p:cNvSpPr txBox="1"/>
            <p:nvPr/>
          </p:nvSpPr>
          <p:spPr>
            <a:xfrm>
              <a:off x="4575827" y="3051463"/>
              <a:ext cx="2106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nnn</a:t>
              </a:r>
              <a:r>
                <a:rPr lang="es-E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</a:t>
              </a:r>
              <a:r>
                <a:rPr lang="es-E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nn</a:t>
              </a:r>
              <a:r>
                <a:rPr lang="es-E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/n/</a:t>
              </a:r>
              <a:r>
                <a:rPr lang="es-E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nn</a:t>
              </a:r>
              <a:endParaRPr lang="es-E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9" name="Rectángulo: esquinas redondeadas 158">
              <a:extLst>
                <a:ext uri="{FF2B5EF4-FFF2-40B4-BE49-F238E27FC236}">
                  <a16:creationId xmlns:a16="http://schemas.microsoft.com/office/drawing/2014/main" id="{4F6091A5-237E-47F3-AA43-C2B52002E855}"/>
                </a:ext>
              </a:extLst>
            </p:cNvPr>
            <p:cNvSpPr/>
            <p:nvPr/>
          </p:nvSpPr>
          <p:spPr>
            <a:xfrm>
              <a:off x="3540000" y="107667"/>
              <a:ext cx="7058826" cy="3371883"/>
            </a:xfrm>
            <a:prstGeom prst="roundRect">
              <a:avLst>
                <a:gd name="adj" fmla="val 8600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81450B18-F521-40FB-B8C7-E0D845F5ECBE}"/>
                </a:ext>
              </a:extLst>
            </p:cNvPr>
            <p:cNvSpPr txBox="1"/>
            <p:nvPr/>
          </p:nvSpPr>
          <p:spPr>
            <a:xfrm>
              <a:off x="1490623" y="1440703"/>
              <a:ext cx="18435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Generación del individuo</a:t>
              </a:r>
            </a:p>
          </p:txBody>
        </p:sp>
      </p:grp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074EBBC1-E6C1-429F-8661-F13B2FCC8CC0}"/>
              </a:ext>
            </a:extLst>
          </p:cNvPr>
          <p:cNvSpPr/>
          <p:nvPr/>
        </p:nvSpPr>
        <p:spPr>
          <a:xfrm>
            <a:off x="6904361" y="3574263"/>
            <a:ext cx="330104" cy="103086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39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33</cp:revision>
  <dcterms:created xsi:type="dcterms:W3CDTF">2019-05-02T11:40:02Z</dcterms:created>
  <dcterms:modified xsi:type="dcterms:W3CDTF">2019-05-24T19:02:39Z</dcterms:modified>
</cp:coreProperties>
</file>