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E1A49C4-60FA-4D23-92C4-1ADACFCB799E}"/>
              </a:ext>
            </a:extLst>
          </p:cNvPr>
          <p:cNvGrpSpPr/>
          <p:nvPr/>
        </p:nvGrpSpPr>
        <p:grpSpPr>
          <a:xfrm>
            <a:off x="5488143" y="1640622"/>
            <a:ext cx="3078133" cy="1357896"/>
            <a:chOff x="2327860" y="1630113"/>
            <a:chExt cx="9675279" cy="4268180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3C27D9D6-2B75-4B10-BD24-17555A297EA9}"/>
                </a:ext>
              </a:extLst>
            </p:cNvPr>
            <p:cNvSpPr/>
            <p:nvPr/>
          </p:nvSpPr>
          <p:spPr>
            <a:xfrm>
              <a:off x="7973623" y="3346083"/>
              <a:ext cx="975166" cy="9747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28DB12F2-3839-44A2-880B-9308962503A5}"/>
                </a:ext>
              </a:extLst>
            </p:cNvPr>
            <p:cNvGrpSpPr/>
            <p:nvPr/>
          </p:nvGrpSpPr>
          <p:grpSpPr>
            <a:xfrm>
              <a:off x="2327860" y="1630113"/>
              <a:ext cx="3832574" cy="4268180"/>
              <a:chOff x="390028" y="177680"/>
              <a:chExt cx="953162" cy="1061471"/>
            </a:xfrm>
          </p:grpSpPr>
          <p:grpSp>
            <p:nvGrpSpPr>
              <p:cNvPr id="141" name="Grupo 140">
                <a:extLst>
                  <a:ext uri="{FF2B5EF4-FFF2-40B4-BE49-F238E27FC236}">
                    <a16:creationId xmlns:a16="http://schemas.microsoft.com/office/drawing/2014/main" id="{352D9F3A-1DF9-4E6D-80A5-E6A331D83C67}"/>
                  </a:ext>
                </a:extLst>
              </p:cNvPr>
              <p:cNvGrpSpPr/>
              <p:nvPr/>
            </p:nvGrpSpPr>
            <p:grpSpPr>
              <a:xfrm>
                <a:off x="390028" y="177680"/>
                <a:ext cx="242524" cy="1061471"/>
                <a:chOff x="390028" y="0"/>
                <a:chExt cx="242524" cy="1061471"/>
              </a:xfrm>
            </p:grpSpPr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67D41252-3EF5-4060-A591-0064575D1E13}"/>
                    </a:ext>
                  </a:extLst>
                </p:cNvPr>
                <p:cNvSpPr/>
                <p:nvPr/>
              </p:nvSpPr>
              <p:spPr>
                <a:xfrm>
                  <a:off x="390028" y="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Elipse 153">
                  <a:extLst>
                    <a:ext uri="{FF2B5EF4-FFF2-40B4-BE49-F238E27FC236}">
                      <a16:creationId xmlns:a16="http://schemas.microsoft.com/office/drawing/2014/main" id="{D9A330B0-69FF-4115-9AFA-38FA001C93FB}"/>
                    </a:ext>
                  </a:extLst>
                </p:cNvPr>
                <p:cNvSpPr/>
                <p:nvPr/>
              </p:nvSpPr>
              <p:spPr>
                <a:xfrm>
                  <a:off x="390028" y="407363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412115B7-5372-4911-8CAF-C37517A3F039}"/>
                    </a:ext>
                  </a:extLst>
                </p:cNvPr>
                <p:cNvSpPr/>
                <p:nvPr/>
              </p:nvSpPr>
              <p:spPr>
                <a:xfrm>
                  <a:off x="390028" y="81906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42" name="Grupo 141">
                <a:extLst>
                  <a:ext uri="{FF2B5EF4-FFF2-40B4-BE49-F238E27FC236}">
                    <a16:creationId xmlns:a16="http://schemas.microsoft.com/office/drawing/2014/main" id="{B51F29A5-68AE-4A0E-9C75-045048EDC931}"/>
                  </a:ext>
                </a:extLst>
              </p:cNvPr>
              <p:cNvGrpSpPr/>
              <p:nvPr/>
            </p:nvGrpSpPr>
            <p:grpSpPr>
              <a:xfrm>
                <a:off x="1100666" y="407363"/>
                <a:ext cx="242524" cy="636773"/>
                <a:chOff x="181933" y="407363"/>
                <a:chExt cx="242524" cy="636773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5697469A-F216-4D72-ABCA-E5D2D00EB679}"/>
                    </a:ext>
                  </a:extLst>
                </p:cNvPr>
                <p:cNvSpPr/>
                <p:nvPr/>
              </p:nvSpPr>
              <p:spPr>
                <a:xfrm>
                  <a:off x="181933" y="407363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CCC76E8F-9DAD-404D-A5BA-6EBC706A0833}"/>
                    </a:ext>
                  </a:extLst>
                </p:cNvPr>
                <p:cNvSpPr/>
                <p:nvPr/>
              </p:nvSpPr>
              <p:spPr>
                <a:xfrm>
                  <a:off x="181933" y="801725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C1010C39-BD44-43CF-9667-DDD8F37BC72A}"/>
                  </a:ext>
                </a:extLst>
              </p:cNvPr>
              <p:cNvGrpSpPr/>
              <p:nvPr/>
            </p:nvGrpSpPr>
            <p:grpSpPr>
              <a:xfrm>
                <a:off x="632552" y="298885"/>
                <a:ext cx="468114" cy="819060"/>
                <a:chOff x="398535" y="199211"/>
                <a:chExt cx="468114" cy="819060"/>
              </a:xfrm>
            </p:grpSpPr>
            <p:cxnSp>
              <p:nvCxnSpPr>
                <p:cNvPr id="144" name="Conector recto de flecha 143">
                  <a:extLst>
                    <a:ext uri="{FF2B5EF4-FFF2-40B4-BE49-F238E27FC236}">
                      <a16:creationId xmlns:a16="http://schemas.microsoft.com/office/drawing/2014/main" id="{F94F9E5B-B721-4313-BEE1-040C8FA33DCA}"/>
                    </a:ext>
                  </a:extLst>
                </p:cNvPr>
                <p:cNvCxnSpPr>
                  <a:cxnSpLocks/>
                  <a:stCxn id="154" idx="6"/>
                  <a:endCxn id="150" idx="2"/>
                </p:cNvCxnSpPr>
                <p:nvPr/>
              </p:nvCxnSpPr>
              <p:spPr>
                <a:xfrm flipV="1">
                  <a:off x="398535" y="428894"/>
                  <a:ext cx="468114" cy="17768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de flecha 144">
                  <a:extLst>
                    <a:ext uri="{FF2B5EF4-FFF2-40B4-BE49-F238E27FC236}">
                      <a16:creationId xmlns:a16="http://schemas.microsoft.com/office/drawing/2014/main" id="{0B3FC044-6657-47FD-9613-F79AA267A925}"/>
                    </a:ext>
                  </a:extLst>
                </p:cNvPr>
                <p:cNvCxnSpPr>
                  <a:cxnSpLocks/>
                  <a:stCxn id="155" idx="6"/>
                  <a:endCxn id="151" idx="2"/>
                </p:cNvCxnSpPr>
                <p:nvPr/>
              </p:nvCxnSpPr>
              <p:spPr>
                <a:xfrm flipV="1">
                  <a:off x="398535" y="823256"/>
                  <a:ext cx="468114" cy="19501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de flecha 145">
                  <a:extLst>
                    <a:ext uri="{FF2B5EF4-FFF2-40B4-BE49-F238E27FC236}">
                      <a16:creationId xmlns:a16="http://schemas.microsoft.com/office/drawing/2014/main" id="{49824BD5-2B05-457C-AD1B-C07D845BBC3D}"/>
                    </a:ext>
                  </a:extLst>
                </p:cNvPr>
                <p:cNvCxnSpPr>
                  <a:cxnSpLocks/>
                  <a:stCxn id="152" idx="6"/>
                  <a:endCxn id="150" idx="2"/>
                </p:cNvCxnSpPr>
                <p:nvPr/>
              </p:nvCxnSpPr>
              <p:spPr>
                <a:xfrm>
                  <a:off x="398535" y="199211"/>
                  <a:ext cx="468114" cy="22968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ector recto de flecha 146">
                  <a:extLst>
                    <a:ext uri="{FF2B5EF4-FFF2-40B4-BE49-F238E27FC236}">
                      <a16:creationId xmlns:a16="http://schemas.microsoft.com/office/drawing/2014/main" id="{B80E16D1-2ED6-454A-9EE3-F7779DEC6E36}"/>
                    </a:ext>
                  </a:extLst>
                </p:cNvPr>
                <p:cNvCxnSpPr>
                  <a:cxnSpLocks/>
                  <a:stCxn id="154" idx="6"/>
                  <a:endCxn id="151" idx="2"/>
                </p:cNvCxnSpPr>
                <p:nvPr/>
              </p:nvCxnSpPr>
              <p:spPr>
                <a:xfrm>
                  <a:off x="398535" y="606575"/>
                  <a:ext cx="468114" cy="21668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cto de flecha 147">
                  <a:extLst>
                    <a:ext uri="{FF2B5EF4-FFF2-40B4-BE49-F238E27FC236}">
                      <a16:creationId xmlns:a16="http://schemas.microsoft.com/office/drawing/2014/main" id="{688E5179-CD45-48C4-ABE9-A2EE6D5323E1}"/>
                    </a:ext>
                  </a:extLst>
                </p:cNvPr>
                <p:cNvCxnSpPr>
                  <a:cxnSpLocks/>
                  <a:stCxn id="155" idx="6"/>
                  <a:endCxn id="150" idx="2"/>
                </p:cNvCxnSpPr>
                <p:nvPr/>
              </p:nvCxnSpPr>
              <p:spPr>
                <a:xfrm flipV="1">
                  <a:off x="398535" y="428894"/>
                  <a:ext cx="468114" cy="58937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cto de flecha 148">
                  <a:extLst>
                    <a:ext uri="{FF2B5EF4-FFF2-40B4-BE49-F238E27FC236}">
                      <a16:creationId xmlns:a16="http://schemas.microsoft.com/office/drawing/2014/main" id="{E8AD463D-56FD-48E1-8E24-C01389443232}"/>
                    </a:ext>
                  </a:extLst>
                </p:cNvPr>
                <p:cNvCxnSpPr>
                  <a:cxnSpLocks/>
                  <a:stCxn id="152" idx="6"/>
                  <a:endCxn id="151" idx="2"/>
                </p:cNvCxnSpPr>
                <p:nvPr/>
              </p:nvCxnSpPr>
              <p:spPr>
                <a:xfrm>
                  <a:off x="398535" y="199211"/>
                  <a:ext cx="468114" cy="62404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8EFB6EC7-1733-44FF-9B84-58439611F824}"/>
                </a:ext>
              </a:extLst>
            </p:cNvPr>
            <p:cNvGrpSpPr/>
            <p:nvPr/>
          </p:nvGrpSpPr>
          <p:grpSpPr>
            <a:xfrm>
              <a:off x="6160435" y="3041036"/>
              <a:ext cx="1813191" cy="1585731"/>
              <a:chOff x="367051" y="446229"/>
              <a:chExt cx="450941" cy="394362"/>
            </a:xfrm>
          </p:grpSpPr>
          <p:cxnSp>
            <p:nvCxnSpPr>
              <p:cNvPr id="139" name="Conector recto de flecha 138">
                <a:extLst>
                  <a:ext uri="{FF2B5EF4-FFF2-40B4-BE49-F238E27FC236}">
                    <a16:creationId xmlns:a16="http://schemas.microsoft.com/office/drawing/2014/main" id="{F72449D1-7564-4597-BD21-3B929A01F465}"/>
                  </a:ext>
                </a:extLst>
              </p:cNvPr>
              <p:cNvCxnSpPr>
                <a:cxnSpLocks/>
                <a:stCxn id="150" idx="6"/>
                <a:endCxn id="130" idx="2"/>
              </p:cNvCxnSpPr>
              <p:nvPr/>
            </p:nvCxnSpPr>
            <p:spPr>
              <a:xfrm>
                <a:off x="367051" y="446229"/>
                <a:ext cx="450941" cy="19706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de flecha 139">
                <a:extLst>
                  <a:ext uri="{FF2B5EF4-FFF2-40B4-BE49-F238E27FC236}">
                    <a16:creationId xmlns:a16="http://schemas.microsoft.com/office/drawing/2014/main" id="{30BF3D01-08F6-41EA-988D-36E61CE21EBA}"/>
                  </a:ext>
                </a:extLst>
              </p:cNvPr>
              <p:cNvCxnSpPr>
                <a:cxnSpLocks/>
                <a:stCxn id="151" idx="6"/>
                <a:endCxn id="130" idx="2"/>
              </p:cNvCxnSpPr>
              <p:nvPr/>
            </p:nvCxnSpPr>
            <p:spPr>
              <a:xfrm flipV="1">
                <a:off x="367051" y="643298"/>
                <a:ext cx="450941" cy="19729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415BA895-D7F1-45E3-914F-4E6C161C31F0}"/>
                </a:ext>
              </a:extLst>
            </p:cNvPr>
            <p:cNvGrpSpPr/>
            <p:nvPr/>
          </p:nvGrpSpPr>
          <p:grpSpPr>
            <a:xfrm>
              <a:off x="8948791" y="2766827"/>
              <a:ext cx="1730034" cy="2156730"/>
              <a:chOff x="120113" y="304363"/>
              <a:chExt cx="430260" cy="536366"/>
            </a:xfrm>
          </p:grpSpPr>
          <p:cxnSp>
            <p:nvCxnSpPr>
              <p:cNvPr id="137" name="Conector recto de flecha 136">
                <a:extLst>
                  <a:ext uri="{FF2B5EF4-FFF2-40B4-BE49-F238E27FC236}">
                    <a16:creationId xmlns:a16="http://schemas.microsoft.com/office/drawing/2014/main" id="{A5DE3536-AC76-48E1-8E19-C78AC5787764}"/>
                  </a:ext>
                </a:extLst>
              </p:cNvPr>
              <p:cNvCxnSpPr>
                <a:cxnSpLocks/>
                <a:stCxn id="130" idx="6"/>
                <a:endCxn id="135" idx="2"/>
              </p:cNvCxnSpPr>
              <p:nvPr/>
            </p:nvCxnSpPr>
            <p:spPr>
              <a:xfrm flipV="1">
                <a:off x="120113" y="304363"/>
                <a:ext cx="430260" cy="26526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de flecha 137">
                <a:extLst>
                  <a:ext uri="{FF2B5EF4-FFF2-40B4-BE49-F238E27FC236}">
                    <a16:creationId xmlns:a16="http://schemas.microsoft.com/office/drawing/2014/main" id="{EBF52798-82E2-47E9-A081-41B75D2EFB80}"/>
                  </a:ext>
                </a:extLst>
              </p:cNvPr>
              <p:cNvCxnSpPr>
                <a:cxnSpLocks/>
                <a:stCxn id="130" idx="6"/>
                <a:endCxn id="136" idx="2"/>
              </p:cNvCxnSpPr>
              <p:nvPr/>
            </p:nvCxnSpPr>
            <p:spPr>
              <a:xfrm>
                <a:off x="120113" y="569626"/>
                <a:ext cx="430260" cy="27110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890BCBF-3B84-40E0-A6EA-BB99364D66C8}"/>
                </a:ext>
              </a:extLst>
            </p:cNvPr>
            <p:cNvGrpSpPr/>
            <p:nvPr/>
          </p:nvGrpSpPr>
          <p:grpSpPr>
            <a:xfrm>
              <a:off x="10678825" y="2104654"/>
              <a:ext cx="1324314" cy="3481075"/>
              <a:chOff x="10678825" y="2104654"/>
              <a:chExt cx="1324314" cy="3481075"/>
            </a:xfrm>
          </p:grpSpPr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44CB3BA9-5A40-41B8-BAFF-91581DD33B55}"/>
                  </a:ext>
                </a:extLst>
              </p:cNvPr>
              <p:cNvSpPr/>
              <p:nvPr/>
            </p:nvSpPr>
            <p:spPr>
              <a:xfrm>
                <a:off x="10678825" y="2104654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718E5989-C083-4849-B720-E5AE122066C6}"/>
                  </a:ext>
                </a:extLst>
              </p:cNvPr>
              <p:cNvSpPr/>
              <p:nvPr/>
            </p:nvSpPr>
            <p:spPr>
              <a:xfrm>
                <a:off x="10678825" y="4261383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E172E10-3AA7-41D2-ACB1-2192A00D272E}"/>
              </a:ext>
            </a:extLst>
          </p:cNvPr>
          <p:cNvSpPr/>
          <p:nvPr/>
        </p:nvSpPr>
        <p:spPr>
          <a:xfrm>
            <a:off x="3540000" y="1321357"/>
            <a:ext cx="7058826" cy="2012751"/>
          </a:xfrm>
          <a:prstGeom prst="roundRect">
            <a:avLst>
              <a:gd name="adj" fmla="val 860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329D522C-14EA-4B08-AF83-683D26C5B6F7}"/>
              </a:ext>
            </a:extLst>
          </p:cNvPr>
          <p:cNvSpPr txBox="1"/>
          <p:nvPr/>
        </p:nvSpPr>
        <p:spPr>
          <a:xfrm>
            <a:off x="1224794" y="1973200"/>
            <a:ext cx="2109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Entrenamiento de la arquitectura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074EBBC1-E6C1-429F-8661-F13B2FCC8CC0}"/>
              </a:ext>
            </a:extLst>
          </p:cNvPr>
          <p:cNvSpPr/>
          <p:nvPr/>
        </p:nvSpPr>
        <p:spPr>
          <a:xfrm>
            <a:off x="6904361" y="155643"/>
            <a:ext cx="330104" cy="103086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F273BC0-B7EB-46DE-A2A1-7CA104B8642F}"/>
              </a:ext>
            </a:extLst>
          </p:cNvPr>
          <p:cNvGrpSpPr/>
          <p:nvPr/>
        </p:nvGrpSpPr>
        <p:grpSpPr>
          <a:xfrm>
            <a:off x="3815100" y="1763198"/>
            <a:ext cx="1057004" cy="1156805"/>
            <a:chOff x="3815100" y="1616936"/>
            <a:chExt cx="1057004" cy="1156805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D47F345-250E-41B4-ABF9-2C89C48DC95D}"/>
                </a:ext>
              </a:extLst>
            </p:cNvPr>
            <p:cNvGrpSpPr/>
            <p:nvPr/>
          </p:nvGrpSpPr>
          <p:grpSpPr>
            <a:xfrm>
              <a:off x="3815100" y="1616936"/>
              <a:ext cx="1057004" cy="1156805"/>
              <a:chOff x="3815100" y="1537930"/>
              <a:chExt cx="1057004" cy="1156805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B241D7B4-14DA-49F8-A900-1029BC8C1D2D}"/>
                  </a:ext>
                </a:extLst>
              </p:cNvPr>
              <p:cNvSpPr/>
              <p:nvPr/>
            </p:nvSpPr>
            <p:spPr>
              <a:xfrm>
                <a:off x="4200646" y="153793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E81617D2-AD2D-43D6-8BDB-289D0465B4AF}"/>
                  </a:ext>
                </a:extLst>
              </p:cNvPr>
              <p:cNvSpPr/>
              <p:nvPr/>
            </p:nvSpPr>
            <p:spPr>
              <a:xfrm>
                <a:off x="4129869" y="163767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3D3ACFD1-0BFB-4B6C-AE72-09A482DA4A39}"/>
                  </a:ext>
                </a:extLst>
              </p:cNvPr>
              <p:cNvSpPr/>
              <p:nvPr/>
            </p:nvSpPr>
            <p:spPr>
              <a:xfrm>
                <a:off x="4056848" y="173742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F1E4AABA-4B13-497E-965B-8386D1CF0F69}"/>
                  </a:ext>
                </a:extLst>
              </p:cNvPr>
              <p:cNvSpPr/>
              <p:nvPr/>
            </p:nvSpPr>
            <p:spPr>
              <a:xfrm>
                <a:off x="3973807" y="183716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735473EB-3EF6-4E10-B60D-5368D53D1C95}"/>
                  </a:ext>
                </a:extLst>
              </p:cNvPr>
              <p:cNvSpPr/>
              <p:nvPr/>
            </p:nvSpPr>
            <p:spPr>
              <a:xfrm>
                <a:off x="3892304" y="1927414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BDEF7237-1578-4E59-A153-654C8BF3616B}"/>
                  </a:ext>
                </a:extLst>
              </p:cNvPr>
              <p:cNvSpPr/>
              <p:nvPr/>
            </p:nvSpPr>
            <p:spPr>
              <a:xfrm>
                <a:off x="3815100" y="2023277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CB11F5F6-7316-4AFD-BA41-828376529021}"/>
                </a:ext>
              </a:extLst>
            </p:cNvPr>
            <p:cNvSpPr txBox="1"/>
            <p:nvPr/>
          </p:nvSpPr>
          <p:spPr>
            <a:xfrm>
              <a:off x="3839045" y="2267675"/>
              <a:ext cx="80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5BA6822-B9A7-4DC9-BE41-F934A89F8E30}"/>
              </a:ext>
            </a:extLst>
          </p:cNvPr>
          <p:cNvCxnSpPr/>
          <p:nvPr/>
        </p:nvCxnSpPr>
        <p:spPr>
          <a:xfrm>
            <a:off x="5193507" y="1856456"/>
            <a:ext cx="3672349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97391923-D1A5-4D9F-80A0-4ED88DBC08D7}"/>
              </a:ext>
            </a:extLst>
          </p:cNvPr>
          <p:cNvCxnSpPr/>
          <p:nvPr/>
        </p:nvCxnSpPr>
        <p:spPr>
          <a:xfrm>
            <a:off x="5193507" y="2783269"/>
            <a:ext cx="3672349" cy="0"/>
          </a:xfrm>
          <a:prstGeom prst="straightConnector1">
            <a:avLst/>
          </a:prstGeom>
          <a:ln w="19050">
            <a:headEnd type="triangl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CE630707-77F1-4522-81FC-8F73450F4F2C}"/>
              </a:ext>
            </a:extLst>
          </p:cNvPr>
          <p:cNvSpPr txBox="1"/>
          <p:nvPr/>
        </p:nvSpPr>
        <p:spPr>
          <a:xfrm>
            <a:off x="7885228" y="1487124"/>
            <a:ext cx="109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forward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83EC2D3F-4C23-498C-B682-9B62249D9BA5}"/>
              </a:ext>
            </a:extLst>
          </p:cNvPr>
          <p:cNvSpPr txBox="1"/>
          <p:nvPr/>
        </p:nvSpPr>
        <p:spPr>
          <a:xfrm>
            <a:off x="7885228" y="2788375"/>
            <a:ext cx="12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backward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D48C334-3744-4E3B-A838-AE3EBFD285DB}"/>
              </a:ext>
            </a:extLst>
          </p:cNvPr>
          <p:cNvGrpSpPr/>
          <p:nvPr/>
        </p:nvGrpSpPr>
        <p:grpSpPr>
          <a:xfrm>
            <a:off x="9177231" y="2012877"/>
            <a:ext cx="1332104" cy="621269"/>
            <a:chOff x="3540000" y="3629651"/>
            <a:chExt cx="1332104" cy="621269"/>
          </a:xfrm>
        </p:grpSpPr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F5FBAFE3-60A7-40E0-B210-A3B9A8241131}"/>
                </a:ext>
              </a:extLst>
            </p:cNvPr>
            <p:cNvGrpSpPr/>
            <p:nvPr/>
          </p:nvGrpSpPr>
          <p:grpSpPr>
            <a:xfrm>
              <a:off x="3540000" y="3629651"/>
              <a:ext cx="1332104" cy="618703"/>
              <a:chOff x="3815100" y="1537930"/>
              <a:chExt cx="1057004" cy="1156805"/>
            </a:xfrm>
          </p:grpSpPr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7136C28F-1745-4935-8146-12BBA3097695}"/>
                  </a:ext>
                </a:extLst>
              </p:cNvPr>
              <p:cNvSpPr/>
              <p:nvPr/>
            </p:nvSpPr>
            <p:spPr>
              <a:xfrm>
                <a:off x="4200646" y="153793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1AF8B1AF-F4F2-4975-AFA8-BE5F4C44A888}"/>
                  </a:ext>
                </a:extLst>
              </p:cNvPr>
              <p:cNvSpPr/>
              <p:nvPr/>
            </p:nvSpPr>
            <p:spPr>
              <a:xfrm>
                <a:off x="4129869" y="163767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9D018E2-802C-4B13-BD69-E75823664A42}"/>
                  </a:ext>
                </a:extLst>
              </p:cNvPr>
              <p:cNvSpPr/>
              <p:nvPr/>
            </p:nvSpPr>
            <p:spPr>
              <a:xfrm>
                <a:off x="4056848" y="173742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F909D947-7F44-4257-8B03-D4C4C845DE20}"/>
                  </a:ext>
                </a:extLst>
              </p:cNvPr>
              <p:cNvSpPr/>
              <p:nvPr/>
            </p:nvSpPr>
            <p:spPr>
              <a:xfrm>
                <a:off x="3973807" y="183716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69B98595-F76E-42B8-9801-E2993E904966}"/>
                  </a:ext>
                </a:extLst>
              </p:cNvPr>
              <p:cNvSpPr/>
              <p:nvPr/>
            </p:nvSpPr>
            <p:spPr>
              <a:xfrm>
                <a:off x="3892304" y="1927414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5" name="Rectángulo 184">
                <a:extLst>
                  <a:ext uri="{FF2B5EF4-FFF2-40B4-BE49-F238E27FC236}">
                    <a16:creationId xmlns:a16="http://schemas.microsoft.com/office/drawing/2014/main" id="{D52A9AB1-A300-4501-A77A-23E6AD783CC5}"/>
                  </a:ext>
                </a:extLst>
              </p:cNvPr>
              <p:cNvSpPr/>
              <p:nvPr/>
            </p:nvSpPr>
            <p:spPr>
              <a:xfrm>
                <a:off x="3815100" y="2023277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E6DF5052-0708-443C-AB57-AE1052561C2F}"/>
                </a:ext>
              </a:extLst>
            </p:cNvPr>
            <p:cNvSpPr txBox="1"/>
            <p:nvPr/>
          </p:nvSpPr>
          <p:spPr>
            <a:xfrm>
              <a:off x="3574696" y="3881588"/>
              <a:ext cx="101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labels</a:t>
              </a:r>
              <a:endParaRPr lang="es-E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86" name="Rectángulo: esquinas redondeadas 185">
            <a:extLst>
              <a:ext uri="{FF2B5EF4-FFF2-40B4-BE49-F238E27FC236}">
                <a16:creationId xmlns:a16="http://schemas.microsoft.com/office/drawing/2014/main" id="{A2934608-B1D0-4683-BC23-40E42BCAC780}"/>
              </a:ext>
            </a:extLst>
          </p:cNvPr>
          <p:cNvSpPr/>
          <p:nvPr/>
        </p:nvSpPr>
        <p:spPr>
          <a:xfrm>
            <a:off x="3540000" y="4634676"/>
            <a:ext cx="7058826" cy="2012751"/>
          </a:xfrm>
          <a:prstGeom prst="roundRect">
            <a:avLst>
              <a:gd name="adj" fmla="val 860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422BDB3E-25DD-4438-9DEA-D31A8FDF92DC}"/>
              </a:ext>
            </a:extLst>
          </p:cNvPr>
          <p:cNvSpPr txBox="1"/>
          <p:nvPr/>
        </p:nvSpPr>
        <p:spPr>
          <a:xfrm>
            <a:off x="1224794" y="5131661"/>
            <a:ext cx="2109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Cálculo del grado de adaptación (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accuracy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188" name="Flecha: hacia abajo 187">
            <a:extLst>
              <a:ext uri="{FF2B5EF4-FFF2-40B4-BE49-F238E27FC236}">
                <a16:creationId xmlns:a16="http://schemas.microsoft.com/office/drawing/2014/main" id="{40045A65-BE72-4B32-99EF-C580411E9070}"/>
              </a:ext>
            </a:extLst>
          </p:cNvPr>
          <p:cNvSpPr/>
          <p:nvPr/>
        </p:nvSpPr>
        <p:spPr>
          <a:xfrm>
            <a:off x="6904361" y="3468962"/>
            <a:ext cx="330104" cy="103086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D438DE99-14CF-4D3F-A131-197FF2853B69}"/>
              </a:ext>
            </a:extLst>
          </p:cNvPr>
          <p:cNvGrpSpPr/>
          <p:nvPr/>
        </p:nvGrpSpPr>
        <p:grpSpPr>
          <a:xfrm>
            <a:off x="5488143" y="4948929"/>
            <a:ext cx="3078133" cy="1357896"/>
            <a:chOff x="2327860" y="1630113"/>
            <a:chExt cx="9675279" cy="4268180"/>
          </a:xfrm>
        </p:grpSpPr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9D040779-6179-4636-88CF-6D50D688C91D}"/>
                </a:ext>
              </a:extLst>
            </p:cNvPr>
            <p:cNvSpPr/>
            <p:nvPr/>
          </p:nvSpPr>
          <p:spPr>
            <a:xfrm>
              <a:off x="7973623" y="3346083"/>
              <a:ext cx="975166" cy="9747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grpSp>
          <p:nvGrpSpPr>
            <p:cNvPr id="191" name="Grupo 190">
              <a:extLst>
                <a:ext uri="{FF2B5EF4-FFF2-40B4-BE49-F238E27FC236}">
                  <a16:creationId xmlns:a16="http://schemas.microsoft.com/office/drawing/2014/main" id="{B9557AE3-AC04-4FFB-98F7-7A0EFE0385B5}"/>
                </a:ext>
              </a:extLst>
            </p:cNvPr>
            <p:cNvGrpSpPr/>
            <p:nvPr/>
          </p:nvGrpSpPr>
          <p:grpSpPr>
            <a:xfrm>
              <a:off x="2327860" y="1630113"/>
              <a:ext cx="3832574" cy="4268180"/>
              <a:chOff x="390028" y="177680"/>
              <a:chExt cx="953162" cy="1061471"/>
            </a:xfrm>
          </p:grpSpPr>
          <p:grpSp>
            <p:nvGrpSpPr>
              <p:cNvPr id="201" name="Grupo 200">
                <a:extLst>
                  <a:ext uri="{FF2B5EF4-FFF2-40B4-BE49-F238E27FC236}">
                    <a16:creationId xmlns:a16="http://schemas.microsoft.com/office/drawing/2014/main" id="{1EC6CDD3-750A-446D-90D5-854708B94D1E}"/>
                  </a:ext>
                </a:extLst>
              </p:cNvPr>
              <p:cNvGrpSpPr/>
              <p:nvPr/>
            </p:nvGrpSpPr>
            <p:grpSpPr>
              <a:xfrm>
                <a:off x="390028" y="177680"/>
                <a:ext cx="242524" cy="1061471"/>
                <a:chOff x="390028" y="0"/>
                <a:chExt cx="242524" cy="1061471"/>
              </a:xfrm>
            </p:grpSpPr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C73E5883-B744-43CC-AE87-F43591B1297D}"/>
                    </a:ext>
                  </a:extLst>
                </p:cNvPr>
                <p:cNvSpPr/>
                <p:nvPr/>
              </p:nvSpPr>
              <p:spPr>
                <a:xfrm>
                  <a:off x="390028" y="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70CD05CE-B916-4684-8A2A-FDE126140BCB}"/>
                    </a:ext>
                  </a:extLst>
                </p:cNvPr>
                <p:cNvSpPr/>
                <p:nvPr/>
              </p:nvSpPr>
              <p:spPr>
                <a:xfrm>
                  <a:off x="390028" y="407363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E08F136E-39F5-4A4F-98A4-4CF6B4A6F135}"/>
                    </a:ext>
                  </a:extLst>
                </p:cNvPr>
                <p:cNvSpPr/>
                <p:nvPr/>
              </p:nvSpPr>
              <p:spPr>
                <a:xfrm>
                  <a:off x="390028" y="81906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202" name="Grupo 201">
                <a:extLst>
                  <a:ext uri="{FF2B5EF4-FFF2-40B4-BE49-F238E27FC236}">
                    <a16:creationId xmlns:a16="http://schemas.microsoft.com/office/drawing/2014/main" id="{1F443308-A962-40E2-B891-1CF1C4328DF5}"/>
                  </a:ext>
                </a:extLst>
              </p:cNvPr>
              <p:cNvGrpSpPr/>
              <p:nvPr/>
            </p:nvGrpSpPr>
            <p:grpSpPr>
              <a:xfrm>
                <a:off x="1100666" y="407363"/>
                <a:ext cx="242524" cy="636773"/>
                <a:chOff x="181933" y="407363"/>
                <a:chExt cx="242524" cy="636773"/>
              </a:xfrm>
            </p:grpSpPr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ED7EB3AF-66F5-47D6-829F-97B5800B5778}"/>
                    </a:ext>
                  </a:extLst>
                </p:cNvPr>
                <p:cNvSpPr/>
                <p:nvPr/>
              </p:nvSpPr>
              <p:spPr>
                <a:xfrm>
                  <a:off x="181933" y="407363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F238E7CE-1BD3-412F-AF21-857B5258A45C}"/>
                    </a:ext>
                  </a:extLst>
                </p:cNvPr>
                <p:cNvSpPr/>
                <p:nvPr/>
              </p:nvSpPr>
              <p:spPr>
                <a:xfrm>
                  <a:off x="181933" y="801725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203" name="Grupo 202">
                <a:extLst>
                  <a:ext uri="{FF2B5EF4-FFF2-40B4-BE49-F238E27FC236}">
                    <a16:creationId xmlns:a16="http://schemas.microsoft.com/office/drawing/2014/main" id="{B12EECB8-2AFA-46FB-981F-31E50EAE0990}"/>
                  </a:ext>
                </a:extLst>
              </p:cNvPr>
              <p:cNvGrpSpPr/>
              <p:nvPr/>
            </p:nvGrpSpPr>
            <p:grpSpPr>
              <a:xfrm>
                <a:off x="632552" y="298885"/>
                <a:ext cx="468114" cy="819060"/>
                <a:chOff x="398535" y="199211"/>
                <a:chExt cx="468114" cy="819060"/>
              </a:xfrm>
            </p:grpSpPr>
            <p:cxnSp>
              <p:nvCxnSpPr>
                <p:cNvPr id="204" name="Conector recto de flecha 203">
                  <a:extLst>
                    <a:ext uri="{FF2B5EF4-FFF2-40B4-BE49-F238E27FC236}">
                      <a16:creationId xmlns:a16="http://schemas.microsoft.com/office/drawing/2014/main" id="{F847D904-71A7-46B8-8B3A-DEEBF3C9C058}"/>
                    </a:ext>
                  </a:extLst>
                </p:cNvPr>
                <p:cNvCxnSpPr>
                  <a:cxnSpLocks/>
                  <a:stCxn id="214" idx="6"/>
                  <a:endCxn id="211" idx="2"/>
                </p:cNvCxnSpPr>
                <p:nvPr/>
              </p:nvCxnSpPr>
              <p:spPr>
                <a:xfrm flipV="1">
                  <a:off x="398535" y="428894"/>
                  <a:ext cx="468114" cy="17768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cto de flecha 204">
                  <a:extLst>
                    <a:ext uri="{FF2B5EF4-FFF2-40B4-BE49-F238E27FC236}">
                      <a16:creationId xmlns:a16="http://schemas.microsoft.com/office/drawing/2014/main" id="{44CC3C32-6ACB-4B4E-AB89-0C7C89FF6C44}"/>
                    </a:ext>
                  </a:extLst>
                </p:cNvPr>
                <p:cNvCxnSpPr>
                  <a:cxnSpLocks/>
                  <a:stCxn id="215" idx="6"/>
                  <a:endCxn id="212" idx="2"/>
                </p:cNvCxnSpPr>
                <p:nvPr/>
              </p:nvCxnSpPr>
              <p:spPr>
                <a:xfrm flipV="1">
                  <a:off x="398535" y="823256"/>
                  <a:ext cx="468114" cy="19501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cto de flecha 205">
                  <a:extLst>
                    <a:ext uri="{FF2B5EF4-FFF2-40B4-BE49-F238E27FC236}">
                      <a16:creationId xmlns:a16="http://schemas.microsoft.com/office/drawing/2014/main" id="{844AE8C1-30F2-4F9A-941C-ACE883C96988}"/>
                    </a:ext>
                  </a:extLst>
                </p:cNvPr>
                <p:cNvCxnSpPr>
                  <a:cxnSpLocks/>
                  <a:stCxn id="213" idx="6"/>
                  <a:endCxn id="211" idx="2"/>
                </p:cNvCxnSpPr>
                <p:nvPr/>
              </p:nvCxnSpPr>
              <p:spPr>
                <a:xfrm>
                  <a:off x="398535" y="199211"/>
                  <a:ext cx="468114" cy="22968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de flecha 207">
                  <a:extLst>
                    <a:ext uri="{FF2B5EF4-FFF2-40B4-BE49-F238E27FC236}">
                      <a16:creationId xmlns:a16="http://schemas.microsoft.com/office/drawing/2014/main" id="{67AF02C4-AA01-405E-98AF-FC16969FEB3E}"/>
                    </a:ext>
                  </a:extLst>
                </p:cNvPr>
                <p:cNvCxnSpPr>
                  <a:cxnSpLocks/>
                  <a:stCxn id="214" idx="6"/>
                  <a:endCxn id="212" idx="2"/>
                </p:cNvCxnSpPr>
                <p:nvPr/>
              </p:nvCxnSpPr>
              <p:spPr>
                <a:xfrm>
                  <a:off x="398535" y="606575"/>
                  <a:ext cx="468114" cy="21668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cto de flecha 208">
                  <a:extLst>
                    <a:ext uri="{FF2B5EF4-FFF2-40B4-BE49-F238E27FC236}">
                      <a16:creationId xmlns:a16="http://schemas.microsoft.com/office/drawing/2014/main" id="{0C9918F9-CE70-4116-B46F-217B78F00E44}"/>
                    </a:ext>
                  </a:extLst>
                </p:cNvPr>
                <p:cNvCxnSpPr>
                  <a:cxnSpLocks/>
                  <a:stCxn id="215" idx="6"/>
                  <a:endCxn id="211" idx="2"/>
                </p:cNvCxnSpPr>
                <p:nvPr/>
              </p:nvCxnSpPr>
              <p:spPr>
                <a:xfrm flipV="1">
                  <a:off x="398535" y="428894"/>
                  <a:ext cx="468114" cy="58937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cto de flecha 209">
                  <a:extLst>
                    <a:ext uri="{FF2B5EF4-FFF2-40B4-BE49-F238E27FC236}">
                      <a16:creationId xmlns:a16="http://schemas.microsoft.com/office/drawing/2014/main" id="{2513A73B-A8AA-434F-8596-2CEC4432A09C}"/>
                    </a:ext>
                  </a:extLst>
                </p:cNvPr>
                <p:cNvCxnSpPr>
                  <a:cxnSpLocks/>
                  <a:stCxn id="213" idx="6"/>
                  <a:endCxn id="212" idx="2"/>
                </p:cNvCxnSpPr>
                <p:nvPr/>
              </p:nvCxnSpPr>
              <p:spPr>
                <a:xfrm>
                  <a:off x="398535" y="199211"/>
                  <a:ext cx="468114" cy="62404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2" name="Grupo 191">
              <a:extLst>
                <a:ext uri="{FF2B5EF4-FFF2-40B4-BE49-F238E27FC236}">
                  <a16:creationId xmlns:a16="http://schemas.microsoft.com/office/drawing/2014/main" id="{A3D51C29-991F-49BD-AC15-4E82C43D4182}"/>
                </a:ext>
              </a:extLst>
            </p:cNvPr>
            <p:cNvGrpSpPr/>
            <p:nvPr/>
          </p:nvGrpSpPr>
          <p:grpSpPr>
            <a:xfrm>
              <a:off x="6160435" y="3041036"/>
              <a:ext cx="1813191" cy="1585731"/>
              <a:chOff x="367051" y="446229"/>
              <a:chExt cx="450941" cy="394362"/>
            </a:xfrm>
          </p:grpSpPr>
          <p:cxnSp>
            <p:nvCxnSpPr>
              <p:cNvPr id="199" name="Conector recto de flecha 198">
                <a:extLst>
                  <a:ext uri="{FF2B5EF4-FFF2-40B4-BE49-F238E27FC236}">
                    <a16:creationId xmlns:a16="http://schemas.microsoft.com/office/drawing/2014/main" id="{AF8C521E-A863-463D-A991-787622641D1C}"/>
                  </a:ext>
                </a:extLst>
              </p:cNvPr>
              <p:cNvCxnSpPr>
                <a:cxnSpLocks/>
                <a:stCxn id="211" idx="6"/>
                <a:endCxn id="190" idx="2"/>
              </p:cNvCxnSpPr>
              <p:nvPr/>
            </p:nvCxnSpPr>
            <p:spPr>
              <a:xfrm>
                <a:off x="367051" y="446229"/>
                <a:ext cx="450941" cy="19706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de flecha 199">
                <a:extLst>
                  <a:ext uri="{FF2B5EF4-FFF2-40B4-BE49-F238E27FC236}">
                    <a16:creationId xmlns:a16="http://schemas.microsoft.com/office/drawing/2014/main" id="{13B7ECB0-447A-4181-A78F-33C1A5DBBBD3}"/>
                  </a:ext>
                </a:extLst>
              </p:cNvPr>
              <p:cNvCxnSpPr>
                <a:cxnSpLocks/>
                <a:stCxn id="212" idx="6"/>
                <a:endCxn id="190" idx="2"/>
              </p:cNvCxnSpPr>
              <p:nvPr/>
            </p:nvCxnSpPr>
            <p:spPr>
              <a:xfrm flipV="1">
                <a:off x="367051" y="643298"/>
                <a:ext cx="450941" cy="19729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AC479D58-8624-4FCA-9AED-6DD1EEE4E0CC}"/>
                </a:ext>
              </a:extLst>
            </p:cNvPr>
            <p:cNvGrpSpPr/>
            <p:nvPr/>
          </p:nvGrpSpPr>
          <p:grpSpPr>
            <a:xfrm>
              <a:off x="8948791" y="2766827"/>
              <a:ext cx="1730034" cy="2156730"/>
              <a:chOff x="120113" y="304363"/>
              <a:chExt cx="430260" cy="536366"/>
            </a:xfrm>
          </p:grpSpPr>
          <p:cxnSp>
            <p:nvCxnSpPr>
              <p:cNvPr id="197" name="Conector recto de flecha 196">
                <a:extLst>
                  <a:ext uri="{FF2B5EF4-FFF2-40B4-BE49-F238E27FC236}">
                    <a16:creationId xmlns:a16="http://schemas.microsoft.com/office/drawing/2014/main" id="{AF27E3FE-D7A4-4492-BAD6-8E26C77EACFF}"/>
                  </a:ext>
                </a:extLst>
              </p:cNvPr>
              <p:cNvCxnSpPr>
                <a:cxnSpLocks/>
                <a:stCxn id="190" idx="6"/>
                <a:endCxn id="195" idx="2"/>
              </p:cNvCxnSpPr>
              <p:nvPr/>
            </p:nvCxnSpPr>
            <p:spPr>
              <a:xfrm flipV="1">
                <a:off x="120113" y="304363"/>
                <a:ext cx="430260" cy="26526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de flecha 197">
                <a:extLst>
                  <a:ext uri="{FF2B5EF4-FFF2-40B4-BE49-F238E27FC236}">
                    <a16:creationId xmlns:a16="http://schemas.microsoft.com/office/drawing/2014/main" id="{35F56E6C-B946-443E-ABA8-6329BEB258A6}"/>
                  </a:ext>
                </a:extLst>
              </p:cNvPr>
              <p:cNvCxnSpPr>
                <a:cxnSpLocks/>
                <a:stCxn id="190" idx="6"/>
                <a:endCxn id="196" idx="2"/>
              </p:cNvCxnSpPr>
              <p:nvPr/>
            </p:nvCxnSpPr>
            <p:spPr>
              <a:xfrm>
                <a:off x="120113" y="569626"/>
                <a:ext cx="430260" cy="27110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800A61D2-CE26-48CB-A09E-9F978AA57A55}"/>
                </a:ext>
              </a:extLst>
            </p:cNvPr>
            <p:cNvGrpSpPr/>
            <p:nvPr/>
          </p:nvGrpSpPr>
          <p:grpSpPr>
            <a:xfrm>
              <a:off x="10678825" y="2104654"/>
              <a:ext cx="1324314" cy="3481075"/>
              <a:chOff x="10678825" y="2104654"/>
              <a:chExt cx="1324314" cy="3481075"/>
            </a:xfrm>
          </p:grpSpPr>
          <p:sp>
            <p:nvSpPr>
              <p:cNvPr id="195" name="Elipse 194">
                <a:extLst>
                  <a:ext uri="{FF2B5EF4-FFF2-40B4-BE49-F238E27FC236}">
                    <a16:creationId xmlns:a16="http://schemas.microsoft.com/office/drawing/2014/main" id="{A55012C6-4B3B-4CA2-B9D4-0A0C08B807A9}"/>
                  </a:ext>
                </a:extLst>
              </p:cNvPr>
              <p:cNvSpPr/>
              <p:nvPr/>
            </p:nvSpPr>
            <p:spPr>
              <a:xfrm>
                <a:off x="10678825" y="2104654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C85F0FC-1EAC-4A6F-8B8F-BD49885CC901}"/>
                  </a:ext>
                </a:extLst>
              </p:cNvPr>
              <p:cNvSpPr/>
              <p:nvPr/>
            </p:nvSpPr>
            <p:spPr>
              <a:xfrm>
                <a:off x="10678825" y="4261383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F98CDA67-83A1-4AE3-9B5C-4D052F43871F}"/>
              </a:ext>
            </a:extLst>
          </p:cNvPr>
          <p:cNvGrpSpPr/>
          <p:nvPr/>
        </p:nvGrpSpPr>
        <p:grpSpPr>
          <a:xfrm>
            <a:off x="3815100" y="5071505"/>
            <a:ext cx="1057004" cy="1156805"/>
            <a:chOff x="3815100" y="1616936"/>
            <a:chExt cx="1057004" cy="1156805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E8ADAC61-C22B-47AF-AC0E-7DA99F8BF4E7}"/>
                </a:ext>
              </a:extLst>
            </p:cNvPr>
            <p:cNvGrpSpPr/>
            <p:nvPr/>
          </p:nvGrpSpPr>
          <p:grpSpPr>
            <a:xfrm>
              <a:off x="3815100" y="1616936"/>
              <a:ext cx="1057004" cy="1156805"/>
              <a:chOff x="3815100" y="1537930"/>
              <a:chExt cx="1057004" cy="1156805"/>
            </a:xfrm>
          </p:grpSpPr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F434A805-C289-4820-B35B-EEC780061112}"/>
                  </a:ext>
                </a:extLst>
              </p:cNvPr>
              <p:cNvSpPr/>
              <p:nvPr/>
            </p:nvSpPr>
            <p:spPr>
              <a:xfrm>
                <a:off x="4200646" y="153793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A02108C-5123-488D-9078-D583F8B46D50}"/>
                  </a:ext>
                </a:extLst>
              </p:cNvPr>
              <p:cNvSpPr/>
              <p:nvPr/>
            </p:nvSpPr>
            <p:spPr>
              <a:xfrm>
                <a:off x="4129869" y="163767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7" name="Rectángulo 226">
                <a:extLst>
                  <a:ext uri="{FF2B5EF4-FFF2-40B4-BE49-F238E27FC236}">
                    <a16:creationId xmlns:a16="http://schemas.microsoft.com/office/drawing/2014/main" id="{C0ECB2FE-6799-4A92-A468-3D4EE681BEFC}"/>
                  </a:ext>
                </a:extLst>
              </p:cNvPr>
              <p:cNvSpPr/>
              <p:nvPr/>
            </p:nvSpPr>
            <p:spPr>
              <a:xfrm>
                <a:off x="4056848" y="173742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8" name="Rectángulo 227">
                <a:extLst>
                  <a:ext uri="{FF2B5EF4-FFF2-40B4-BE49-F238E27FC236}">
                    <a16:creationId xmlns:a16="http://schemas.microsoft.com/office/drawing/2014/main" id="{D8A4C764-F195-4DD4-A569-9FF16CEE0E21}"/>
                  </a:ext>
                </a:extLst>
              </p:cNvPr>
              <p:cNvSpPr/>
              <p:nvPr/>
            </p:nvSpPr>
            <p:spPr>
              <a:xfrm>
                <a:off x="3973807" y="183716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9" name="Rectángulo 228">
                <a:extLst>
                  <a:ext uri="{FF2B5EF4-FFF2-40B4-BE49-F238E27FC236}">
                    <a16:creationId xmlns:a16="http://schemas.microsoft.com/office/drawing/2014/main" id="{1D261A03-14E5-41ED-B0F4-098AD7FCC700}"/>
                  </a:ext>
                </a:extLst>
              </p:cNvPr>
              <p:cNvSpPr/>
              <p:nvPr/>
            </p:nvSpPr>
            <p:spPr>
              <a:xfrm>
                <a:off x="3892304" y="1927414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1" name="Rectángulo 230">
                <a:extLst>
                  <a:ext uri="{FF2B5EF4-FFF2-40B4-BE49-F238E27FC236}">
                    <a16:creationId xmlns:a16="http://schemas.microsoft.com/office/drawing/2014/main" id="{B953264F-7CD7-4115-ACC5-EA03ED34BC4D}"/>
                  </a:ext>
                </a:extLst>
              </p:cNvPr>
              <p:cNvSpPr/>
              <p:nvPr/>
            </p:nvSpPr>
            <p:spPr>
              <a:xfrm>
                <a:off x="3815100" y="2023277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23" name="CuadroTexto 222">
              <a:extLst>
                <a:ext uri="{FF2B5EF4-FFF2-40B4-BE49-F238E27FC236}">
                  <a16:creationId xmlns:a16="http://schemas.microsoft.com/office/drawing/2014/main" id="{8A3577F4-7B08-4745-96F4-9CB3DE10514F}"/>
                </a:ext>
              </a:extLst>
            </p:cNvPr>
            <p:cNvSpPr txBox="1"/>
            <p:nvPr/>
          </p:nvSpPr>
          <p:spPr>
            <a:xfrm>
              <a:off x="3839045" y="2267675"/>
              <a:ext cx="80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</a:p>
          </p:txBody>
        </p:sp>
      </p:grp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16E153F4-8053-430B-B596-A29D700630B6}"/>
              </a:ext>
            </a:extLst>
          </p:cNvPr>
          <p:cNvCxnSpPr/>
          <p:nvPr/>
        </p:nvCxnSpPr>
        <p:spPr>
          <a:xfrm>
            <a:off x="5193507" y="5649908"/>
            <a:ext cx="3672349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1AE4F73A-FFD7-4D4D-954D-30FE0DCF3C28}"/>
              </a:ext>
            </a:extLst>
          </p:cNvPr>
          <p:cNvSpPr txBox="1"/>
          <p:nvPr/>
        </p:nvSpPr>
        <p:spPr>
          <a:xfrm>
            <a:off x="7884479" y="5288044"/>
            <a:ext cx="109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forward</a:t>
            </a: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15B72077-F747-4C85-981D-31E3DFBBABFD}"/>
              </a:ext>
            </a:extLst>
          </p:cNvPr>
          <p:cNvSpPr txBox="1"/>
          <p:nvPr/>
        </p:nvSpPr>
        <p:spPr>
          <a:xfrm>
            <a:off x="9076968" y="5460989"/>
            <a:ext cx="131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s-E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label</a:t>
            </a:r>
            <a:endParaRPr lang="es-E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37</cp:revision>
  <dcterms:created xsi:type="dcterms:W3CDTF">2019-05-02T11:40:02Z</dcterms:created>
  <dcterms:modified xsi:type="dcterms:W3CDTF">2019-05-24T19:32:25Z</dcterms:modified>
</cp:coreProperties>
</file>