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F693-103A-496C-BA35-C7C09E73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DC300-7100-4C15-A86B-4F49CDFC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1100A-2BB4-4BF0-A8DC-A6D250A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C627C-D5A6-4BC9-BD8E-727CB0B3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2AB0E-C9B0-4A00-AC02-651ED1C6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4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679C-691A-49D2-8B97-BDC64A9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711E6C-E44E-49A8-BBA9-970EC903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BA762-BC9C-4FF0-87F5-B59FAEAC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58D28-91FE-4B34-9390-3E69DC6F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62938-220F-46DF-8417-32363A58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1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149EE-3D38-4E4F-B2D3-F04346B05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0761EF-E0FF-40FA-B784-EF4E0296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CCBCD-4AD5-4973-9AF5-AF08E104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C78EA-6FC4-4E91-A2E1-5FF41E52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C664E-6320-4267-B74A-8EA6E0E1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7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FAD4-E0E5-403B-8482-1907AE5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C328F-8A86-4D84-A2B6-3FF32F9E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E2794-4F63-4718-BB8E-EFEE0C7F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464C-CB23-4B65-B4EB-6EB943F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D748-AA51-4AB9-80BC-46B3475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BBF-13A6-4835-BAC9-07EDDF83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08DB8-9E9E-4329-9942-30DF2653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7FDB9-A04F-470F-A1D3-2FC3D8F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961BB-EFB7-42A6-9F64-B0380761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DBB11-FF0D-4A85-82BD-4928F4CB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8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DA999-3A6D-445A-84C8-C8C18A8C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72EBE-1DE0-4E42-A0D3-D490564D2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6DB2-F95F-4CCF-88F5-69A1E666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21EE0-6605-4E7C-A21F-F9A9FBA7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70C19-9213-4DA3-A6D7-E0DBE0EE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D8852E-873A-493C-B3C6-FFA1711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87B6-C307-4D47-A521-A7797EA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15AB7-4B34-4C02-8571-6A95922C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4C774-78C7-44F5-9CE3-1E10EB5F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F49B2-8674-48FF-9343-9769F2FC3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47FDEA-CCB6-4E9C-8FC1-784AD5A9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55F86-AF9D-43A4-BAD6-2A54C458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C69C85-C653-469C-8064-661E20D5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C4FEC7-E35A-4857-A225-689526B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A09F-FA53-4D55-AC2F-6A62A9C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F9397A-ACD6-4C55-A9F1-A07F28D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3E1ED9-43E0-4B25-8546-BEF9600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13FD8A-4506-44FE-B0BB-3E0B0DC3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92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FA5036-2BF6-4A6F-9CB9-621B722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926AB8-1B06-430F-B2B6-8F43FB4C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C06C-E8D7-44F0-82FC-34393E0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6F6F7-B9DB-4B45-93BA-B84675BE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9EB65-D7B2-47D5-8EA2-37BB985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F3144-5020-4CDB-9B0F-B85E014C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48986-1E69-462D-AFD0-F16B83B2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8944D-4E33-41D1-AC16-288BBC2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451583-5B4F-4D15-A6EE-0154FBDC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6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033A-316E-42DB-8E1F-795289D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7B73A-049F-411F-AD2D-DA2CC6B17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FCFE5-62FC-422F-928F-629A7368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AD1F5-7294-4BA3-9D97-E2BD2BE1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0EF4E9-18BB-4F9D-A3E6-81485B99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83BB7-C6BD-479B-AE15-E97C6CD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52D83-9EFD-4A78-927F-E50F7D0F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6CA9D-B625-4B8C-A6C9-7CF63E10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21525-DE51-4A7A-BB79-77C7F6A82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EB93-16A7-47B1-A0F6-F70FF514944F}" type="datetimeFigureOut">
              <a:rPr lang="es-ES" smtClean="0"/>
              <a:t>10/05/2019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414FF-6B68-4D2D-BF41-B0C6E07FC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10B78-DCDF-47A8-83FA-5D517764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upo 163">
            <a:extLst>
              <a:ext uri="{FF2B5EF4-FFF2-40B4-BE49-F238E27FC236}">
                <a16:creationId xmlns:a16="http://schemas.microsoft.com/office/drawing/2014/main" id="{47FBCFC9-B5CC-48FA-B726-D9A0FF0D576F}"/>
              </a:ext>
            </a:extLst>
          </p:cNvPr>
          <p:cNvGrpSpPr/>
          <p:nvPr/>
        </p:nvGrpSpPr>
        <p:grpSpPr>
          <a:xfrm>
            <a:off x="1007430" y="132281"/>
            <a:ext cx="6107050" cy="6226732"/>
            <a:chOff x="3479240" y="103087"/>
            <a:chExt cx="4556520" cy="4645816"/>
          </a:xfrm>
        </p:grpSpPr>
        <p:sp>
          <p:nvSpPr>
            <p:cNvPr id="152" name="CuadroTexto 30">
              <a:extLst>
                <a:ext uri="{FF2B5EF4-FFF2-40B4-BE49-F238E27FC236}">
                  <a16:creationId xmlns:a16="http://schemas.microsoft.com/office/drawing/2014/main" id="{31FB2620-D81D-417B-B430-F13067E85CA3}"/>
                </a:ext>
              </a:extLst>
            </p:cNvPr>
            <p:cNvSpPr txBox="1"/>
            <p:nvPr/>
          </p:nvSpPr>
          <p:spPr>
            <a:xfrm>
              <a:off x="5992321" y="2179282"/>
              <a:ext cx="920320" cy="3161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7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s-E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891BFAF9-4CD0-4063-880D-56B0E99F9892}"/>
                </a:ext>
              </a:extLst>
            </p:cNvPr>
            <p:cNvGrpSpPr/>
            <p:nvPr/>
          </p:nvGrpSpPr>
          <p:grpSpPr>
            <a:xfrm>
              <a:off x="3479240" y="103087"/>
              <a:ext cx="4556520" cy="4645816"/>
              <a:chOff x="3479240" y="103087"/>
              <a:chExt cx="4556520" cy="4645816"/>
            </a:xfrm>
          </p:grpSpPr>
          <p:grpSp>
            <p:nvGrpSpPr>
              <p:cNvPr id="105" name="Grupo 104">
                <a:extLst>
                  <a:ext uri="{FF2B5EF4-FFF2-40B4-BE49-F238E27FC236}">
                    <a16:creationId xmlns:a16="http://schemas.microsoft.com/office/drawing/2014/main" id="{471C19B3-D7B4-49DE-B968-F58DE0A8C510}"/>
                  </a:ext>
                </a:extLst>
              </p:cNvPr>
              <p:cNvGrpSpPr/>
              <p:nvPr/>
            </p:nvGrpSpPr>
            <p:grpSpPr>
              <a:xfrm>
                <a:off x="3479240" y="103087"/>
                <a:ext cx="4556520" cy="4645816"/>
                <a:chOff x="5811380" y="103087"/>
                <a:chExt cx="4556520" cy="4645816"/>
              </a:xfrm>
            </p:grpSpPr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id="{BEBBB327-3A46-49A8-A3EE-51C337190DA9}"/>
                    </a:ext>
                  </a:extLst>
                </p:cNvPr>
                <p:cNvGrpSpPr/>
                <p:nvPr/>
              </p:nvGrpSpPr>
              <p:grpSpPr>
                <a:xfrm>
                  <a:off x="5811380" y="103087"/>
                  <a:ext cx="4556520" cy="4645816"/>
                  <a:chOff x="3512500" y="0"/>
                  <a:chExt cx="2367353" cy="2414108"/>
                </a:xfrm>
              </p:grpSpPr>
              <p:grpSp>
                <p:nvGrpSpPr>
                  <p:cNvPr id="5" name="Grupo 4">
                    <a:extLst>
                      <a:ext uri="{FF2B5EF4-FFF2-40B4-BE49-F238E27FC236}">
                        <a16:creationId xmlns:a16="http://schemas.microsoft.com/office/drawing/2014/main" id="{A318BBE6-BFA8-4E95-B828-7EC140B90DD1}"/>
                      </a:ext>
                    </a:extLst>
                  </p:cNvPr>
                  <p:cNvGrpSpPr/>
                  <p:nvPr/>
                </p:nvGrpSpPr>
                <p:grpSpPr>
                  <a:xfrm>
                    <a:off x="3512500" y="0"/>
                    <a:ext cx="2367353" cy="2414108"/>
                    <a:chOff x="3512500" y="-3343274"/>
                    <a:chExt cx="2367353" cy="2414108"/>
                  </a:xfrm>
                </p:grpSpPr>
                <p:grpSp>
                  <p:nvGrpSpPr>
                    <p:cNvPr id="7" name="Grupo 6">
                      <a:extLst>
                        <a:ext uri="{FF2B5EF4-FFF2-40B4-BE49-F238E27FC236}">
                          <a16:creationId xmlns:a16="http://schemas.microsoft.com/office/drawing/2014/main" id="{ADC44E3B-52A3-4592-98D8-4799C54BF9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1771" y="-3343274"/>
                      <a:ext cx="1498082" cy="1155892"/>
                      <a:chOff x="4381771" y="-3343274"/>
                      <a:chExt cx="1498082" cy="1155892"/>
                    </a:xfrm>
                  </p:grpSpPr>
                  <p:cxnSp>
                    <p:nvCxnSpPr>
                      <p:cNvPr id="24" name="Conector recto de flecha 23">
                        <a:extLst>
                          <a:ext uri="{FF2B5EF4-FFF2-40B4-BE49-F238E27FC236}">
                            <a16:creationId xmlns:a16="http://schemas.microsoft.com/office/drawing/2014/main" id="{3EC8C2B3-D255-442D-B3A8-297B2BAA53D9}"/>
                          </a:ext>
                        </a:extLst>
                      </p:cNvPr>
                      <p:cNvCxnSpPr>
                        <a:cxnSpLocks/>
                        <a:stCxn id="27" idx="2"/>
                        <a:endCxn id="33" idx="0"/>
                      </p:cNvCxnSpPr>
                      <p:nvPr/>
                    </p:nvCxnSpPr>
                    <p:spPr>
                      <a:xfrm flipH="1">
                        <a:off x="4814636" y="-2725234"/>
                        <a:ext cx="1" cy="124360"/>
                      </a:xfrm>
                      <a:prstGeom prst="straightConnector1">
                        <a:avLst/>
                      </a:prstGeom>
                      <a:ln w="9525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CuadroTexto 23">
                        <a:extLst>
                          <a:ext uri="{FF2B5EF4-FFF2-40B4-BE49-F238E27FC236}">
                            <a16:creationId xmlns:a16="http://schemas.microsoft.com/office/drawing/2014/main" id="{A6A36952-2330-48BB-8DE3-C750014BB7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8221" y="-3343274"/>
                        <a:ext cx="674221" cy="2472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7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 </a:t>
                        </a:r>
                        <a:r>
                          <a:rPr lang="en-US" sz="17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Generación de una población</a:t>
                        </a:r>
                        <a:endParaRPr lang="es-ES" sz="17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26" name="Conector recto de flecha 25">
                        <a:extLst>
                          <a:ext uri="{FF2B5EF4-FFF2-40B4-BE49-F238E27FC236}">
                            <a16:creationId xmlns:a16="http://schemas.microsoft.com/office/drawing/2014/main" id="{B4E37B6B-2CEE-47DC-9924-150625A99B4E}"/>
                          </a:ext>
                        </a:extLst>
                      </p:cNvPr>
                      <p:cNvCxnSpPr>
                        <a:cxnSpLocks/>
                        <a:stCxn id="25" idx="2"/>
                        <a:endCxn id="27" idx="0"/>
                      </p:cNvCxnSpPr>
                      <p:nvPr/>
                    </p:nvCxnSpPr>
                    <p:spPr>
                      <a:xfrm flipH="1">
                        <a:off x="4814636" y="-3096058"/>
                        <a:ext cx="696" cy="123608"/>
                      </a:xfrm>
                      <a:prstGeom prst="straightConnector1">
                        <a:avLst/>
                      </a:prstGeom>
                      <a:ln w="9525">
                        <a:tailEnd type="triangle" w="lg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CuadroTexto 25">
                        <a:extLst>
                          <a:ext uri="{FF2B5EF4-FFF2-40B4-BE49-F238E27FC236}">
                            <a16:creationId xmlns:a16="http://schemas.microsoft.com/office/drawing/2014/main" id="{C3825528-C256-4CF8-AAEC-7217E6C88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7525" y="-2972450"/>
                        <a:ext cx="674222" cy="2472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700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Evaluación de la población</a:t>
                        </a:r>
                        <a:endParaRPr lang="es-ES" sz="17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28" name="Grupo 27">
                        <a:extLst>
                          <a:ext uri="{FF2B5EF4-FFF2-40B4-BE49-F238E27FC236}">
                            <a16:creationId xmlns:a16="http://schemas.microsoft.com/office/drawing/2014/main" id="{FFE625A4-00C0-4D97-892A-B506B7886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81771" y="-2600875"/>
                        <a:ext cx="865730" cy="373739"/>
                        <a:chOff x="4381771" y="-2600875"/>
                        <a:chExt cx="865730" cy="373739"/>
                      </a:xfrm>
                    </p:grpSpPr>
                    <p:sp>
                      <p:nvSpPr>
                        <p:cNvPr id="33" name="Diagrama de flujo: decisión 32">
                          <a:extLst>
                            <a:ext uri="{FF2B5EF4-FFF2-40B4-BE49-F238E27FC236}">
                              <a16:creationId xmlns:a16="http://schemas.microsoft.com/office/drawing/2014/main" id="{6A7F862D-C931-4307-AA0A-736C22AC9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81771" y="-2600875"/>
                          <a:ext cx="865730" cy="373739"/>
                        </a:xfrm>
                        <a:prstGeom prst="flowChartDecision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 sz="1700"/>
                        </a:p>
                      </p:txBody>
                    </p:sp>
                    <p:sp>
                      <p:nvSpPr>
                        <p:cNvPr id="34" name="CuadroTexto 32">
                          <a:extLst>
                            <a:ext uri="{FF2B5EF4-FFF2-40B4-BE49-F238E27FC236}">
                              <a16:creationId xmlns:a16="http://schemas.microsoft.com/office/drawing/2014/main" id="{DE812B0F-6855-47E7-AA0A-38E816E6A3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5174" y="-2532640"/>
                          <a:ext cx="617963" cy="2842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¿</a:t>
                          </a:r>
                          <a:r>
                            <a:rPr lang="es-E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Condición</a:t>
                          </a:r>
                          <a:r>
                            <a:rPr lang="en-U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de </a:t>
                          </a:r>
                          <a:r>
                            <a:rPr lang="es-E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parada</a:t>
                          </a:r>
                          <a:r>
                            <a:rPr lang="en-U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s-ES" sz="17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9" name="CuadroTexto 27">
                        <a:extLst>
                          <a:ext uri="{FF2B5EF4-FFF2-40B4-BE49-F238E27FC236}">
                            <a16:creationId xmlns:a16="http://schemas.microsoft.com/office/drawing/2014/main" id="{D88539CC-BDBD-44B5-900D-E885FB07BA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6163" y="-2493513"/>
                        <a:ext cx="413690" cy="15901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7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r>
                          <a:rPr lang="en-US" sz="1700" kern="1200" dirty="0" err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Solución</a:t>
                        </a:r>
                        <a:endParaRPr lang="es-ES" sz="17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30" name="Grupo 29">
                        <a:extLst>
                          <a:ext uri="{FF2B5EF4-FFF2-40B4-BE49-F238E27FC236}">
                            <a16:creationId xmlns:a16="http://schemas.microsoft.com/office/drawing/2014/main" id="{6CFE3662-CCDE-46CC-A9ED-EB511B167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24855" y="-2571097"/>
                        <a:ext cx="478155" cy="383715"/>
                        <a:chOff x="5224855" y="-2571097"/>
                        <a:chExt cx="478155" cy="383715"/>
                      </a:xfrm>
                    </p:grpSpPr>
                    <p:cxnSp>
                      <p:nvCxnSpPr>
                        <p:cNvPr id="31" name="Conector recto de flecha 30">
                          <a:extLst>
                            <a:ext uri="{FF2B5EF4-FFF2-40B4-BE49-F238E27FC236}">
                              <a16:creationId xmlns:a16="http://schemas.microsoft.com/office/drawing/2014/main" id="{1F31E7C3-5A0B-4D0C-90DD-EFF06776A18B}"/>
                            </a:ext>
                          </a:extLst>
                        </p:cNvPr>
                        <p:cNvCxnSpPr>
                          <a:cxnSpLocks/>
                          <a:stCxn id="33" idx="3"/>
                          <a:endCxn id="29" idx="1"/>
                        </p:cNvCxnSpPr>
                        <p:nvPr/>
                      </p:nvCxnSpPr>
                      <p:spPr>
                        <a:xfrm>
                          <a:off x="5247500" y="-2414006"/>
                          <a:ext cx="218663" cy="1"/>
                        </a:xfrm>
                        <a:prstGeom prst="straightConnector1">
                          <a:avLst/>
                        </a:prstGeom>
                        <a:ln w="9525">
                          <a:tailEnd type="triangle" w="lg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2" name="CuadroTexto 30">
                          <a:extLst>
                            <a:ext uri="{FF2B5EF4-FFF2-40B4-BE49-F238E27FC236}">
                              <a16:creationId xmlns:a16="http://schemas.microsoft.com/office/drawing/2014/main" id="{2EF64DF1-7D76-422B-B6E1-9A265D7D2C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4855" y="-2571097"/>
                          <a:ext cx="478155" cy="38371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style>
                        <a:lnRef idx="2">
                          <a:schemeClr val="accent5">
                            <a:shade val="50000"/>
                          </a:schemeClr>
                        </a:lnRef>
                        <a:fillRef idx="1">
                          <a:schemeClr val="accent5"/>
                        </a:fillRef>
                        <a:effectRef idx="0">
                          <a:schemeClr val="accent5"/>
                        </a:effectRef>
                        <a:fontRef idx="minor">
                          <a:schemeClr val="lt1"/>
                        </a:fontRef>
                      </p:style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700" kern="12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Sí</a:t>
                          </a:r>
                          <a:endParaRPr lang="es-ES" sz="17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" name="CuadroTexto 7">
                      <a:extLst>
                        <a:ext uri="{FF2B5EF4-FFF2-40B4-BE49-F238E27FC236}">
                          <a16:creationId xmlns:a16="http://schemas.microsoft.com/office/drawing/2014/main" id="{79622582-9103-4AE6-B73C-5F9E9323B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2500" y="-1779808"/>
                      <a:ext cx="678216" cy="172749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Reemplazo</a:t>
                      </a:r>
                      <a:endParaRPr lang="es-ES" sz="17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1" name="Conector: angular 10">
                      <a:extLst>
                        <a:ext uri="{FF2B5EF4-FFF2-40B4-BE49-F238E27FC236}">
                          <a16:creationId xmlns:a16="http://schemas.microsoft.com/office/drawing/2014/main" id="{2048B57D-1074-43A3-B17F-9BF5D1A64A4E}"/>
                        </a:ext>
                      </a:extLst>
                    </p:cNvPr>
                    <p:cNvCxnSpPr>
                      <a:cxnSpLocks/>
                      <a:stCxn id="10" idx="0"/>
                      <a:endCxn id="33" idx="1"/>
                    </p:cNvCxnSpPr>
                    <p:nvPr/>
                  </p:nvCxnSpPr>
                  <p:spPr>
                    <a:xfrm rot="5400000" flipH="1" flipV="1">
                      <a:off x="3799591" y="-2361988"/>
                      <a:ext cx="634198" cy="530163"/>
                    </a:xfrm>
                    <a:prstGeom prst="bentConnector2">
                      <a:avLst/>
                    </a:prstGeom>
                    <a:ln w="9525">
                      <a:solidFill>
                        <a:schemeClr val="tx1"/>
                      </a:solidFill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CuadroTexto 9">
                      <a:extLst>
                        <a:ext uri="{FF2B5EF4-FFF2-40B4-BE49-F238E27FC236}">
                          <a16:creationId xmlns:a16="http://schemas.microsoft.com/office/drawing/2014/main" id="{B791FE5F-B800-476B-AC05-946BF46268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7525" y="-2082551"/>
                      <a:ext cx="674222" cy="17594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Selección</a:t>
                      </a:r>
                      <a:endParaRPr lang="es-ES" sz="17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CuadroTexto 10">
                      <a:extLst>
                        <a:ext uri="{FF2B5EF4-FFF2-40B4-BE49-F238E27FC236}">
                          <a16:creationId xmlns:a16="http://schemas.microsoft.com/office/drawing/2014/main" id="{110CE136-4401-460F-A758-EAD381DC5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6980" y="-1783001"/>
                      <a:ext cx="676008" cy="17594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7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Cruce</a:t>
                      </a:r>
                      <a:endParaRPr lang="es-ES" sz="17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CuadroTexto 11">
                      <a:extLst>
                        <a:ext uri="{FF2B5EF4-FFF2-40B4-BE49-F238E27FC236}">
                          <a16:creationId xmlns:a16="http://schemas.microsoft.com/office/drawing/2014/main" id="{CF2D51AE-CD48-4737-BD9B-C52FA2794E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6980" y="-1480622"/>
                      <a:ext cx="674767" cy="17594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Mutación</a:t>
                      </a:r>
                      <a:endParaRPr lang="es-ES" sz="17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5" name="Conector recto de flecha 14">
                      <a:extLst>
                        <a:ext uri="{FF2B5EF4-FFF2-40B4-BE49-F238E27FC236}">
                          <a16:creationId xmlns:a16="http://schemas.microsoft.com/office/drawing/2014/main" id="{3C5B5540-D7B4-4350-B66F-36F26ED3E256}"/>
                        </a:ext>
                      </a:extLst>
                    </p:cNvPr>
                    <p:cNvCxnSpPr>
                      <a:cxnSpLocks/>
                      <a:stCxn id="13" idx="2"/>
                      <a:endCxn id="14" idx="0"/>
                    </p:cNvCxnSpPr>
                    <p:nvPr/>
                  </p:nvCxnSpPr>
                  <p:spPr>
                    <a:xfrm flipH="1">
                      <a:off x="4814363" y="-1607059"/>
                      <a:ext cx="620" cy="126437"/>
                    </a:xfrm>
                    <a:prstGeom prst="straightConnector1">
                      <a:avLst/>
                    </a:prstGeom>
                    <a:ln w="9525">
                      <a:prstDash val="dash"/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onector: angular 15">
                      <a:extLst>
                        <a:ext uri="{FF2B5EF4-FFF2-40B4-BE49-F238E27FC236}">
                          <a16:creationId xmlns:a16="http://schemas.microsoft.com/office/drawing/2014/main" id="{0AADC100-53E5-4C2E-8409-12FDEB887175}"/>
                        </a:ext>
                      </a:extLst>
                    </p:cNvPr>
                    <p:cNvCxnSpPr>
                      <a:cxnSpLocks/>
                      <a:stCxn id="104" idx="2"/>
                      <a:endCxn id="10" idx="2"/>
                    </p:cNvCxnSpPr>
                    <p:nvPr/>
                  </p:nvCxnSpPr>
                  <p:spPr>
                    <a:xfrm rot="5400000" flipH="1">
                      <a:off x="3994077" y="-1749527"/>
                      <a:ext cx="677893" cy="962830"/>
                    </a:xfrm>
                    <a:prstGeom prst="bentConnector3">
                      <a:avLst>
                        <a:gd name="adj1" fmla="val -15936"/>
                      </a:avLst>
                    </a:prstGeom>
                    <a:ln w="9525"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Conector recto de flecha 16">
                      <a:extLst>
                        <a:ext uri="{FF2B5EF4-FFF2-40B4-BE49-F238E27FC236}">
                          <a16:creationId xmlns:a16="http://schemas.microsoft.com/office/drawing/2014/main" id="{90BDC8F4-EB2B-4FD8-B58E-166FDD3FB94D}"/>
                        </a:ext>
                      </a:extLst>
                    </p:cNvPr>
                    <p:cNvCxnSpPr>
                      <a:cxnSpLocks/>
                      <a:stCxn id="33" idx="2"/>
                      <a:endCxn id="12" idx="0"/>
                    </p:cNvCxnSpPr>
                    <p:nvPr/>
                  </p:nvCxnSpPr>
                  <p:spPr>
                    <a:xfrm>
                      <a:off x="4814636" y="-2227136"/>
                      <a:ext cx="1" cy="144585"/>
                    </a:xfrm>
                    <a:prstGeom prst="straightConnector1">
                      <a:avLst/>
                    </a:prstGeom>
                    <a:ln w="9525">
                      <a:tailEnd type="triangle" w="lg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Conector: angular 5">
                    <a:extLst>
                      <a:ext uri="{FF2B5EF4-FFF2-40B4-BE49-F238E27FC236}">
                        <a16:creationId xmlns:a16="http://schemas.microsoft.com/office/drawing/2014/main" id="{4C16B1D3-8659-423B-8340-8771254F8E23}"/>
                      </a:ext>
                    </a:extLst>
                  </p:cNvPr>
                  <p:cNvCxnSpPr>
                    <a:cxnSpLocks/>
                    <a:stCxn id="12" idx="2"/>
                    <a:endCxn id="13" idx="0"/>
                  </p:cNvCxnSpPr>
                  <p:nvPr/>
                </p:nvCxnSpPr>
                <p:spPr>
                  <a:xfrm rot="16200000" flipH="1">
                    <a:off x="4753005" y="1498294"/>
                    <a:ext cx="123609" cy="348"/>
                  </a:xfrm>
                  <a:prstGeom prst="bentConnector3">
                    <a:avLst>
                      <a:gd name="adj1" fmla="val 50000"/>
                    </a:avLst>
                  </a:prstGeom>
                  <a:ln w="9525">
                    <a:solidFill>
                      <a:schemeClr val="tx1"/>
                    </a:solidFill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CuadroTexto 25">
                  <a:extLst>
                    <a:ext uri="{FF2B5EF4-FFF2-40B4-BE49-F238E27FC236}">
                      <a16:creationId xmlns:a16="http://schemas.microsoft.com/office/drawing/2014/main" id="{4A9722BE-F85A-4E8D-846D-E4F22AAFEA8C}"/>
                    </a:ext>
                  </a:extLst>
                </p:cNvPr>
                <p:cNvSpPr txBox="1"/>
                <p:nvPr/>
              </p:nvSpPr>
              <p:spPr>
                <a:xfrm>
                  <a:off x="7666694" y="4273149"/>
                  <a:ext cx="1301135" cy="4757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7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Evaluación de la población</a:t>
                  </a:r>
                  <a:endParaRPr lang="es-ES" sz="17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7" name="Conector recto de flecha 136">
                <a:extLst>
                  <a:ext uri="{FF2B5EF4-FFF2-40B4-BE49-F238E27FC236}">
                    <a16:creationId xmlns:a16="http://schemas.microsoft.com/office/drawing/2014/main" id="{23660ADC-3D8C-40DE-A86D-0F850B01F38D}"/>
                  </a:ext>
                </a:extLst>
              </p:cNvPr>
              <p:cNvCxnSpPr>
                <a:cxnSpLocks/>
                <a:stCxn id="14" idx="2"/>
                <a:endCxn id="104" idx="0"/>
              </p:cNvCxnSpPr>
              <p:nvPr/>
            </p:nvCxnSpPr>
            <p:spPr>
              <a:xfrm>
                <a:off x="5984979" y="4026248"/>
                <a:ext cx="143" cy="246901"/>
              </a:xfrm>
              <a:prstGeom prst="straightConnector1">
                <a:avLst/>
              </a:prstGeom>
              <a:ln w="9525">
                <a:prstDash val="dash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7455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15</cp:revision>
  <dcterms:created xsi:type="dcterms:W3CDTF">2019-05-01T10:22:07Z</dcterms:created>
  <dcterms:modified xsi:type="dcterms:W3CDTF">2019-05-10T19:19:50Z</dcterms:modified>
</cp:coreProperties>
</file>