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r>
              <a:rPr lang="en-US" sz="1600" dirty="0"/>
              <a:t>Identity</a:t>
            </a:r>
          </a:p>
        </c:rich>
      </c:tx>
      <c:layout>
        <c:manualLayout>
          <c:xMode val="edge"/>
          <c:yMode val="edge"/>
          <c:x val="0.35425590782842525"/>
          <c:y val="6.540525508049481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+mn-cs"/>
            </a:defRPr>
          </a:pPr>
          <a:endParaRPr lang="es-E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Valores Y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xVal>
            <c:numRef>
              <c:f>Hoja1!$A$2:$A$3</c:f>
              <c:numCache>
                <c:formatCode>General</c:formatCode>
                <c:ptCount val="2"/>
                <c:pt idx="0">
                  <c:v>0</c:v>
                </c:pt>
                <c:pt idx="1">
                  <c:v>8</c:v>
                </c:pt>
              </c:numCache>
            </c:numRef>
          </c:xVal>
          <c:yVal>
            <c:numRef>
              <c:f>Hoja1!$B$2:$B$3</c:f>
              <c:numCache>
                <c:formatCode>General</c:formatCode>
                <c:ptCount val="2"/>
                <c:pt idx="0">
                  <c:v>0</c:v>
                </c:pt>
                <c:pt idx="1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3E0-45F9-A668-177AA594FA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1936632"/>
        <c:axId val="291936960"/>
      </c:scatterChart>
      <c:valAx>
        <c:axId val="291936632"/>
        <c:scaling>
          <c:orientation val="minMax"/>
          <c:max val="8"/>
          <c:min val="-8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es-ES"/>
          </a:p>
        </c:txPr>
        <c:crossAx val="291936960"/>
        <c:crosses val="autoZero"/>
        <c:crossBetween val="midCat"/>
        <c:majorUnit val="2"/>
      </c:valAx>
      <c:valAx>
        <c:axId val="291936960"/>
        <c:scaling>
          <c:orientation val="minMax"/>
          <c:max val="8"/>
          <c:min val="-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es-ES"/>
          </a:p>
        </c:txPr>
        <c:crossAx val="291936632"/>
        <c:crosses val="autoZero"/>
        <c:crossBetween val="midCat"/>
        <c:majorUnit val="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  <a:latin typeface="Cambria Math" panose="02040503050406030204" pitchFamily="18" charset="0"/>
          <a:ea typeface="Cambria Math" panose="02040503050406030204" pitchFamily="18" charset="0"/>
        </a:defRPr>
      </a:pPr>
      <a:endParaRPr lang="es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r>
              <a:rPr lang="en-US" sz="1600" dirty="0"/>
              <a:t>Binary step</a:t>
            </a:r>
          </a:p>
        </c:rich>
      </c:tx>
      <c:layout>
        <c:manualLayout>
          <c:xMode val="edge"/>
          <c:yMode val="edge"/>
          <c:x val="0.34941592453589509"/>
          <c:y val="6.540525508049481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+mn-cs"/>
            </a:defRPr>
          </a:pPr>
          <a:endParaRPr lang="es-E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Valores Y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xVal>
            <c:numRef>
              <c:f>Hoja1!$A$2:$A$3</c:f>
              <c:numCache>
                <c:formatCode>General</c:formatCode>
                <c:ptCount val="2"/>
                <c:pt idx="0">
                  <c:v>0</c:v>
                </c:pt>
                <c:pt idx="1">
                  <c:v>8</c:v>
                </c:pt>
              </c:numCache>
            </c:numRef>
          </c:xVal>
          <c:yVal>
            <c:numRef>
              <c:f>Hoja1!$B$2:$B$3</c:f>
              <c:numCache>
                <c:formatCode>General</c:formatCode>
                <c:ptCount val="2"/>
                <c:pt idx="0">
                  <c:v>0</c:v>
                </c:pt>
                <c:pt idx="1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F2F-46F7-938D-E06031AA9A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1936632"/>
        <c:axId val="291936960"/>
      </c:scatterChart>
      <c:valAx>
        <c:axId val="291936632"/>
        <c:scaling>
          <c:orientation val="minMax"/>
          <c:max val="2"/>
          <c:min val="-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es-ES"/>
          </a:p>
        </c:txPr>
        <c:crossAx val="291936960"/>
        <c:crosses val="autoZero"/>
        <c:crossBetween val="midCat"/>
        <c:majorUnit val="1"/>
      </c:valAx>
      <c:valAx>
        <c:axId val="291936960"/>
        <c:scaling>
          <c:orientation val="minMax"/>
          <c:max val="1.2"/>
          <c:min val="-0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es-ES"/>
          </a:p>
        </c:txPr>
        <c:crossAx val="291936632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  <a:latin typeface="Cambria Math" panose="02040503050406030204" pitchFamily="18" charset="0"/>
          <a:ea typeface="Cambria Math" panose="02040503050406030204" pitchFamily="18" charset="0"/>
        </a:defRPr>
      </a:pPr>
      <a:endParaRPr lang="es-E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r>
              <a:rPr lang="en-US" sz="1600" dirty="0"/>
              <a:t>Sigmoid</a:t>
            </a:r>
          </a:p>
        </c:rich>
      </c:tx>
      <c:layout>
        <c:manualLayout>
          <c:xMode val="edge"/>
          <c:yMode val="edge"/>
          <c:x val="0.38329580758360593"/>
          <c:y val="6.540525508049481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+mn-cs"/>
            </a:defRPr>
          </a:pPr>
          <a:endParaRPr lang="es-E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Valores Y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xVal>
            <c:numRef>
              <c:f>Hoja1!$A$2:$A$3</c:f>
              <c:numCache>
                <c:formatCode>General</c:formatCode>
                <c:ptCount val="2"/>
                <c:pt idx="0">
                  <c:v>0</c:v>
                </c:pt>
                <c:pt idx="1">
                  <c:v>8</c:v>
                </c:pt>
              </c:numCache>
            </c:numRef>
          </c:xVal>
          <c:yVal>
            <c:numRef>
              <c:f>Hoja1!$B$2:$B$3</c:f>
              <c:numCache>
                <c:formatCode>General</c:formatCode>
                <c:ptCount val="2"/>
                <c:pt idx="0">
                  <c:v>0</c:v>
                </c:pt>
                <c:pt idx="1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08C-486C-A218-5625070680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1936632"/>
        <c:axId val="291936960"/>
      </c:scatterChart>
      <c:valAx>
        <c:axId val="291936632"/>
        <c:scaling>
          <c:orientation val="minMax"/>
          <c:max val="6"/>
          <c:min val="-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es-ES"/>
          </a:p>
        </c:txPr>
        <c:crossAx val="291936960"/>
        <c:crosses val="autoZero"/>
        <c:crossBetween val="midCat"/>
        <c:majorUnit val="2"/>
      </c:valAx>
      <c:valAx>
        <c:axId val="291936960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es-ES"/>
          </a:p>
        </c:txPr>
        <c:crossAx val="291936632"/>
        <c:crosses val="autoZero"/>
        <c:crossBetween val="midCat"/>
        <c:majorUnit val="0.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  <a:latin typeface="Cambria Math" panose="02040503050406030204" pitchFamily="18" charset="0"/>
          <a:ea typeface="Cambria Math" panose="02040503050406030204" pitchFamily="18" charset="0"/>
        </a:defRPr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88E38-1E1C-4463-AAA5-2F917CB36F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8D3A12-0217-4D82-B0D1-81C579F4EB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B408BB-469E-4D99-B494-B49F11B32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A8A8-B00C-4A13-9848-67DF18C52F03}" type="datetimeFigureOut">
              <a:rPr lang="es-ES" smtClean="0"/>
              <a:t>05/05/2019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A5DD00-C7CF-46E9-B141-C8A7A65B3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CBD80F-323B-40D7-84B7-B8CDC3467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37C1C-3DAE-41ED-94F4-A19185DC45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5134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0451F8-6CA5-4889-B13A-01C5B92AB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A2D8951-707B-43E1-918E-5E3FBB286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C91646-23C8-407C-A12B-33ED70526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A8A8-B00C-4A13-9848-67DF18C52F03}" type="datetimeFigureOut">
              <a:rPr lang="es-ES" smtClean="0"/>
              <a:t>05/05/2019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123932-04D2-4908-B141-BC4E42545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2EA766-EE40-4049-A2E4-33AF6461A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37C1C-3DAE-41ED-94F4-A19185DC45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8917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7958008-08D7-4BA2-B074-163A28FD41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A835E36-8DB6-4815-90E3-5D99278038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FDE068-870D-4B2E-A657-F7D18CC47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A8A8-B00C-4A13-9848-67DF18C52F03}" type="datetimeFigureOut">
              <a:rPr lang="es-ES" smtClean="0"/>
              <a:t>05/05/2019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D96BF2-20C3-4DF4-AC25-61A5BD07E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DB0B84-6986-4842-8426-796A3AA65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37C1C-3DAE-41ED-94F4-A19185DC45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3584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60111F-083A-47A3-9D73-61B78B0CA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D789B7-7917-45E6-B513-731EE697E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C2CA71-DF96-4D54-BE03-8F5603872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A8A8-B00C-4A13-9848-67DF18C52F03}" type="datetimeFigureOut">
              <a:rPr lang="es-ES" smtClean="0"/>
              <a:t>05/05/2019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6F5C3B-F754-4B86-9435-A10101BBE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D706FB-A15F-4A4E-98EF-23FFA2EE9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37C1C-3DAE-41ED-94F4-A19185DC45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2715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6BD2ED-A1A6-4199-86C8-69C7EBBE7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170F8F1-4851-4282-AE9C-B06C064C5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80444A-EF6B-484D-A2F2-2C4B1AE0F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A8A8-B00C-4A13-9848-67DF18C52F03}" type="datetimeFigureOut">
              <a:rPr lang="es-ES" smtClean="0"/>
              <a:t>05/05/2019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273561-A8E3-483C-8FE3-C36B2D5B7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0C2CE8-135C-45B0-99F2-D0DCEFEA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37C1C-3DAE-41ED-94F4-A19185DC45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033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AAC031-3039-4A1D-9C00-BF1E2EE7B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6C000E-0134-4EEC-9B86-54F622C31B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C32A050-A9DA-42F6-8954-1F18A3805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6398389-15AD-4499-8F01-66B195BD2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A8A8-B00C-4A13-9848-67DF18C52F03}" type="datetimeFigureOut">
              <a:rPr lang="es-ES" smtClean="0"/>
              <a:t>05/05/2019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4FA79A8-6246-4F3A-A3D0-2F74EEAD1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41A1340-3C08-4B87-8F07-4EDA6F16B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37C1C-3DAE-41ED-94F4-A19185DC45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4858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D12B8B-04DF-4195-A64F-DC977D003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40598E4-C989-4AD8-AF9E-A55FBECB5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EE2D853-E216-46CB-AE67-19FC80D22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D0DDF69-8738-41B9-82BB-7C442D804C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876D881-8AA0-4931-80DC-9B6193D634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4DABB96-A96F-4742-9F26-9FC67BF5C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A8A8-B00C-4A13-9848-67DF18C52F03}" type="datetimeFigureOut">
              <a:rPr lang="es-ES" smtClean="0"/>
              <a:t>05/05/2019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AD135CD-04A9-4AD5-87EC-F56256AF4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8D6D451-CB76-4027-BD3C-D53D5B8FC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37C1C-3DAE-41ED-94F4-A19185DC45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2544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F9EB22-BBD9-46A9-8FE7-5295C5764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5FA0D75-A264-4582-A9B5-973FF307B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A8A8-B00C-4A13-9848-67DF18C52F03}" type="datetimeFigureOut">
              <a:rPr lang="es-ES" smtClean="0"/>
              <a:t>05/05/2019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6E9CC49-7093-43B9-96E4-E47A5A6C0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3651987-47D3-44B1-B5C8-EA226EAD4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37C1C-3DAE-41ED-94F4-A19185DC45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7267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24A5B82-A6F4-49B9-9EA9-49E7FD656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A8A8-B00C-4A13-9848-67DF18C52F03}" type="datetimeFigureOut">
              <a:rPr lang="es-ES" smtClean="0"/>
              <a:t>05/05/2019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ABA9BCD-7209-4396-AE4D-A2D21B35B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B58418F-46B0-419F-B66B-5F4205F19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37C1C-3DAE-41ED-94F4-A19185DC45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5583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14FC25-A90D-4BC3-B4BD-764EE3938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9607AE-BB7A-40C1-9012-BC7FB3450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CCFA9C9-0782-4FC1-ADD8-0E8E58377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56D0A5B-050F-43CF-9A4E-F279E2F12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A8A8-B00C-4A13-9848-67DF18C52F03}" type="datetimeFigureOut">
              <a:rPr lang="es-ES" smtClean="0"/>
              <a:t>05/05/2019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C05A7EB-7AF3-4B43-94E7-C29298EC3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6337BA-34B4-4CAB-8DE3-D19694EE5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37C1C-3DAE-41ED-94F4-A19185DC45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5475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3E4EEA-5AD5-4F66-95C8-F83324119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DA381AD-5A7B-4280-96BA-B5EE99C7D8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F2E283C-359A-46B2-95BD-6BD730EBC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FE83E5-F51B-41E8-BC59-573D06ECF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A8A8-B00C-4A13-9848-67DF18C52F03}" type="datetimeFigureOut">
              <a:rPr lang="es-ES" smtClean="0"/>
              <a:t>05/05/2019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DD705A1-3D8B-4EE1-B5B8-B3AC78299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73C9B3-4032-463A-BC21-250871DF7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37C1C-3DAE-41ED-94F4-A19185DC45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1716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8F9CE7F-007B-454C-BD23-08471AAC5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80D6C30-19C1-4FD3-ABCD-F6E76B78E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BA0E66-A34A-4A2B-B6C8-60DB1CFAB5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FA8A8-B00C-4A13-9848-67DF18C52F03}" type="datetimeFigureOut">
              <a:rPr lang="es-ES" smtClean="0"/>
              <a:t>05/05/2019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B5FD0E-B530-4C81-9F48-3164E73FAA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42DF6D-0451-4AC5-BB55-D6929983BB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37C1C-3DAE-41ED-94F4-A19185DC45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606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F936AD45-CA7F-4A79-8662-6667EF4237D7}"/>
              </a:ext>
            </a:extLst>
          </p:cNvPr>
          <p:cNvGrpSpPr/>
          <p:nvPr/>
        </p:nvGrpSpPr>
        <p:grpSpPr>
          <a:xfrm>
            <a:off x="0" y="0"/>
            <a:ext cx="2623976" cy="2135914"/>
            <a:chOff x="0" y="0"/>
            <a:chExt cx="2623976" cy="2135914"/>
          </a:xfrm>
        </p:grpSpPr>
        <p:graphicFrame>
          <p:nvGraphicFramePr>
            <p:cNvPr id="6" name="Gráfico 5">
              <a:extLst>
                <a:ext uri="{FF2B5EF4-FFF2-40B4-BE49-F238E27FC236}">
                  <a16:creationId xmlns:a16="http://schemas.microsoft.com/office/drawing/2014/main" id="{C0B381FB-1429-452A-B985-6BC12A8ACE3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406855700"/>
                </p:ext>
              </p:extLst>
            </p:nvPr>
          </p:nvGraphicFramePr>
          <p:xfrm>
            <a:off x="0" y="0"/>
            <a:ext cx="2623976" cy="213591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F6F7AF08-EA08-484A-9F87-9E67CB2DB0A4}"/>
                </a:ext>
              </a:extLst>
            </p:cNvPr>
            <p:cNvCxnSpPr/>
            <p:nvPr/>
          </p:nvCxnSpPr>
          <p:spPr>
            <a:xfrm flipV="1">
              <a:off x="351934" y="505905"/>
              <a:ext cx="2092751" cy="1272619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3F73924F-EC5B-4DA3-8150-7C55F4527DA7}"/>
              </a:ext>
            </a:extLst>
          </p:cNvPr>
          <p:cNvGrpSpPr/>
          <p:nvPr/>
        </p:nvGrpSpPr>
        <p:grpSpPr>
          <a:xfrm>
            <a:off x="2716696" y="0"/>
            <a:ext cx="2623976" cy="2135914"/>
            <a:chOff x="2716696" y="0"/>
            <a:chExt cx="2623976" cy="2135914"/>
          </a:xfrm>
        </p:grpSpPr>
        <p:graphicFrame>
          <p:nvGraphicFramePr>
            <p:cNvPr id="13" name="Gráfico 12">
              <a:extLst>
                <a:ext uri="{FF2B5EF4-FFF2-40B4-BE49-F238E27FC236}">
                  <a16:creationId xmlns:a16="http://schemas.microsoft.com/office/drawing/2014/main" id="{00757495-8498-4B90-95E7-603BBAFCB80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35730004"/>
                </p:ext>
              </p:extLst>
            </p:nvPr>
          </p:nvGraphicFramePr>
          <p:xfrm>
            <a:off x="2716696" y="0"/>
            <a:ext cx="2623976" cy="213591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83C52683-AD66-4204-968B-F24807560D56}"/>
                </a:ext>
              </a:extLst>
            </p:cNvPr>
            <p:cNvCxnSpPr/>
            <p:nvPr/>
          </p:nvCxnSpPr>
          <p:spPr>
            <a:xfrm>
              <a:off x="3184124" y="1595021"/>
              <a:ext cx="99134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D42675CD-B6F0-48CB-A33E-26C8108A4EE6}"/>
                </a:ext>
              </a:extLst>
            </p:cNvPr>
            <p:cNvCxnSpPr/>
            <p:nvPr/>
          </p:nvCxnSpPr>
          <p:spPr>
            <a:xfrm>
              <a:off x="4172505" y="686540"/>
              <a:ext cx="98838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0EF66E05-E120-40BE-836D-CD0150436EB5}"/>
                </a:ext>
              </a:extLst>
            </p:cNvPr>
            <p:cNvCxnSpPr>
              <a:cxnSpLocks/>
            </p:cNvCxnSpPr>
            <p:nvPr/>
          </p:nvCxnSpPr>
          <p:spPr>
            <a:xfrm>
              <a:off x="4172505" y="686540"/>
              <a:ext cx="0" cy="908481"/>
            </a:xfrm>
            <a:prstGeom prst="line">
              <a:avLst/>
            </a:prstGeom>
            <a:ln w="19050">
              <a:solidFill>
                <a:schemeClr val="accent1"/>
              </a:solidFill>
              <a:prstDash val="lg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aphicFrame>
        <p:nvGraphicFramePr>
          <p:cNvPr id="24" name="Gráfico 23">
            <a:extLst>
              <a:ext uri="{FF2B5EF4-FFF2-40B4-BE49-F238E27FC236}">
                <a16:creationId xmlns:a16="http://schemas.microsoft.com/office/drawing/2014/main" id="{3D12D808-D3FF-41F8-8B53-54FA7BA6F7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15536"/>
              </p:ext>
            </p:extLst>
          </p:nvPr>
        </p:nvGraphicFramePr>
        <p:xfrm>
          <a:off x="5433392" y="0"/>
          <a:ext cx="2623976" cy="2135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35572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4</Words>
  <Application>Microsoft Office PowerPoint</Application>
  <PresentationFormat>Panorámica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Vázquez Losada</dc:creator>
  <cp:lastModifiedBy>Carlos Vázquez Losada</cp:lastModifiedBy>
  <cp:revision>5</cp:revision>
  <dcterms:created xsi:type="dcterms:W3CDTF">2019-05-05T12:22:23Z</dcterms:created>
  <dcterms:modified xsi:type="dcterms:W3CDTF">2019-05-05T22:14:20Z</dcterms:modified>
</cp:coreProperties>
</file>