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402DC-FBC2-4404-A691-ADA0AB9E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4C8D7F-3CAF-4184-A1CF-18618AA3C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FBF847-45E7-4172-B668-B8286E4E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A5054A-FCDD-4139-9E27-D1F120CA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6CA00C-62B4-4A96-AEA1-3181FFF2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41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8E934-BC20-4159-B797-4E88E9F1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61BEB6-FE47-43CC-ABF8-1202D9ABC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CE6388-59C8-48F6-B3B7-58FDF1F0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18BB4B-FE2F-4856-A527-8240321CA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39716B-3683-4EF5-883B-2EE4D994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44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FC630D-7775-4BED-B570-8F5076EB8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4FD1B0-06A0-4AA2-98AE-9619390D3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8DA619-F411-4BCE-8D6D-670DAF6F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DCF1D3-71F7-4C25-AEBC-EA7040C0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AB2B8C-DCBF-4E2B-97E6-D7C75DE0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96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F1A02-76D6-48EC-A560-1892B695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31CB77-2E3D-4E50-94DD-AF0D9B9CC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37E331-1F32-4615-AC59-6D5FE006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3D7854-5018-4C7F-BAD9-3482DE2D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817CDD-C130-48F2-96D3-072583D4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740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E40EE-1269-47E4-8DDD-3DCDAB11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F905EF-2D49-4204-99F2-BCEAD69EA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2F4B9F-1B66-4265-8B56-EFAA52CA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564669-5276-4CA2-A11E-B8A68B20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2622DD-55C3-415A-A5B9-8AB5883D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46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273D4-81DD-4022-BA90-E4F5E0EC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C2EC98-7E0B-47ED-BEF0-C500E9AE9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77C9E7-8D74-4DA3-9260-9682E132A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E17790-DAC3-4874-8D7C-76FDF096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9EF6BE-FA07-4218-BC5D-F3ED63D9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6EA47A-968A-491A-8E03-420A8E4C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42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9E01B-FF41-4C1E-8CC5-07192CAB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E26F6E-9949-431E-9A4E-D9075969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0AC22A-057D-4835-9F7C-0F5F30BD5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6DAE6A-4BD3-4BE1-99ED-38101DD79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C93309-AC91-4B02-969E-0F0022379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1C76F1-C0D4-4714-BDEE-88F057E6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603326-5ACF-43A2-9FFA-B2A0D69D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4273D4-5845-4D8B-9E58-BD86AC91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86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CE336-4074-47BF-9871-995D2081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AB205B-FF59-4DD5-95C4-C208C806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7C8E38-DCEC-4866-BE31-9CFF363D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9490FA-550D-4779-8178-3E76B6F2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57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291F2F-ACCB-4C79-AC1A-22ABE44F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2B4482-5362-49F1-A6C9-84B0A09F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90C300-D438-4CFE-A20B-E76CA4C2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319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B2547-8402-4004-BF76-E3F7EBAA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212A55-73A7-4EC1-A4FD-C07E4B9BB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064D41-47B1-4835-A48C-2EE0E824C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B5BBA-9A0C-44C1-98BC-659BC35C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6E0C26-AC71-4CBC-A30C-021AB734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3D1DDA-1AA0-437F-9D49-9A2C127C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00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E1595-6243-4998-AD1B-B7C88E44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537BAF2-43B2-48D3-A18E-0325DFC03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33E026-3DCC-4BED-A226-7DEDF4CC1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76B2C2-18F1-4949-B91E-13AC0622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191ACA-49D2-4973-940B-B6ABBCF7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B98A28-5CC9-4386-86DB-E5132BCF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57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9CFFAE4-D1E1-495B-8BF2-C6745F0D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A41C98-60EE-4476-9F46-D18FF8D29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071490-10A9-4A99-B5CD-BF538C985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FA323B-CF30-42EA-B22E-4F78761D3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44F410-FB7F-4ED9-81EC-1AF8DD311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51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08473764-A660-4520-BFAC-1EA20EE0C91A}"/>
              </a:ext>
            </a:extLst>
          </p:cNvPr>
          <p:cNvGrpSpPr/>
          <p:nvPr/>
        </p:nvGrpSpPr>
        <p:grpSpPr>
          <a:xfrm>
            <a:off x="386755" y="404642"/>
            <a:ext cx="2532901" cy="2982473"/>
            <a:chOff x="278798" y="1735223"/>
            <a:chExt cx="2532901" cy="2982473"/>
          </a:xfrm>
        </p:grpSpPr>
        <p:grpSp>
          <p:nvGrpSpPr>
            <p:cNvPr id="225" name="Grupo 224">
              <a:extLst>
                <a:ext uri="{FF2B5EF4-FFF2-40B4-BE49-F238E27FC236}">
                  <a16:creationId xmlns:a16="http://schemas.microsoft.com/office/drawing/2014/main" id="{A058868D-A4B2-4B06-80B0-D2F93FDEF0B3}"/>
                </a:ext>
              </a:extLst>
            </p:cNvPr>
            <p:cNvGrpSpPr/>
            <p:nvPr/>
          </p:nvGrpSpPr>
          <p:grpSpPr>
            <a:xfrm>
              <a:off x="411744" y="1755670"/>
              <a:ext cx="2277870" cy="2950889"/>
              <a:chOff x="3158404" y="2440681"/>
              <a:chExt cx="1170394" cy="1493628"/>
            </a:xfrm>
          </p:grpSpPr>
          <p:sp>
            <p:nvSpPr>
              <p:cNvPr id="227" name="Elipse 226">
                <a:extLst>
                  <a:ext uri="{FF2B5EF4-FFF2-40B4-BE49-F238E27FC236}">
                    <a16:creationId xmlns:a16="http://schemas.microsoft.com/office/drawing/2014/main" id="{B13E5738-7CCA-4DE9-95AE-05E6F03C7725}"/>
                  </a:ext>
                </a:extLst>
              </p:cNvPr>
              <p:cNvSpPr/>
              <p:nvPr/>
            </p:nvSpPr>
            <p:spPr>
              <a:xfrm>
                <a:off x="3158404" y="3701191"/>
                <a:ext cx="232115" cy="232114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s-ES"/>
              </a:p>
            </p:txBody>
          </p:sp>
          <p:grpSp>
            <p:nvGrpSpPr>
              <p:cNvPr id="230" name="Grupo 229">
                <a:extLst>
                  <a:ext uri="{FF2B5EF4-FFF2-40B4-BE49-F238E27FC236}">
                    <a16:creationId xmlns:a16="http://schemas.microsoft.com/office/drawing/2014/main" id="{1491665B-7EF1-40A8-947C-6A7E57FB67CC}"/>
                  </a:ext>
                </a:extLst>
              </p:cNvPr>
              <p:cNvGrpSpPr/>
              <p:nvPr/>
            </p:nvGrpSpPr>
            <p:grpSpPr>
              <a:xfrm>
                <a:off x="3158404" y="2440681"/>
                <a:ext cx="1170394" cy="1493628"/>
                <a:chOff x="3158404" y="2440681"/>
                <a:chExt cx="1170394" cy="1493628"/>
              </a:xfrm>
            </p:grpSpPr>
            <p:grpSp>
              <p:nvGrpSpPr>
                <p:cNvPr id="235" name="Grupo 234">
                  <a:extLst>
                    <a:ext uri="{FF2B5EF4-FFF2-40B4-BE49-F238E27FC236}">
                      <a16:creationId xmlns:a16="http://schemas.microsoft.com/office/drawing/2014/main" id="{F3B9D27B-E463-40E5-89CB-7AE56EE0B1BC}"/>
                    </a:ext>
                  </a:extLst>
                </p:cNvPr>
                <p:cNvGrpSpPr/>
                <p:nvPr/>
              </p:nvGrpSpPr>
              <p:grpSpPr>
                <a:xfrm>
                  <a:off x="3158404" y="2440681"/>
                  <a:ext cx="1170394" cy="1181037"/>
                  <a:chOff x="3158404" y="2440681"/>
                  <a:chExt cx="1170394" cy="1181037"/>
                </a:xfrm>
              </p:grpSpPr>
              <p:grpSp>
                <p:nvGrpSpPr>
                  <p:cNvPr id="246" name="Grupo 245">
                    <a:extLst>
                      <a:ext uri="{FF2B5EF4-FFF2-40B4-BE49-F238E27FC236}">
                        <a16:creationId xmlns:a16="http://schemas.microsoft.com/office/drawing/2014/main" id="{E9352422-F8CB-4DB1-BEEB-DE975C27DA0F}"/>
                      </a:ext>
                    </a:extLst>
                  </p:cNvPr>
                  <p:cNvGrpSpPr/>
                  <p:nvPr/>
                </p:nvGrpSpPr>
                <p:grpSpPr>
                  <a:xfrm>
                    <a:off x="3158404" y="2440681"/>
                    <a:ext cx="1170394" cy="874048"/>
                    <a:chOff x="3158404" y="2440681"/>
                    <a:chExt cx="1170394" cy="874048"/>
                  </a:xfrm>
                </p:grpSpPr>
                <p:grpSp>
                  <p:nvGrpSpPr>
                    <p:cNvPr id="251" name="Grupo 250">
                      <a:extLst>
                        <a:ext uri="{FF2B5EF4-FFF2-40B4-BE49-F238E27FC236}">
                          <a16:creationId xmlns:a16="http://schemas.microsoft.com/office/drawing/2014/main" id="{8679CA90-8CD9-4841-B30C-F5B1C40EE8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69350" y="2440681"/>
                      <a:ext cx="659448" cy="564496"/>
                      <a:chOff x="3669350" y="2440681"/>
                      <a:chExt cx="659448" cy="564496"/>
                    </a:xfrm>
                  </p:grpSpPr>
                  <p:sp>
                    <p:nvSpPr>
                      <p:cNvPr id="262" name="Elipse 261">
                        <a:extLst>
                          <a:ext uri="{FF2B5EF4-FFF2-40B4-BE49-F238E27FC236}">
                            <a16:creationId xmlns:a16="http://schemas.microsoft.com/office/drawing/2014/main" id="{B21930F9-8212-4DEE-BDC9-AE5502966C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3862" y="2440681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285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263" name="Elipse 262">
                        <a:extLst>
                          <a:ext uri="{FF2B5EF4-FFF2-40B4-BE49-F238E27FC236}">
                            <a16:creationId xmlns:a16="http://schemas.microsoft.com/office/drawing/2014/main" id="{B6A2E8A1-2DE7-4232-BAA8-C6E2A21F0A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3861" y="2768517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264" name="Elipse 263">
                        <a:extLst>
                          <a:ext uri="{FF2B5EF4-FFF2-40B4-BE49-F238E27FC236}">
                            <a16:creationId xmlns:a16="http://schemas.microsoft.com/office/drawing/2014/main" id="{FBF7595F-5470-4D58-8620-8B1DAB33FB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96683" y="2773063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cxnSp>
                    <p:nvCxnSpPr>
                      <p:cNvPr id="265" name="Conector recto 264">
                        <a:extLst>
                          <a:ext uri="{FF2B5EF4-FFF2-40B4-BE49-F238E27FC236}">
                            <a16:creationId xmlns:a16="http://schemas.microsoft.com/office/drawing/2014/main" id="{9B0EA681-26CD-4C6D-9CED-99799441D19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899919" y="2672795"/>
                        <a:ext cx="1" cy="9572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6" name="Conector recto 265">
                        <a:extLst>
                          <a:ext uri="{FF2B5EF4-FFF2-40B4-BE49-F238E27FC236}">
                            <a16:creationId xmlns:a16="http://schemas.microsoft.com/office/drawing/2014/main" id="{FB8830ED-2E5C-4020-AB62-F02EE2ED915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899920" y="2672795"/>
                        <a:ext cx="230755" cy="13426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7" name="Conector recto 266">
                        <a:extLst>
                          <a:ext uri="{FF2B5EF4-FFF2-40B4-BE49-F238E27FC236}">
                            <a16:creationId xmlns:a16="http://schemas.microsoft.com/office/drawing/2014/main" id="{998260D6-F907-44A1-91BB-32AB022E969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669350" y="2672795"/>
                        <a:ext cx="230570" cy="127921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52" name="Grupo 251">
                      <a:extLst>
                        <a:ext uri="{FF2B5EF4-FFF2-40B4-BE49-F238E27FC236}">
                          <a16:creationId xmlns:a16="http://schemas.microsoft.com/office/drawing/2014/main" id="{5AE558F6-B72A-42D2-9318-9F0F3DDEA6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58404" y="2766724"/>
                      <a:ext cx="857759" cy="545310"/>
                      <a:chOff x="3158404" y="2766724"/>
                      <a:chExt cx="857759" cy="545310"/>
                    </a:xfrm>
                  </p:grpSpPr>
                  <p:sp>
                    <p:nvSpPr>
                      <p:cNvPr id="255" name="Elipse 254">
                        <a:extLst>
                          <a:ext uri="{FF2B5EF4-FFF2-40B4-BE49-F238E27FC236}">
                            <a16:creationId xmlns:a16="http://schemas.microsoft.com/office/drawing/2014/main" id="{2CF3AC5F-A5F4-4477-B490-46CEB84272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71227" y="2766724"/>
                        <a:ext cx="232115" cy="232114"/>
                      </a:xfrm>
                      <a:prstGeom prst="ellips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256" name="Elipse 255">
                        <a:extLst>
                          <a:ext uri="{FF2B5EF4-FFF2-40B4-BE49-F238E27FC236}">
                            <a16:creationId xmlns:a16="http://schemas.microsoft.com/office/drawing/2014/main" id="{479F292D-693C-49A7-A4DA-E3178837E4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71226" y="3078223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257" name="Elipse 256">
                        <a:extLst>
                          <a:ext uri="{FF2B5EF4-FFF2-40B4-BE49-F238E27FC236}">
                            <a16:creationId xmlns:a16="http://schemas.microsoft.com/office/drawing/2014/main" id="{3092C71B-5C57-42BB-8D50-EAEEF48E34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4048" y="3079920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258" name="Elipse 257">
                        <a:extLst>
                          <a:ext uri="{FF2B5EF4-FFF2-40B4-BE49-F238E27FC236}">
                            <a16:creationId xmlns:a16="http://schemas.microsoft.com/office/drawing/2014/main" id="{90971D7C-A2BB-405D-9207-206533741B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8404" y="3073879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285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cxnSp>
                    <p:nvCxnSpPr>
                      <p:cNvPr id="259" name="Conector recto 258">
                        <a:extLst>
                          <a:ext uri="{FF2B5EF4-FFF2-40B4-BE49-F238E27FC236}">
                            <a16:creationId xmlns:a16="http://schemas.microsoft.com/office/drawing/2014/main" id="{312095AE-991F-44F4-B033-AFEAB40D50E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87284" y="2998838"/>
                        <a:ext cx="1" cy="79385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0" name="Conector recto 259">
                        <a:extLst>
                          <a:ext uri="{FF2B5EF4-FFF2-40B4-BE49-F238E27FC236}">
                            <a16:creationId xmlns:a16="http://schemas.microsoft.com/office/drawing/2014/main" id="{880DA8CB-5F85-42E5-A7F1-126C77478A2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587285" y="2998838"/>
                        <a:ext cx="230755" cy="115074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1" name="Conector recto 260">
                        <a:extLst>
                          <a:ext uri="{FF2B5EF4-FFF2-40B4-BE49-F238E27FC236}">
                            <a16:creationId xmlns:a16="http://schemas.microsoft.com/office/drawing/2014/main" id="{A1F808A4-D521-49CD-B537-E052C97661A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356527" y="2998838"/>
                        <a:ext cx="230758" cy="109033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53" name="Elipse 252">
                      <a:extLst>
                        <a:ext uri="{FF2B5EF4-FFF2-40B4-BE49-F238E27FC236}">
                          <a16:creationId xmlns:a16="http://schemas.microsoft.com/office/drawing/2014/main" id="{9F16EE14-76A4-4EBE-BFD2-D18F18D365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96683" y="3082615"/>
                      <a:ext cx="232115" cy="23211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/>
                    </a:p>
                  </p:txBody>
                </p:sp>
                <p:cxnSp>
                  <p:nvCxnSpPr>
                    <p:cNvPr id="254" name="Conector recto 253">
                      <a:extLst>
                        <a:ext uri="{FF2B5EF4-FFF2-40B4-BE49-F238E27FC236}">
                          <a16:creationId xmlns:a16="http://schemas.microsoft.com/office/drawing/2014/main" id="{3799F1F5-0E57-4CDC-A124-01A54D2A1F3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12741" y="3005177"/>
                      <a:ext cx="0" cy="7743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47" name="Elipse 246">
                    <a:extLst>
                      <a:ext uri="{FF2B5EF4-FFF2-40B4-BE49-F238E27FC236}">
                        <a16:creationId xmlns:a16="http://schemas.microsoft.com/office/drawing/2014/main" id="{27230554-1532-4346-9429-70C6AED98193}"/>
                      </a:ext>
                    </a:extLst>
                  </p:cNvPr>
                  <p:cNvSpPr/>
                  <p:nvPr/>
                </p:nvSpPr>
                <p:spPr>
                  <a:xfrm>
                    <a:off x="3783861" y="3389604"/>
                    <a:ext cx="232115" cy="232114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cxnSp>
                <p:nvCxnSpPr>
                  <p:cNvPr id="248" name="Conector recto 247">
                    <a:extLst>
                      <a:ext uri="{FF2B5EF4-FFF2-40B4-BE49-F238E27FC236}">
                        <a16:creationId xmlns:a16="http://schemas.microsoft.com/office/drawing/2014/main" id="{FD6E1822-7020-4223-9886-F1D8B25B60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9919" y="3312034"/>
                    <a:ext cx="187" cy="7757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9" name="Elipse 248">
                    <a:extLst>
                      <a:ext uri="{FF2B5EF4-FFF2-40B4-BE49-F238E27FC236}">
                        <a16:creationId xmlns:a16="http://schemas.microsoft.com/office/drawing/2014/main" id="{7A37B98A-6736-4F52-9F98-9E1D5B35CC0A}"/>
                      </a:ext>
                    </a:extLst>
                  </p:cNvPr>
                  <p:cNvSpPr/>
                  <p:nvPr/>
                </p:nvSpPr>
                <p:spPr>
                  <a:xfrm>
                    <a:off x="3158404" y="3385833"/>
                    <a:ext cx="232115" cy="23211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cxnSp>
                <p:nvCxnSpPr>
                  <p:cNvPr id="250" name="Conector recto 249">
                    <a:extLst>
                      <a:ext uri="{FF2B5EF4-FFF2-40B4-BE49-F238E27FC236}">
                        <a16:creationId xmlns:a16="http://schemas.microsoft.com/office/drawing/2014/main" id="{78239D87-0F82-4306-B63A-D491522D8B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74462" y="3305993"/>
                    <a:ext cx="0" cy="7984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3" name="Elipse 232">
                  <a:extLst>
                    <a:ext uri="{FF2B5EF4-FFF2-40B4-BE49-F238E27FC236}">
                      <a16:creationId xmlns:a16="http://schemas.microsoft.com/office/drawing/2014/main" id="{F0A19426-1CA4-4A6C-AC2D-0EB7B6FD9E1D}"/>
                    </a:ext>
                  </a:extLst>
                </p:cNvPr>
                <p:cNvSpPr/>
                <p:nvPr/>
              </p:nvSpPr>
              <p:spPr>
                <a:xfrm>
                  <a:off x="3783861" y="3702195"/>
                  <a:ext cx="232115" cy="232114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cxnSp>
              <p:nvCxnSpPr>
                <p:cNvPr id="234" name="Conector recto 233">
                  <a:extLst>
                    <a:ext uri="{FF2B5EF4-FFF2-40B4-BE49-F238E27FC236}">
                      <a16:creationId xmlns:a16="http://schemas.microsoft.com/office/drawing/2014/main" id="{25A482F6-78B3-4516-81C1-4BD056D361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99919" y="3621718"/>
                  <a:ext cx="0" cy="804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69C3D171-CF11-494B-A40C-1F438C51D6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5705" y="3617947"/>
                <a:ext cx="0" cy="8324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47" name="CuadroTexto 865">
              <a:extLst>
                <a:ext uri="{FF2B5EF4-FFF2-40B4-BE49-F238E27FC236}">
                  <a16:creationId xmlns:a16="http://schemas.microsoft.com/office/drawing/2014/main" id="{D5892C3A-3C6C-4559-8434-209891A5A8D8}"/>
                </a:ext>
              </a:extLst>
            </p:cNvPr>
            <p:cNvSpPr txBox="1"/>
            <p:nvPr/>
          </p:nvSpPr>
          <p:spPr>
            <a:xfrm>
              <a:off x="2118289" y="2377251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48" name="CuadroTexto 865">
              <a:extLst>
                <a:ext uri="{FF2B5EF4-FFF2-40B4-BE49-F238E27FC236}">
                  <a16:creationId xmlns:a16="http://schemas.microsoft.com/office/drawing/2014/main" id="{A014DD36-2750-433A-860C-B6CA4A023A92}"/>
                </a:ext>
              </a:extLst>
            </p:cNvPr>
            <p:cNvSpPr txBox="1"/>
            <p:nvPr/>
          </p:nvSpPr>
          <p:spPr>
            <a:xfrm>
              <a:off x="1509226" y="2377061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=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52" name="CuadroTexto 865">
              <a:extLst>
                <a:ext uri="{FF2B5EF4-FFF2-40B4-BE49-F238E27FC236}">
                  <a16:creationId xmlns:a16="http://schemas.microsoft.com/office/drawing/2014/main" id="{038E0F1D-C735-48BC-87F9-880E202166C8}"/>
                </a:ext>
              </a:extLst>
            </p:cNvPr>
            <p:cNvSpPr txBox="1"/>
            <p:nvPr/>
          </p:nvSpPr>
          <p:spPr>
            <a:xfrm>
              <a:off x="1510235" y="2984980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60" name="CuadroTexto 865">
              <a:extLst>
                <a:ext uri="{FF2B5EF4-FFF2-40B4-BE49-F238E27FC236}">
                  <a16:creationId xmlns:a16="http://schemas.microsoft.com/office/drawing/2014/main" id="{0177D90D-1C35-4CE0-960F-7B8AE5ABED24}"/>
                </a:ext>
              </a:extLst>
            </p:cNvPr>
            <p:cNvSpPr txBox="1"/>
            <p:nvPr/>
          </p:nvSpPr>
          <p:spPr>
            <a:xfrm>
              <a:off x="278798" y="3588415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62" name="CuadroTexto 865">
              <a:extLst>
                <a:ext uri="{FF2B5EF4-FFF2-40B4-BE49-F238E27FC236}">
                  <a16:creationId xmlns:a16="http://schemas.microsoft.com/office/drawing/2014/main" id="{89392093-5DAA-4041-94CF-F926AC5275DE}"/>
                </a:ext>
              </a:extLst>
            </p:cNvPr>
            <p:cNvSpPr txBox="1"/>
            <p:nvPr/>
          </p:nvSpPr>
          <p:spPr>
            <a:xfrm>
              <a:off x="1507509" y="3588415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71" name="CuadroTexto 865">
              <a:extLst>
                <a:ext uri="{FF2B5EF4-FFF2-40B4-BE49-F238E27FC236}">
                  <a16:creationId xmlns:a16="http://schemas.microsoft.com/office/drawing/2014/main" id="{C4E615F5-AE2F-4CE0-8F5B-8813B5E9E7BE}"/>
                </a:ext>
              </a:extLst>
            </p:cNvPr>
            <p:cNvSpPr txBox="1"/>
            <p:nvPr/>
          </p:nvSpPr>
          <p:spPr>
            <a:xfrm>
              <a:off x="905941" y="2989365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+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86" name="CuadroTexto 865">
              <a:extLst>
                <a:ext uri="{FF2B5EF4-FFF2-40B4-BE49-F238E27FC236}">
                  <a16:creationId xmlns:a16="http://schemas.microsoft.com/office/drawing/2014/main" id="{47B1239F-9A2A-4CAA-BE9C-CF757AD97F15}"/>
                </a:ext>
              </a:extLst>
            </p:cNvPr>
            <p:cNvSpPr txBox="1"/>
            <p:nvPr/>
          </p:nvSpPr>
          <p:spPr>
            <a:xfrm>
              <a:off x="292267" y="4224576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6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87" name="CuadroTexto 865">
              <a:extLst>
                <a:ext uri="{FF2B5EF4-FFF2-40B4-BE49-F238E27FC236}">
                  <a16:creationId xmlns:a16="http://schemas.microsoft.com/office/drawing/2014/main" id="{FB5E9874-BCBC-459C-AC21-E7C4A3B2FE90}"/>
                </a:ext>
              </a:extLst>
            </p:cNvPr>
            <p:cNvSpPr txBox="1"/>
            <p:nvPr/>
          </p:nvSpPr>
          <p:spPr>
            <a:xfrm>
              <a:off x="1511404" y="4224576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4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88" name="CuadroTexto 865">
              <a:extLst>
                <a:ext uri="{FF2B5EF4-FFF2-40B4-BE49-F238E27FC236}">
                  <a16:creationId xmlns:a16="http://schemas.microsoft.com/office/drawing/2014/main" id="{F7A65CEF-1F87-400D-80F7-251A0A7529A6}"/>
                </a:ext>
              </a:extLst>
            </p:cNvPr>
            <p:cNvSpPr txBox="1"/>
            <p:nvPr/>
          </p:nvSpPr>
          <p:spPr>
            <a:xfrm>
              <a:off x="2111960" y="2986169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7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03" name="Rectángulo 702">
              <a:extLst>
                <a:ext uri="{FF2B5EF4-FFF2-40B4-BE49-F238E27FC236}">
                  <a16:creationId xmlns:a16="http://schemas.microsoft.com/office/drawing/2014/main" id="{E306FD0A-7C5B-4C57-83A1-45E5F9703DD2}"/>
                </a:ext>
              </a:extLst>
            </p:cNvPr>
            <p:cNvSpPr/>
            <p:nvPr/>
          </p:nvSpPr>
          <p:spPr>
            <a:xfrm>
              <a:off x="343954" y="2932377"/>
              <a:ext cx="581811" cy="597945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641" name="CuadroTexto 865">
              <a:extLst>
                <a:ext uri="{FF2B5EF4-FFF2-40B4-BE49-F238E27FC236}">
                  <a16:creationId xmlns:a16="http://schemas.microsoft.com/office/drawing/2014/main" id="{22DFD6B2-01AA-4A6E-AD63-EF86C9127C3B}"/>
                </a:ext>
              </a:extLst>
            </p:cNvPr>
            <p:cNvSpPr txBox="1"/>
            <p:nvPr/>
          </p:nvSpPr>
          <p:spPr>
            <a:xfrm>
              <a:off x="1508208" y="1735223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S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46" name="CuadroTexto 865">
              <a:extLst>
                <a:ext uri="{FF2B5EF4-FFF2-40B4-BE49-F238E27FC236}">
                  <a16:creationId xmlns:a16="http://schemas.microsoft.com/office/drawing/2014/main" id="{836FCA7B-EB0F-42E3-B3F7-87BE5677C262}"/>
                </a:ext>
              </a:extLst>
            </p:cNvPr>
            <p:cNvSpPr txBox="1"/>
            <p:nvPr/>
          </p:nvSpPr>
          <p:spPr>
            <a:xfrm>
              <a:off x="898059" y="2377251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49" name="CuadroTexto 865">
              <a:extLst>
                <a:ext uri="{FF2B5EF4-FFF2-40B4-BE49-F238E27FC236}">
                  <a16:creationId xmlns:a16="http://schemas.microsoft.com/office/drawing/2014/main" id="{C2B5FCAD-F421-48F1-9DD2-505F04E3004C}"/>
                </a:ext>
              </a:extLst>
            </p:cNvPr>
            <p:cNvSpPr txBox="1"/>
            <p:nvPr/>
          </p:nvSpPr>
          <p:spPr>
            <a:xfrm>
              <a:off x="291098" y="2984980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337718B5-7174-4D4A-B1EC-BEA4B94E5335}"/>
              </a:ext>
            </a:extLst>
          </p:cNvPr>
          <p:cNvGrpSpPr/>
          <p:nvPr/>
        </p:nvGrpSpPr>
        <p:grpSpPr>
          <a:xfrm>
            <a:off x="3079357" y="405548"/>
            <a:ext cx="3133307" cy="3598205"/>
            <a:chOff x="2801967" y="1735422"/>
            <a:chExt cx="3133307" cy="3598205"/>
          </a:xfrm>
        </p:grpSpPr>
        <p:grpSp>
          <p:nvGrpSpPr>
            <p:cNvPr id="268" name="Grupo 267">
              <a:extLst>
                <a:ext uri="{FF2B5EF4-FFF2-40B4-BE49-F238E27FC236}">
                  <a16:creationId xmlns:a16="http://schemas.microsoft.com/office/drawing/2014/main" id="{DFFA7950-7757-4DB9-B805-DF38E751B9EF}"/>
                </a:ext>
              </a:extLst>
            </p:cNvPr>
            <p:cNvGrpSpPr/>
            <p:nvPr/>
          </p:nvGrpSpPr>
          <p:grpSpPr>
            <a:xfrm>
              <a:off x="2924149" y="1768498"/>
              <a:ext cx="2887115" cy="3565129"/>
              <a:chOff x="35883" y="9775"/>
              <a:chExt cx="1311885" cy="1620428"/>
            </a:xfrm>
          </p:grpSpPr>
          <p:grpSp>
            <p:nvGrpSpPr>
              <p:cNvPr id="299" name="Grupo 298">
                <a:extLst>
                  <a:ext uri="{FF2B5EF4-FFF2-40B4-BE49-F238E27FC236}">
                    <a16:creationId xmlns:a16="http://schemas.microsoft.com/office/drawing/2014/main" id="{9BC168C1-79F0-48C9-B949-BDC08011EB72}"/>
                  </a:ext>
                </a:extLst>
              </p:cNvPr>
              <p:cNvGrpSpPr/>
              <p:nvPr/>
            </p:nvGrpSpPr>
            <p:grpSpPr>
              <a:xfrm>
                <a:off x="312409" y="9775"/>
                <a:ext cx="1035359" cy="1341833"/>
                <a:chOff x="3158404" y="2440681"/>
                <a:chExt cx="1170394" cy="1493628"/>
              </a:xfrm>
            </p:grpSpPr>
            <p:grpSp>
              <p:nvGrpSpPr>
                <p:cNvPr id="304" name="Grupo 303">
                  <a:extLst>
                    <a:ext uri="{FF2B5EF4-FFF2-40B4-BE49-F238E27FC236}">
                      <a16:creationId xmlns:a16="http://schemas.microsoft.com/office/drawing/2014/main" id="{FA2939BE-B09B-428B-AA39-59A06C3B1C43}"/>
                    </a:ext>
                  </a:extLst>
                </p:cNvPr>
                <p:cNvGrpSpPr/>
                <p:nvPr/>
              </p:nvGrpSpPr>
              <p:grpSpPr>
                <a:xfrm>
                  <a:off x="3158404" y="2440681"/>
                  <a:ext cx="1170394" cy="1181037"/>
                  <a:chOff x="3158404" y="2440681"/>
                  <a:chExt cx="1170394" cy="1181037"/>
                </a:xfrm>
              </p:grpSpPr>
              <p:grpSp>
                <p:nvGrpSpPr>
                  <p:cNvPr id="314" name="Grupo 313">
                    <a:extLst>
                      <a:ext uri="{FF2B5EF4-FFF2-40B4-BE49-F238E27FC236}">
                        <a16:creationId xmlns:a16="http://schemas.microsoft.com/office/drawing/2014/main" id="{AC0A3037-5541-494D-AB71-ADC33E65DA21}"/>
                      </a:ext>
                    </a:extLst>
                  </p:cNvPr>
                  <p:cNvGrpSpPr/>
                  <p:nvPr/>
                </p:nvGrpSpPr>
                <p:grpSpPr>
                  <a:xfrm>
                    <a:off x="3158404" y="2440681"/>
                    <a:ext cx="1170394" cy="874048"/>
                    <a:chOff x="3158404" y="2440681"/>
                    <a:chExt cx="1170394" cy="874048"/>
                  </a:xfrm>
                </p:grpSpPr>
                <p:grpSp>
                  <p:nvGrpSpPr>
                    <p:cNvPr id="317" name="Grupo 316">
                      <a:extLst>
                        <a:ext uri="{FF2B5EF4-FFF2-40B4-BE49-F238E27FC236}">
                          <a16:creationId xmlns:a16="http://schemas.microsoft.com/office/drawing/2014/main" id="{C70C538F-7EEA-470B-88D8-CA03247FC2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69350" y="2440681"/>
                      <a:ext cx="659448" cy="564496"/>
                      <a:chOff x="3669350" y="2440681"/>
                      <a:chExt cx="659448" cy="564496"/>
                    </a:xfrm>
                  </p:grpSpPr>
                  <p:sp>
                    <p:nvSpPr>
                      <p:cNvPr id="328" name="Elipse 327">
                        <a:extLst>
                          <a:ext uri="{FF2B5EF4-FFF2-40B4-BE49-F238E27FC236}">
                            <a16:creationId xmlns:a16="http://schemas.microsoft.com/office/drawing/2014/main" id="{D736C464-30A6-47A0-A8AA-50B08F540B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3862" y="2440681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285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329" name="Elipse 328">
                        <a:extLst>
                          <a:ext uri="{FF2B5EF4-FFF2-40B4-BE49-F238E27FC236}">
                            <a16:creationId xmlns:a16="http://schemas.microsoft.com/office/drawing/2014/main" id="{CEE2837A-2769-4B72-B4BE-A0A8142812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3861" y="2768517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330" name="Elipse 329">
                        <a:extLst>
                          <a:ext uri="{FF2B5EF4-FFF2-40B4-BE49-F238E27FC236}">
                            <a16:creationId xmlns:a16="http://schemas.microsoft.com/office/drawing/2014/main" id="{59B31901-CF42-4032-96B3-8FA6AE1507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96683" y="2773063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cxnSp>
                    <p:nvCxnSpPr>
                      <p:cNvPr id="331" name="Conector recto 330">
                        <a:extLst>
                          <a:ext uri="{FF2B5EF4-FFF2-40B4-BE49-F238E27FC236}">
                            <a16:creationId xmlns:a16="http://schemas.microsoft.com/office/drawing/2014/main" id="{F49C16BF-0B36-4266-8390-4F4713CF351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899919" y="2672795"/>
                        <a:ext cx="1" cy="9572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2" name="Conector recto 331">
                        <a:extLst>
                          <a:ext uri="{FF2B5EF4-FFF2-40B4-BE49-F238E27FC236}">
                            <a16:creationId xmlns:a16="http://schemas.microsoft.com/office/drawing/2014/main" id="{C471F7B2-EE2B-4C45-9218-94B00BA8D6F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899920" y="2672795"/>
                        <a:ext cx="230755" cy="13426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3" name="Conector recto 332">
                        <a:extLst>
                          <a:ext uri="{FF2B5EF4-FFF2-40B4-BE49-F238E27FC236}">
                            <a16:creationId xmlns:a16="http://schemas.microsoft.com/office/drawing/2014/main" id="{D228A4FC-0C6C-4527-83E7-0CF2F06279E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669350" y="2672795"/>
                        <a:ext cx="230570" cy="127921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8" name="Grupo 317">
                      <a:extLst>
                        <a:ext uri="{FF2B5EF4-FFF2-40B4-BE49-F238E27FC236}">
                          <a16:creationId xmlns:a16="http://schemas.microsoft.com/office/drawing/2014/main" id="{78EE2FA8-F9F2-43DC-B285-6095157E31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58404" y="2766724"/>
                      <a:ext cx="857759" cy="545310"/>
                      <a:chOff x="3158404" y="2766724"/>
                      <a:chExt cx="857759" cy="545310"/>
                    </a:xfrm>
                  </p:grpSpPr>
                  <p:sp>
                    <p:nvSpPr>
                      <p:cNvPr id="321" name="Elipse 320">
                        <a:extLst>
                          <a:ext uri="{FF2B5EF4-FFF2-40B4-BE49-F238E27FC236}">
                            <a16:creationId xmlns:a16="http://schemas.microsoft.com/office/drawing/2014/main" id="{5AD3026C-AAA3-419C-AFF7-5A85D6FA6C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71227" y="2766724"/>
                        <a:ext cx="232115" cy="232114"/>
                      </a:xfrm>
                      <a:prstGeom prst="ellips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322" name="Elipse 321">
                        <a:extLst>
                          <a:ext uri="{FF2B5EF4-FFF2-40B4-BE49-F238E27FC236}">
                            <a16:creationId xmlns:a16="http://schemas.microsoft.com/office/drawing/2014/main" id="{BBFADEFC-7B17-4684-8A98-C6C5E73FBA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71226" y="3078223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323" name="Elipse 322">
                        <a:extLst>
                          <a:ext uri="{FF2B5EF4-FFF2-40B4-BE49-F238E27FC236}">
                            <a16:creationId xmlns:a16="http://schemas.microsoft.com/office/drawing/2014/main" id="{BB8AFA09-4577-4DEC-B471-1AB5F03AB6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4048" y="3079920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324" name="Elipse 323">
                        <a:extLst>
                          <a:ext uri="{FF2B5EF4-FFF2-40B4-BE49-F238E27FC236}">
                            <a16:creationId xmlns:a16="http://schemas.microsoft.com/office/drawing/2014/main" id="{A1E2F1E1-D527-41A5-B323-D645FF55F6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8404" y="3073879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285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cxnSp>
                    <p:nvCxnSpPr>
                      <p:cNvPr id="325" name="Conector recto 324">
                        <a:extLst>
                          <a:ext uri="{FF2B5EF4-FFF2-40B4-BE49-F238E27FC236}">
                            <a16:creationId xmlns:a16="http://schemas.microsoft.com/office/drawing/2014/main" id="{8FF90BE0-7F51-4ED7-AA99-32608D2A0F6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87284" y="2998838"/>
                        <a:ext cx="1" cy="79385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6" name="Conector recto 325">
                        <a:extLst>
                          <a:ext uri="{FF2B5EF4-FFF2-40B4-BE49-F238E27FC236}">
                            <a16:creationId xmlns:a16="http://schemas.microsoft.com/office/drawing/2014/main" id="{871E7983-203B-48E5-AFAB-24246090AF1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587285" y="2998838"/>
                        <a:ext cx="230755" cy="115074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7" name="Conector recto 326">
                        <a:extLst>
                          <a:ext uri="{FF2B5EF4-FFF2-40B4-BE49-F238E27FC236}">
                            <a16:creationId xmlns:a16="http://schemas.microsoft.com/office/drawing/2014/main" id="{A546AD32-3D96-4C79-A868-61297685949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356527" y="2998838"/>
                        <a:ext cx="230758" cy="109033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19" name="Elipse 318">
                      <a:extLst>
                        <a:ext uri="{FF2B5EF4-FFF2-40B4-BE49-F238E27FC236}">
                          <a16:creationId xmlns:a16="http://schemas.microsoft.com/office/drawing/2014/main" id="{D537AC63-E8BE-42F5-9162-60C9634491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96683" y="3082615"/>
                      <a:ext cx="232115" cy="23211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/>
                    </a:p>
                  </p:txBody>
                </p:sp>
                <p:cxnSp>
                  <p:nvCxnSpPr>
                    <p:cNvPr id="320" name="Conector recto 319">
                      <a:extLst>
                        <a:ext uri="{FF2B5EF4-FFF2-40B4-BE49-F238E27FC236}">
                          <a16:creationId xmlns:a16="http://schemas.microsoft.com/office/drawing/2014/main" id="{919F1D46-4324-4800-A2FC-3A02754010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12741" y="3005177"/>
                      <a:ext cx="0" cy="7743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15" name="Elipse 314">
                    <a:extLst>
                      <a:ext uri="{FF2B5EF4-FFF2-40B4-BE49-F238E27FC236}">
                        <a16:creationId xmlns:a16="http://schemas.microsoft.com/office/drawing/2014/main" id="{05400BB2-EEEB-4735-8143-61D0CC48A420}"/>
                      </a:ext>
                    </a:extLst>
                  </p:cNvPr>
                  <p:cNvSpPr/>
                  <p:nvPr/>
                </p:nvSpPr>
                <p:spPr>
                  <a:xfrm>
                    <a:off x="3783861" y="3389604"/>
                    <a:ext cx="232115" cy="232114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cxnSp>
                <p:nvCxnSpPr>
                  <p:cNvPr id="316" name="Conector recto 315">
                    <a:extLst>
                      <a:ext uri="{FF2B5EF4-FFF2-40B4-BE49-F238E27FC236}">
                        <a16:creationId xmlns:a16="http://schemas.microsoft.com/office/drawing/2014/main" id="{B9A869DF-FB25-4A08-A95E-50F3E00C8E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9919" y="3312034"/>
                    <a:ext cx="187" cy="7757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2" name="Elipse 301">
                  <a:extLst>
                    <a:ext uri="{FF2B5EF4-FFF2-40B4-BE49-F238E27FC236}">
                      <a16:creationId xmlns:a16="http://schemas.microsoft.com/office/drawing/2014/main" id="{542EC963-1C12-48FE-A55C-A6A493D9385A}"/>
                    </a:ext>
                  </a:extLst>
                </p:cNvPr>
                <p:cNvSpPr/>
                <p:nvPr/>
              </p:nvSpPr>
              <p:spPr>
                <a:xfrm>
                  <a:off x="3783861" y="3702195"/>
                  <a:ext cx="232115" cy="232114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cxnSp>
              <p:nvCxnSpPr>
                <p:cNvPr id="303" name="Conector recto 302">
                  <a:extLst>
                    <a:ext uri="{FF2B5EF4-FFF2-40B4-BE49-F238E27FC236}">
                      <a16:creationId xmlns:a16="http://schemas.microsoft.com/office/drawing/2014/main" id="{6D65592A-2457-4478-A4AD-ECD4AA5C34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99919" y="3621718"/>
                  <a:ext cx="0" cy="804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upo 271">
                <a:extLst>
                  <a:ext uri="{FF2B5EF4-FFF2-40B4-BE49-F238E27FC236}">
                    <a16:creationId xmlns:a16="http://schemas.microsoft.com/office/drawing/2014/main" id="{3F07FA6A-9E86-4111-8551-22E3FB888387}"/>
                  </a:ext>
                </a:extLst>
              </p:cNvPr>
              <p:cNvGrpSpPr/>
              <p:nvPr/>
            </p:nvGrpSpPr>
            <p:grpSpPr>
              <a:xfrm>
                <a:off x="35883" y="789850"/>
                <a:ext cx="758793" cy="840353"/>
                <a:chOff x="3158404" y="2998838"/>
                <a:chExt cx="857759" cy="935471"/>
              </a:xfrm>
            </p:grpSpPr>
            <p:sp>
              <p:nvSpPr>
                <p:cNvPr id="274" name="Elipse 273">
                  <a:extLst>
                    <a:ext uri="{FF2B5EF4-FFF2-40B4-BE49-F238E27FC236}">
                      <a16:creationId xmlns:a16="http://schemas.microsoft.com/office/drawing/2014/main" id="{F550753F-2467-4D95-B402-EF5BEDF7A6F1}"/>
                    </a:ext>
                  </a:extLst>
                </p:cNvPr>
                <p:cNvSpPr/>
                <p:nvPr/>
              </p:nvSpPr>
              <p:spPr>
                <a:xfrm>
                  <a:off x="3158404" y="3701191"/>
                  <a:ext cx="232115" cy="232114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grpSp>
              <p:nvGrpSpPr>
                <p:cNvPr id="277" name="Grupo 276">
                  <a:extLst>
                    <a:ext uri="{FF2B5EF4-FFF2-40B4-BE49-F238E27FC236}">
                      <a16:creationId xmlns:a16="http://schemas.microsoft.com/office/drawing/2014/main" id="{C1E2C197-CECE-4FCF-BC91-6A3D14622E18}"/>
                    </a:ext>
                  </a:extLst>
                </p:cNvPr>
                <p:cNvGrpSpPr/>
                <p:nvPr/>
              </p:nvGrpSpPr>
              <p:grpSpPr>
                <a:xfrm>
                  <a:off x="3158404" y="2998838"/>
                  <a:ext cx="857759" cy="935471"/>
                  <a:chOff x="3158404" y="2998838"/>
                  <a:chExt cx="857759" cy="935471"/>
                </a:xfrm>
              </p:grpSpPr>
              <p:grpSp>
                <p:nvGrpSpPr>
                  <p:cNvPr id="282" name="Grupo 281">
                    <a:extLst>
                      <a:ext uri="{FF2B5EF4-FFF2-40B4-BE49-F238E27FC236}">
                        <a16:creationId xmlns:a16="http://schemas.microsoft.com/office/drawing/2014/main" id="{99096A8F-946D-4D38-9C6C-88DCD378A80C}"/>
                      </a:ext>
                    </a:extLst>
                  </p:cNvPr>
                  <p:cNvGrpSpPr/>
                  <p:nvPr/>
                </p:nvGrpSpPr>
                <p:grpSpPr>
                  <a:xfrm>
                    <a:off x="3158404" y="2998838"/>
                    <a:ext cx="857759" cy="622880"/>
                    <a:chOff x="3158404" y="2998838"/>
                    <a:chExt cx="857759" cy="622880"/>
                  </a:xfrm>
                </p:grpSpPr>
                <p:grpSp>
                  <p:nvGrpSpPr>
                    <p:cNvPr id="288" name="Grupo 287">
                      <a:extLst>
                        <a:ext uri="{FF2B5EF4-FFF2-40B4-BE49-F238E27FC236}">
                          <a16:creationId xmlns:a16="http://schemas.microsoft.com/office/drawing/2014/main" id="{814D76D3-155F-42C5-B8F7-9AB4A2BD39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58404" y="2998838"/>
                      <a:ext cx="857759" cy="313196"/>
                      <a:chOff x="3158404" y="2998838"/>
                      <a:chExt cx="857759" cy="313196"/>
                    </a:xfrm>
                  </p:grpSpPr>
                  <p:sp>
                    <p:nvSpPr>
                      <p:cNvPr id="293" name="Elipse 292">
                        <a:extLst>
                          <a:ext uri="{FF2B5EF4-FFF2-40B4-BE49-F238E27FC236}">
                            <a16:creationId xmlns:a16="http://schemas.microsoft.com/office/drawing/2014/main" id="{7D665CDB-E769-4863-87F3-1D16D8AAC9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71226" y="3078223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294" name="Elipse 293">
                        <a:extLst>
                          <a:ext uri="{FF2B5EF4-FFF2-40B4-BE49-F238E27FC236}">
                            <a16:creationId xmlns:a16="http://schemas.microsoft.com/office/drawing/2014/main" id="{85F575A5-6DA0-4A7A-B4BE-D509FD9DD7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4048" y="3079920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295" name="Elipse 294">
                        <a:extLst>
                          <a:ext uri="{FF2B5EF4-FFF2-40B4-BE49-F238E27FC236}">
                            <a16:creationId xmlns:a16="http://schemas.microsoft.com/office/drawing/2014/main" id="{6075D8C8-5C5F-4701-8AF8-F08C98F81A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8404" y="3073879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cxnSp>
                    <p:nvCxnSpPr>
                      <p:cNvPr id="296" name="Conector recto 295">
                        <a:extLst>
                          <a:ext uri="{FF2B5EF4-FFF2-40B4-BE49-F238E27FC236}">
                            <a16:creationId xmlns:a16="http://schemas.microsoft.com/office/drawing/2014/main" id="{B35E2937-2ABE-44D8-AB92-5FF766D273A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87284" y="2998838"/>
                        <a:ext cx="1" cy="79385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7" name="Conector recto 296">
                        <a:extLst>
                          <a:ext uri="{FF2B5EF4-FFF2-40B4-BE49-F238E27FC236}">
                            <a16:creationId xmlns:a16="http://schemas.microsoft.com/office/drawing/2014/main" id="{B257BBC7-8B0A-4422-8F51-7BB4D9DF236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587285" y="2998838"/>
                        <a:ext cx="230755" cy="115074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8" name="Conector recto 297">
                        <a:extLst>
                          <a:ext uri="{FF2B5EF4-FFF2-40B4-BE49-F238E27FC236}">
                            <a16:creationId xmlns:a16="http://schemas.microsoft.com/office/drawing/2014/main" id="{85DB4B28-9BBC-497F-AA96-7001B7309CA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356527" y="2998838"/>
                        <a:ext cx="230758" cy="10903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89" name="Elipse 288">
                      <a:extLst>
                        <a:ext uri="{FF2B5EF4-FFF2-40B4-BE49-F238E27FC236}">
                          <a16:creationId xmlns:a16="http://schemas.microsoft.com/office/drawing/2014/main" id="{545DD0D3-90A6-42ED-BF4D-71BD101494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3861" y="3389604"/>
                      <a:ext cx="232115" cy="232114"/>
                    </a:xfrm>
                    <a:prstGeom prst="ellipse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/>
                    </a:p>
                  </p:txBody>
                </p:sp>
                <p:cxnSp>
                  <p:nvCxnSpPr>
                    <p:cNvPr id="290" name="Conector recto 289">
                      <a:extLst>
                        <a:ext uri="{FF2B5EF4-FFF2-40B4-BE49-F238E27FC236}">
                          <a16:creationId xmlns:a16="http://schemas.microsoft.com/office/drawing/2014/main" id="{8143D272-CB44-4EE1-AA90-82E9329320B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899919" y="3312034"/>
                      <a:ext cx="187" cy="7757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1" name="Elipse 290">
                      <a:extLst>
                        <a:ext uri="{FF2B5EF4-FFF2-40B4-BE49-F238E27FC236}">
                          <a16:creationId xmlns:a16="http://schemas.microsoft.com/office/drawing/2014/main" id="{E67573DD-1F17-441A-B9B5-77F5F7DCF6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8404" y="3385833"/>
                      <a:ext cx="232115" cy="23211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/>
                    </a:p>
                  </p:txBody>
                </p:sp>
                <p:cxnSp>
                  <p:nvCxnSpPr>
                    <p:cNvPr id="292" name="Conector recto 291">
                      <a:extLst>
                        <a:ext uri="{FF2B5EF4-FFF2-40B4-BE49-F238E27FC236}">
                          <a16:creationId xmlns:a16="http://schemas.microsoft.com/office/drawing/2014/main" id="{2027309C-17D6-47C4-965C-E45D69221A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74462" y="3305993"/>
                      <a:ext cx="0" cy="7984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80" name="Elipse 279">
                    <a:extLst>
                      <a:ext uri="{FF2B5EF4-FFF2-40B4-BE49-F238E27FC236}">
                        <a16:creationId xmlns:a16="http://schemas.microsoft.com/office/drawing/2014/main" id="{1936A1B8-6315-4F3B-90DF-F2191DD4D6D1}"/>
                      </a:ext>
                    </a:extLst>
                  </p:cNvPr>
                  <p:cNvSpPr/>
                  <p:nvPr/>
                </p:nvSpPr>
                <p:spPr>
                  <a:xfrm>
                    <a:off x="3783861" y="3702195"/>
                    <a:ext cx="232115" cy="2321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cxnSp>
                <p:nvCxnSpPr>
                  <p:cNvPr id="281" name="Conector recto 280">
                    <a:extLst>
                      <a:ext uri="{FF2B5EF4-FFF2-40B4-BE49-F238E27FC236}">
                        <a16:creationId xmlns:a16="http://schemas.microsoft.com/office/drawing/2014/main" id="{EEBAA218-D35C-4D17-8FBB-1E02BEF866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99919" y="3621718"/>
                    <a:ext cx="0" cy="80477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6" name="Conector recto 275">
                  <a:extLst>
                    <a:ext uri="{FF2B5EF4-FFF2-40B4-BE49-F238E27FC236}">
                      <a16:creationId xmlns:a16="http://schemas.microsoft.com/office/drawing/2014/main" id="{FD622308-76AE-469C-A784-DCB4B70739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9291" y="3617947"/>
                  <a:ext cx="0" cy="8324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id="{1599BADB-8AE7-4C20-9165-7D509329F69D}"/>
                </a:ext>
              </a:extLst>
            </p:cNvPr>
            <p:cNvSpPr/>
            <p:nvPr/>
          </p:nvSpPr>
          <p:spPr>
            <a:xfrm>
              <a:off x="3466608" y="2938937"/>
              <a:ext cx="581811" cy="597945"/>
            </a:xfrm>
            <a:prstGeom prst="rect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650" name="CuadroTexto 865">
              <a:extLst>
                <a:ext uri="{FF2B5EF4-FFF2-40B4-BE49-F238E27FC236}">
                  <a16:creationId xmlns:a16="http://schemas.microsoft.com/office/drawing/2014/main" id="{D0DF5F19-41BD-49B4-B458-3EF509DFE2B5}"/>
                </a:ext>
              </a:extLst>
            </p:cNvPr>
            <p:cNvSpPr txBox="1"/>
            <p:nvPr/>
          </p:nvSpPr>
          <p:spPr>
            <a:xfrm>
              <a:off x="5235655" y="2376704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51" name="CuadroTexto 865">
              <a:extLst>
                <a:ext uri="{FF2B5EF4-FFF2-40B4-BE49-F238E27FC236}">
                  <a16:creationId xmlns:a16="http://schemas.microsoft.com/office/drawing/2014/main" id="{FC156838-9CE0-4124-89E5-4C4852A6BFF6}"/>
                </a:ext>
              </a:extLst>
            </p:cNvPr>
            <p:cNvSpPr txBox="1"/>
            <p:nvPr/>
          </p:nvSpPr>
          <p:spPr>
            <a:xfrm>
              <a:off x="4632084" y="2382384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=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55" name="CuadroTexto 865">
              <a:extLst>
                <a:ext uri="{FF2B5EF4-FFF2-40B4-BE49-F238E27FC236}">
                  <a16:creationId xmlns:a16="http://schemas.microsoft.com/office/drawing/2014/main" id="{526538D2-6D28-4E23-8EE5-961521C192D6}"/>
                </a:ext>
              </a:extLst>
            </p:cNvPr>
            <p:cNvSpPr txBox="1"/>
            <p:nvPr/>
          </p:nvSpPr>
          <p:spPr>
            <a:xfrm>
              <a:off x="4629606" y="2984790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63" name="CuadroTexto 865">
              <a:extLst>
                <a:ext uri="{FF2B5EF4-FFF2-40B4-BE49-F238E27FC236}">
                  <a16:creationId xmlns:a16="http://schemas.microsoft.com/office/drawing/2014/main" id="{0E30C244-8FE2-4E3E-9466-E7903F5C9140}"/>
                </a:ext>
              </a:extLst>
            </p:cNvPr>
            <p:cNvSpPr txBox="1"/>
            <p:nvPr/>
          </p:nvSpPr>
          <p:spPr>
            <a:xfrm>
              <a:off x="4629606" y="3616931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65" name="CuadroTexto 865">
              <a:extLst>
                <a:ext uri="{FF2B5EF4-FFF2-40B4-BE49-F238E27FC236}">
                  <a16:creationId xmlns:a16="http://schemas.microsoft.com/office/drawing/2014/main" id="{5BB473DD-2A34-4280-B96E-937829E9504A}"/>
                </a:ext>
              </a:extLst>
            </p:cNvPr>
            <p:cNvSpPr txBox="1"/>
            <p:nvPr/>
          </p:nvSpPr>
          <p:spPr>
            <a:xfrm>
              <a:off x="2802896" y="4217678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66" name="CuadroTexto 865">
              <a:extLst>
                <a:ext uri="{FF2B5EF4-FFF2-40B4-BE49-F238E27FC236}">
                  <a16:creationId xmlns:a16="http://schemas.microsoft.com/office/drawing/2014/main" id="{B407F97E-DFFA-44B7-A699-4580B367966F}"/>
                </a:ext>
              </a:extLst>
            </p:cNvPr>
            <p:cNvSpPr txBox="1"/>
            <p:nvPr/>
          </p:nvSpPr>
          <p:spPr>
            <a:xfrm>
              <a:off x="4031607" y="4217678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80" name="CuadroTexto 865">
              <a:extLst>
                <a:ext uri="{FF2B5EF4-FFF2-40B4-BE49-F238E27FC236}">
                  <a16:creationId xmlns:a16="http://schemas.microsoft.com/office/drawing/2014/main" id="{C998540D-6B58-4698-9DE1-5DFF83980C30}"/>
                </a:ext>
              </a:extLst>
            </p:cNvPr>
            <p:cNvSpPr txBox="1"/>
            <p:nvPr/>
          </p:nvSpPr>
          <p:spPr>
            <a:xfrm>
              <a:off x="2801967" y="3613252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F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81" name="CuadroTexto 865">
              <a:extLst>
                <a:ext uri="{FF2B5EF4-FFF2-40B4-BE49-F238E27FC236}">
                  <a16:creationId xmlns:a16="http://schemas.microsoft.com/office/drawing/2014/main" id="{55E2F40D-03D2-4B57-B6FB-F3C29008CB7B}"/>
                </a:ext>
              </a:extLst>
            </p:cNvPr>
            <p:cNvSpPr txBox="1"/>
            <p:nvPr/>
          </p:nvSpPr>
          <p:spPr>
            <a:xfrm>
              <a:off x="4021104" y="3613252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85" name="CuadroTexto 865">
              <a:extLst>
                <a:ext uri="{FF2B5EF4-FFF2-40B4-BE49-F238E27FC236}">
                  <a16:creationId xmlns:a16="http://schemas.microsoft.com/office/drawing/2014/main" id="{F905BF65-6789-40AE-8054-B23DB082B71A}"/>
                </a:ext>
              </a:extLst>
            </p:cNvPr>
            <p:cNvSpPr txBox="1"/>
            <p:nvPr/>
          </p:nvSpPr>
          <p:spPr>
            <a:xfrm>
              <a:off x="3410469" y="3597621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+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89" name="CuadroTexto 865">
              <a:extLst>
                <a:ext uri="{FF2B5EF4-FFF2-40B4-BE49-F238E27FC236}">
                  <a16:creationId xmlns:a16="http://schemas.microsoft.com/office/drawing/2014/main" id="{F8053067-7307-4E45-A4D3-6D512E75F421}"/>
                </a:ext>
              </a:extLst>
            </p:cNvPr>
            <p:cNvSpPr txBox="1"/>
            <p:nvPr/>
          </p:nvSpPr>
          <p:spPr>
            <a:xfrm>
              <a:off x="2809738" y="4840507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3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90" name="CuadroTexto 865">
              <a:extLst>
                <a:ext uri="{FF2B5EF4-FFF2-40B4-BE49-F238E27FC236}">
                  <a16:creationId xmlns:a16="http://schemas.microsoft.com/office/drawing/2014/main" id="{B6C5B875-A52C-4765-8105-F611BF7D2F27}"/>
                </a:ext>
              </a:extLst>
            </p:cNvPr>
            <p:cNvSpPr txBox="1"/>
            <p:nvPr/>
          </p:nvSpPr>
          <p:spPr>
            <a:xfrm>
              <a:off x="4019552" y="4840507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2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91" name="CuadroTexto 865">
              <a:extLst>
                <a:ext uri="{FF2B5EF4-FFF2-40B4-BE49-F238E27FC236}">
                  <a16:creationId xmlns:a16="http://schemas.microsoft.com/office/drawing/2014/main" id="{5FC78931-71B0-488D-8EC4-6C83C5C9E9B5}"/>
                </a:ext>
              </a:extLst>
            </p:cNvPr>
            <p:cNvSpPr txBox="1"/>
            <p:nvPr/>
          </p:nvSpPr>
          <p:spPr>
            <a:xfrm>
              <a:off x="4626609" y="4224576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4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92" name="CuadroTexto 865">
              <a:extLst>
                <a:ext uri="{FF2B5EF4-FFF2-40B4-BE49-F238E27FC236}">
                  <a16:creationId xmlns:a16="http://schemas.microsoft.com/office/drawing/2014/main" id="{BA868BD6-EC82-4D2F-B35B-3E10AEDFE2BC}"/>
                </a:ext>
              </a:extLst>
            </p:cNvPr>
            <p:cNvSpPr txBox="1"/>
            <p:nvPr/>
          </p:nvSpPr>
          <p:spPr>
            <a:xfrm>
              <a:off x="5241864" y="3005243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8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93" name="CuadroTexto 865">
              <a:extLst>
                <a:ext uri="{FF2B5EF4-FFF2-40B4-BE49-F238E27FC236}">
                  <a16:creationId xmlns:a16="http://schemas.microsoft.com/office/drawing/2014/main" id="{9DCE96B9-7AA8-4D81-9F9E-C4BECB7A391C}"/>
                </a:ext>
              </a:extLst>
            </p:cNvPr>
            <p:cNvSpPr txBox="1"/>
            <p:nvPr/>
          </p:nvSpPr>
          <p:spPr>
            <a:xfrm>
              <a:off x="4016516" y="2853424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_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42" name="CuadroTexto 865">
              <a:extLst>
                <a:ext uri="{FF2B5EF4-FFF2-40B4-BE49-F238E27FC236}">
                  <a16:creationId xmlns:a16="http://schemas.microsoft.com/office/drawing/2014/main" id="{87EA3AC1-5BCB-4EF8-B2D8-5DCF663582E8}"/>
                </a:ext>
              </a:extLst>
            </p:cNvPr>
            <p:cNvSpPr txBox="1"/>
            <p:nvPr/>
          </p:nvSpPr>
          <p:spPr>
            <a:xfrm>
              <a:off x="4632084" y="1735422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S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53" name="CuadroTexto 865">
              <a:extLst>
                <a:ext uri="{FF2B5EF4-FFF2-40B4-BE49-F238E27FC236}">
                  <a16:creationId xmlns:a16="http://schemas.microsoft.com/office/drawing/2014/main" id="{98FC1F1F-A28E-4608-849E-8C448652467E}"/>
                </a:ext>
              </a:extLst>
            </p:cNvPr>
            <p:cNvSpPr txBox="1"/>
            <p:nvPr/>
          </p:nvSpPr>
          <p:spPr>
            <a:xfrm>
              <a:off x="4023555" y="2377778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54" name="CuadroTexto 865">
              <a:extLst>
                <a:ext uri="{FF2B5EF4-FFF2-40B4-BE49-F238E27FC236}">
                  <a16:creationId xmlns:a16="http://schemas.microsoft.com/office/drawing/2014/main" id="{56B018A9-61F9-4D0A-BF3D-ACDCA69DF00F}"/>
                </a:ext>
              </a:extLst>
            </p:cNvPr>
            <p:cNvSpPr txBox="1"/>
            <p:nvPr/>
          </p:nvSpPr>
          <p:spPr>
            <a:xfrm>
              <a:off x="3410469" y="2984790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B642FB12-EF16-46D9-817B-FB2F60906AB9}"/>
              </a:ext>
            </a:extLst>
          </p:cNvPr>
          <p:cNvSpPr txBox="1"/>
          <p:nvPr/>
        </p:nvSpPr>
        <p:spPr>
          <a:xfrm>
            <a:off x="1512925" y="115755"/>
            <a:ext cx="44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( )</a:t>
            </a:r>
          </a:p>
        </p:txBody>
      </p:sp>
      <p:sp>
        <p:nvSpPr>
          <p:cNvPr id="399" name="CuadroTexto 398">
            <a:extLst>
              <a:ext uri="{FF2B5EF4-FFF2-40B4-BE49-F238E27FC236}">
                <a16:creationId xmlns:a16="http://schemas.microsoft.com/office/drawing/2014/main" id="{1E382D48-04E6-40E1-A4EA-6FF4F9E11D55}"/>
              </a:ext>
            </a:extLst>
          </p:cNvPr>
          <p:cNvSpPr txBox="1"/>
          <p:nvPr/>
        </p:nvSpPr>
        <p:spPr>
          <a:xfrm>
            <a:off x="872669" y="725103"/>
            <a:ext cx="50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(1)</a:t>
            </a:r>
          </a:p>
        </p:txBody>
      </p:sp>
      <p:sp>
        <p:nvSpPr>
          <p:cNvPr id="400" name="CuadroTexto 399">
            <a:extLst>
              <a:ext uri="{FF2B5EF4-FFF2-40B4-BE49-F238E27FC236}">
                <a16:creationId xmlns:a16="http://schemas.microsoft.com/office/drawing/2014/main" id="{76EA352B-E282-4608-94BA-ECF77356905A}"/>
              </a:ext>
            </a:extLst>
          </p:cNvPr>
          <p:cNvSpPr txBox="1"/>
          <p:nvPr/>
        </p:nvSpPr>
        <p:spPr>
          <a:xfrm>
            <a:off x="142235" y="1289452"/>
            <a:ext cx="69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(1,1)</a:t>
            </a:r>
          </a:p>
        </p:txBody>
      </p:sp>
      <p:sp>
        <p:nvSpPr>
          <p:cNvPr id="96" name="Forma libre: forma 95">
            <a:extLst>
              <a:ext uri="{FF2B5EF4-FFF2-40B4-BE49-F238E27FC236}">
                <a16:creationId xmlns:a16="http://schemas.microsoft.com/office/drawing/2014/main" id="{8CEF028B-AD4F-4187-A95D-7917D0D83632}"/>
              </a:ext>
            </a:extLst>
          </p:cNvPr>
          <p:cNvSpPr/>
          <p:nvPr/>
        </p:nvSpPr>
        <p:spPr>
          <a:xfrm rot="7471720">
            <a:off x="4460189" y="526227"/>
            <a:ext cx="440726" cy="100123"/>
          </a:xfrm>
          <a:custGeom>
            <a:avLst/>
            <a:gdLst>
              <a:gd name="connsiteX0" fmla="*/ 0 w 2753474"/>
              <a:gd name="connsiteY0" fmla="*/ 0 h 673241"/>
              <a:gd name="connsiteX1" fmla="*/ 873303 w 2753474"/>
              <a:gd name="connsiteY1" fmla="*/ 667820 h 673241"/>
              <a:gd name="connsiteX2" fmla="*/ 2753474 w 2753474"/>
              <a:gd name="connsiteY2" fmla="*/ 297951 h 673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3474" h="673241">
                <a:moveTo>
                  <a:pt x="0" y="0"/>
                </a:moveTo>
                <a:cubicBezTo>
                  <a:pt x="207195" y="309081"/>
                  <a:pt x="414391" y="618162"/>
                  <a:pt x="873303" y="667820"/>
                </a:cubicBezTo>
                <a:cubicBezTo>
                  <a:pt x="1332215" y="717479"/>
                  <a:pt x="2482921" y="412679"/>
                  <a:pt x="2753474" y="29795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36" name="CuadroTexto 1635">
            <a:extLst>
              <a:ext uri="{FF2B5EF4-FFF2-40B4-BE49-F238E27FC236}">
                <a16:creationId xmlns:a16="http://schemas.microsoft.com/office/drawing/2014/main" id="{E0E9BFC6-AA00-49A5-9B6E-9F8202761222}"/>
              </a:ext>
            </a:extLst>
          </p:cNvPr>
          <p:cNvSpPr txBox="1"/>
          <p:nvPr/>
        </p:nvSpPr>
        <p:spPr>
          <a:xfrm>
            <a:off x="3444367" y="1286681"/>
            <a:ext cx="69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(1,1)</a:t>
            </a:r>
          </a:p>
        </p:txBody>
      </p:sp>
      <p:grpSp>
        <p:nvGrpSpPr>
          <p:cNvPr id="1397" name="Grupo 1396">
            <a:extLst>
              <a:ext uri="{FF2B5EF4-FFF2-40B4-BE49-F238E27FC236}">
                <a16:creationId xmlns:a16="http://schemas.microsoft.com/office/drawing/2014/main" id="{48D7BCEC-3F29-43AB-9B75-7C01A2BBA92D}"/>
              </a:ext>
            </a:extLst>
          </p:cNvPr>
          <p:cNvGrpSpPr/>
          <p:nvPr/>
        </p:nvGrpSpPr>
        <p:grpSpPr>
          <a:xfrm>
            <a:off x="9512442" y="2455760"/>
            <a:ext cx="2278555" cy="2952188"/>
            <a:chOff x="3158404" y="2440681"/>
            <a:chExt cx="1170394" cy="1493628"/>
          </a:xfrm>
        </p:grpSpPr>
        <p:grpSp>
          <p:nvGrpSpPr>
            <p:cNvPr id="1416" name="Grupo 1415">
              <a:extLst>
                <a:ext uri="{FF2B5EF4-FFF2-40B4-BE49-F238E27FC236}">
                  <a16:creationId xmlns:a16="http://schemas.microsoft.com/office/drawing/2014/main" id="{D7CD6B78-8F9B-4184-83D5-68FFCED3566C}"/>
                </a:ext>
              </a:extLst>
            </p:cNvPr>
            <p:cNvGrpSpPr/>
            <p:nvPr/>
          </p:nvGrpSpPr>
          <p:grpSpPr>
            <a:xfrm>
              <a:off x="3158404" y="2440681"/>
              <a:ext cx="1170394" cy="1181037"/>
              <a:chOff x="3158404" y="2440681"/>
              <a:chExt cx="1170394" cy="1181037"/>
            </a:xfrm>
          </p:grpSpPr>
          <p:grpSp>
            <p:nvGrpSpPr>
              <p:cNvPr id="1419" name="Grupo 1418">
                <a:extLst>
                  <a:ext uri="{FF2B5EF4-FFF2-40B4-BE49-F238E27FC236}">
                    <a16:creationId xmlns:a16="http://schemas.microsoft.com/office/drawing/2014/main" id="{6EE15472-81C3-4DFA-A5F2-36E39C6A1DB5}"/>
                  </a:ext>
                </a:extLst>
              </p:cNvPr>
              <p:cNvGrpSpPr/>
              <p:nvPr/>
            </p:nvGrpSpPr>
            <p:grpSpPr>
              <a:xfrm>
                <a:off x="3158404" y="2440681"/>
                <a:ext cx="1170394" cy="874048"/>
                <a:chOff x="3158404" y="2440681"/>
                <a:chExt cx="1170394" cy="874048"/>
              </a:xfrm>
            </p:grpSpPr>
            <p:grpSp>
              <p:nvGrpSpPr>
                <p:cNvPr id="1422" name="Grupo 1421">
                  <a:extLst>
                    <a:ext uri="{FF2B5EF4-FFF2-40B4-BE49-F238E27FC236}">
                      <a16:creationId xmlns:a16="http://schemas.microsoft.com/office/drawing/2014/main" id="{ADF45370-5973-42BE-AC9D-E888EC7720AB}"/>
                    </a:ext>
                  </a:extLst>
                </p:cNvPr>
                <p:cNvGrpSpPr/>
                <p:nvPr/>
              </p:nvGrpSpPr>
              <p:grpSpPr>
                <a:xfrm>
                  <a:off x="3669350" y="2440681"/>
                  <a:ext cx="659448" cy="564496"/>
                  <a:chOff x="3669350" y="2440681"/>
                  <a:chExt cx="659448" cy="564496"/>
                </a:xfrm>
              </p:grpSpPr>
              <p:sp>
                <p:nvSpPr>
                  <p:cNvPr id="1433" name="Elipse 1432">
                    <a:extLst>
                      <a:ext uri="{FF2B5EF4-FFF2-40B4-BE49-F238E27FC236}">
                        <a16:creationId xmlns:a16="http://schemas.microsoft.com/office/drawing/2014/main" id="{B6590E8D-89AF-4C46-80BE-6DE24B86EB68}"/>
                      </a:ext>
                    </a:extLst>
                  </p:cNvPr>
                  <p:cNvSpPr/>
                  <p:nvPr/>
                </p:nvSpPr>
                <p:spPr>
                  <a:xfrm>
                    <a:off x="3783862" y="2440681"/>
                    <a:ext cx="232115" cy="232114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sp>
                <p:nvSpPr>
                  <p:cNvPr id="1434" name="Elipse 1433">
                    <a:extLst>
                      <a:ext uri="{FF2B5EF4-FFF2-40B4-BE49-F238E27FC236}">
                        <a16:creationId xmlns:a16="http://schemas.microsoft.com/office/drawing/2014/main" id="{48F742A1-AE24-477B-94DA-6505A65B1C70}"/>
                      </a:ext>
                    </a:extLst>
                  </p:cNvPr>
                  <p:cNvSpPr/>
                  <p:nvPr/>
                </p:nvSpPr>
                <p:spPr>
                  <a:xfrm>
                    <a:off x="3783861" y="2768517"/>
                    <a:ext cx="232115" cy="2321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sp>
                <p:nvSpPr>
                  <p:cNvPr id="1435" name="Elipse 1434">
                    <a:extLst>
                      <a:ext uri="{FF2B5EF4-FFF2-40B4-BE49-F238E27FC236}">
                        <a16:creationId xmlns:a16="http://schemas.microsoft.com/office/drawing/2014/main" id="{5886DCB7-6E84-4671-8220-75966B792402}"/>
                      </a:ext>
                    </a:extLst>
                  </p:cNvPr>
                  <p:cNvSpPr/>
                  <p:nvPr/>
                </p:nvSpPr>
                <p:spPr>
                  <a:xfrm>
                    <a:off x="4096683" y="2773063"/>
                    <a:ext cx="232115" cy="232114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cxnSp>
                <p:nvCxnSpPr>
                  <p:cNvPr id="1436" name="Conector recto 1435">
                    <a:extLst>
                      <a:ext uri="{FF2B5EF4-FFF2-40B4-BE49-F238E27FC236}">
                        <a16:creationId xmlns:a16="http://schemas.microsoft.com/office/drawing/2014/main" id="{82AE10BC-310E-48FA-9066-449E111B2B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9919" y="2672795"/>
                    <a:ext cx="1" cy="9572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7" name="Conector recto 1436">
                    <a:extLst>
                      <a:ext uri="{FF2B5EF4-FFF2-40B4-BE49-F238E27FC236}">
                        <a16:creationId xmlns:a16="http://schemas.microsoft.com/office/drawing/2014/main" id="{2EC67326-1587-4C2C-87A3-92BD0C4643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99920" y="2672795"/>
                    <a:ext cx="230755" cy="13426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8" name="Conector recto 1437">
                    <a:extLst>
                      <a:ext uri="{FF2B5EF4-FFF2-40B4-BE49-F238E27FC236}">
                        <a16:creationId xmlns:a16="http://schemas.microsoft.com/office/drawing/2014/main" id="{1800D749-9355-4F29-B6FB-6BCB5D941E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69350" y="2672795"/>
                    <a:ext cx="230570" cy="12792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23" name="Grupo 1422">
                  <a:extLst>
                    <a:ext uri="{FF2B5EF4-FFF2-40B4-BE49-F238E27FC236}">
                      <a16:creationId xmlns:a16="http://schemas.microsoft.com/office/drawing/2014/main" id="{3E323E66-0045-4F2D-9F0F-60D754CE296A}"/>
                    </a:ext>
                  </a:extLst>
                </p:cNvPr>
                <p:cNvGrpSpPr/>
                <p:nvPr/>
              </p:nvGrpSpPr>
              <p:grpSpPr>
                <a:xfrm>
                  <a:off x="3158404" y="2766724"/>
                  <a:ext cx="857759" cy="545310"/>
                  <a:chOff x="3158404" y="2766724"/>
                  <a:chExt cx="857759" cy="545310"/>
                </a:xfrm>
              </p:grpSpPr>
              <p:sp>
                <p:nvSpPr>
                  <p:cNvPr id="1426" name="Elipse 1425">
                    <a:extLst>
                      <a:ext uri="{FF2B5EF4-FFF2-40B4-BE49-F238E27FC236}">
                        <a16:creationId xmlns:a16="http://schemas.microsoft.com/office/drawing/2014/main" id="{4E8DBBC2-440E-4E4B-803D-B1D18E148C97}"/>
                      </a:ext>
                    </a:extLst>
                  </p:cNvPr>
                  <p:cNvSpPr/>
                  <p:nvPr/>
                </p:nvSpPr>
                <p:spPr>
                  <a:xfrm>
                    <a:off x="3471227" y="2766724"/>
                    <a:ext cx="232115" cy="232114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sp>
                <p:nvSpPr>
                  <p:cNvPr id="1427" name="Elipse 1426">
                    <a:extLst>
                      <a:ext uri="{FF2B5EF4-FFF2-40B4-BE49-F238E27FC236}">
                        <a16:creationId xmlns:a16="http://schemas.microsoft.com/office/drawing/2014/main" id="{1463052B-3944-481B-80FE-7A4D3EAA6EAA}"/>
                      </a:ext>
                    </a:extLst>
                  </p:cNvPr>
                  <p:cNvSpPr/>
                  <p:nvPr/>
                </p:nvSpPr>
                <p:spPr>
                  <a:xfrm>
                    <a:off x="3471226" y="3078223"/>
                    <a:ext cx="232115" cy="2321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sp>
                <p:nvSpPr>
                  <p:cNvPr id="1428" name="Elipse 1427">
                    <a:extLst>
                      <a:ext uri="{FF2B5EF4-FFF2-40B4-BE49-F238E27FC236}">
                        <a16:creationId xmlns:a16="http://schemas.microsoft.com/office/drawing/2014/main" id="{2CED16A0-E7B3-4198-8C9E-87C491302F18}"/>
                      </a:ext>
                    </a:extLst>
                  </p:cNvPr>
                  <p:cNvSpPr/>
                  <p:nvPr/>
                </p:nvSpPr>
                <p:spPr>
                  <a:xfrm>
                    <a:off x="3784048" y="3079920"/>
                    <a:ext cx="232115" cy="232114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sp>
                <p:nvSpPr>
                  <p:cNvPr id="1429" name="Elipse 1428">
                    <a:extLst>
                      <a:ext uri="{FF2B5EF4-FFF2-40B4-BE49-F238E27FC236}">
                        <a16:creationId xmlns:a16="http://schemas.microsoft.com/office/drawing/2014/main" id="{4BB202D3-A84F-4A42-9F24-88543B6AC05B}"/>
                      </a:ext>
                    </a:extLst>
                  </p:cNvPr>
                  <p:cNvSpPr/>
                  <p:nvPr/>
                </p:nvSpPr>
                <p:spPr>
                  <a:xfrm>
                    <a:off x="3158404" y="3073879"/>
                    <a:ext cx="232115" cy="2321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cxnSp>
                <p:nvCxnSpPr>
                  <p:cNvPr id="1430" name="Conector recto 1429">
                    <a:extLst>
                      <a:ext uri="{FF2B5EF4-FFF2-40B4-BE49-F238E27FC236}">
                        <a16:creationId xmlns:a16="http://schemas.microsoft.com/office/drawing/2014/main" id="{76C93D5B-E142-4E23-9205-9979DDF543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587284" y="2998838"/>
                    <a:ext cx="1" cy="7938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1" name="Conector recto 1430">
                    <a:extLst>
                      <a:ext uri="{FF2B5EF4-FFF2-40B4-BE49-F238E27FC236}">
                        <a16:creationId xmlns:a16="http://schemas.microsoft.com/office/drawing/2014/main" id="{7FD884B6-F03A-498C-BB6E-512920741B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87285" y="2998838"/>
                    <a:ext cx="230755" cy="115074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2" name="Conector recto 1431">
                    <a:extLst>
                      <a:ext uri="{FF2B5EF4-FFF2-40B4-BE49-F238E27FC236}">
                        <a16:creationId xmlns:a16="http://schemas.microsoft.com/office/drawing/2014/main" id="{0908D3F8-50F7-4FFF-86FC-CC258F8F58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356527" y="2998838"/>
                    <a:ext cx="230758" cy="10903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24" name="Elipse 1423">
                  <a:extLst>
                    <a:ext uri="{FF2B5EF4-FFF2-40B4-BE49-F238E27FC236}">
                      <a16:creationId xmlns:a16="http://schemas.microsoft.com/office/drawing/2014/main" id="{72AD776E-F789-4CF1-8446-A1B212258D95}"/>
                    </a:ext>
                  </a:extLst>
                </p:cNvPr>
                <p:cNvSpPr/>
                <p:nvPr/>
              </p:nvSpPr>
              <p:spPr>
                <a:xfrm>
                  <a:off x="4096683" y="3082615"/>
                  <a:ext cx="232115" cy="232114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cxnSp>
              <p:nvCxnSpPr>
                <p:cNvPr id="1425" name="Conector recto 1424">
                  <a:extLst>
                    <a:ext uri="{FF2B5EF4-FFF2-40B4-BE49-F238E27FC236}">
                      <a16:creationId xmlns:a16="http://schemas.microsoft.com/office/drawing/2014/main" id="{85648A38-0AAB-45AE-8EFF-085A3E1E85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2741" y="3005177"/>
                  <a:ext cx="0" cy="7743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0" name="Elipse 1419">
                <a:extLst>
                  <a:ext uri="{FF2B5EF4-FFF2-40B4-BE49-F238E27FC236}">
                    <a16:creationId xmlns:a16="http://schemas.microsoft.com/office/drawing/2014/main" id="{40A59314-D31D-4AA6-B262-6F6D5C4A1E68}"/>
                  </a:ext>
                </a:extLst>
              </p:cNvPr>
              <p:cNvSpPr/>
              <p:nvPr/>
            </p:nvSpPr>
            <p:spPr>
              <a:xfrm>
                <a:off x="3783861" y="3389604"/>
                <a:ext cx="232115" cy="232114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s-ES"/>
              </a:p>
            </p:txBody>
          </p:sp>
          <p:cxnSp>
            <p:nvCxnSpPr>
              <p:cNvPr id="1421" name="Conector recto 1420">
                <a:extLst>
                  <a:ext uri="{FF2B5EF4-FFF2-40B4-BE49-F238E27FC236}">
                    <a16:creationId xmlns:a16="http://schemas.microsoft.com/office/drawing/2014/main" id="{F903E31F-9674-4935-9F4B-02192F1392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9919" y="3312034"/>
                <a:ext cx="187" cy="7757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17" name="Elipse 1416">
              <a:extLst>
                <a:ext uri="{FF2B5EF4-FFF2-40B4-BE49-F238E27FC236}">
                  <a16:creationId xmlns:a16="http://schemas.microsoft.com/office/drawing/2014/main" id="{1E191E26-3705-4DEF-A0A2-16144A6F8D7C}"/>
                </a:ext>
              </a:extLst>
            </p:cNvPr>
            <p:cNvSpPr/>
            <p:nvPr/>
          </p:nvSpPr>
          <p:spPr>
            <a:xfrm>
              <a:off x="3783861" y="3702195"/>
              <a:ext cx="232115" cy="232114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ES"/>
            </a:p>
          </p:txBody>
        </p:sp>
        <p:cxnSp>
          <p:nvCxnSpPr>
            <p:cNvPr id="1418" name="Conector recto 1417">
              <a:extLst>
                <a:ext uri="{FF2B5EF4-FFF2-40B4-BE49-F238E27FC236}">
                  <a16:creationId xmlns:a16="http://schemas.microsoft.com/office/drawing/2014/main" id="{BDBE4ED5-5671-4C9A-B7CD-8127EFBFC1EE}"/>
                </a:ext>
              </a:extLst>
            </p:cNvPr>
            <p:cNvCxnSpPr>
              <a:cxnSpLocks/>
            </p:cNvCxnSpPr>
            <p:nvPr/>
          </p:nvCxnSpPr>
          <p:spPr>
            <a:xfrm>
              <a:off x="3899919" y="3621718"/>
              <a:ext cx="0" cy="8047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98" name="Grupo 1397">
            <a:extLst>
              <a:ext uri="{FF2B5EF4-FFF2-40B4-BE49-F238E27FC236}">
                <a16:creationId xmlns:a16="http://schemas.microsoft.com/office/drawing/2014/main" id="{1633BABF-FB5C-47DC-8535-2154FE79437F}"/>
              </a:ext>
            </a:extLst>
          </p:cNvPr>
          <p:cNvGrpSpPr/>
          <p:nvPr/>
        </p:nvGrpSpPr>
        <p:grpSpPr>
          <a:xfrm>
            <a:off x="6153860" y="4156634"/>
            <a:ext cx="1669910" cy="1848876"/>
            <a:chOff x="1550473" y="2991052"/>
            <a:chExt cx="857760" cy="935471"/>
          </a:xfrm>
        </p:grpSpPr>
        <p:sp>
          <p:nvSpPr>
            <p:cNvPr id="1399" name="Elipse 1398">
              <a:extLst>
                <a:ext uri="{FF2B5EF4-FFF2-40B4-BE49-F238E27FC236}">
                  <a16:creationId xmlns:a16="http://schemas.microsoft.com/office/drawing/2014/main" id="{2FB7670B-D766-4A48-BAC4-69487992F9BC}"/>
                </a:ext>
              </a:extLst>
            </p:cNvPr>
            <p:cNvSpPr/>
            <p:nvPr/>
          </p:nvSpPr>
          <p:spPr>
            <a:xfrm>
              <a:off x="1550474" y="3693405"/>
              <a:ext cx="232115" cy="232114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ES"/>
            </a:p>
          </p:txBody>
        </p:sp>
        <p:grpSp>
          <p:nvGrpSpPr>
            <p:cNvPr id="1400" name="Grupo 1399">
              <a:extLst>
                <a:ext uri="{FF2B5EF4-FFF2-40B4-BE49-F238E27FC236}">
                  <a16:creationId xmlns:a16="http://schemas.microsoft.com/office/drawing/2014/main" id="{3E16AAE5-3031-49E0-9401-8C77A03566E6}"/>
                </a:ext>
              </a:extLst>
            </p:cNvPr>
            <p:cNvGrpSpPr/>
            <p:nvPr/>
          </p:nvGrpSpPr>
          <p:grpSpPr>
            <a:xfrm>
              <a:off x="1550473" y="2991052"/>
              <a:ext cx="857760" cy="935471"/>
              <a:chOff x="1550473" y="2991052"/>
              <a:chExt cx="857760" cy="935471"/>
            </a:xfrm>
          </p:grpSpPr>
          <p:grpSp>
            <p:nvGrpSpPr>
              <p:cNvPr id="1402" name="Grupo 1401">
                <a:extLst>
                  <a:ext uri="{FF2B5EF4-FFF2-40B4-BE49-F238E27FC236}">
                    <a16:creationId xmlns:a16="http://schemas.microsoft.com/office/drawing/2014/main" id="{2CD016D7-6A23-49C3-9317-B1478F4E4AB2}"/>
                  </a:ext>
                </a:extLst>
              </p:cNvPr>
              <p:cNvGrpSpPr/>
              <p:nvPr/>
            </p:nvGrpSpPr>
            <p:grpSpPr>
              <a:xfrm>
                <a:off x="1550473" y="2991052"/>
                <a:ext cx="857760" cy="622880"/>
                <a:chOff x="1550473" y="2991052"/>
                <a:chExt cx="857760" cy="622880"/>
              </a:xfrm>
            </p:grpSpPr>
            <p:grpSp>
              <p:nvGrpSpPr>
                <p:cNvPr id="1405" name="Grupo 1404">
                  <a:extLst>
                    <a:ext uri="{FF2B5EF4-FFF2-40B4-BE49-F238E27FC236}">
                      <a16:creationId xmlns:a16="http://schemas.microsoft.com/office/drawing/2014/main" id="{97FB837C-9EB1-4A50-823C-08432C42EB2E}"/>
                    </a:ext>
                  </a:extLst>
                </p:cNvPr>
                <p:cNvGrpSpPr/>
                <p:nvPr/>
              </p:nvGrpSpPr>
              <p:grpSpPr>
                <a:xfrm>
                  <a:off x="1550475" y="2991052"/>
                  <a:ext cx="857758" cy="313196"/>
                  <a:chOff x="1550475" y="2991052"/>
                  <a:chExt cx="857758" cy="313196"/>
                </a:xfrm>
              </p:grpSpPr>
              <p:sp>
                <p:nvSpPr>
                  <p:cNvPr id="1410" name="Elipse 1409">
                    <a:extLst>
                      <a:ext uri="{FF2B5EF4-FFF2-40B4-BE49-F238E27FC236}">
                        <a16:creationId xmlns:a16="http://schemas.microsoft.com/office/drawing/2014/main" id="{0DBB2348-7232-466D-9E77-636E17B59D2D}"/>
                      </a:ext>
                    </a:extLst>
                  </p:cNvPr>
                  <p:cNvSpPr/>
                  <p:nvPr/>
                </p:nvSpPr>
                <p:spPr>
                  <a:xfrm>
                    <a:off x="1863297" y="3070437"/>
                    <a:ext cx="232115" cy="2321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sp>
                <p:nvSpPr>
                  <p:cNvPr id="1411" name="Elipse 1410">
                    <a:extLst>
                      <a:ext uri="{FF2B5EF4-FFF2-40B4-BE49-F238E27FC236}">
                        <a16:creationId xmlns:a16="http://schemas.microsoft.com/office/drawing/2014/main" id="{4C209099-C9E7-4ED2-92E0-D5AB00E127CC}"/>
                      </a:ext>
                    </a:extLst>
                  </p:cNvPr>
                  <p:cNvSpPr/>
                  <p:nvPr/>
                </p:nvSpPr>
                <p:spPr>
                  <a:xfrm>
                    <a:off x="2176118" y="3072134"/>
                    <a:ext cx="232115" cy="232114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sp>
                <p:nvSpPr>
                  <p:cNvPr id="1412" name="Elipse 1411">
                    <a:extLst>
                      <a:ext uri="{FF2B5EF4-FFF2-40B4-BE49-F238E27FC236}">
                        <a16:creationId xmlns:a16="http://schemas.microsoft.com/office/drawing/2014/main" id="{5A79FCA2-D585-4046-B0B2-529DA20036FB}"/>
                      </a:ext>
                    </a:extLst>
                  </p:cNvPr>
                  <p:cNvSpPr/>
                  <p:nvPr/>
                </p:nvSpPr>
                <p:spPr>
                  <a:xfrm>
                    <a:off x="1550475" y="3066094"/>
                    <a:ext cx="232115" cy="2321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cxnSp>
                <p:nvCxnSpPr>
                  <p:cNvPr id="1413" name="Conector recto 1412">
                    <a:extLst>
                      <a:ext uri="{FF2B5EF4-FFF2-40B4-BE49-F238E27FC236}">
                        <a16:creationId xmlns:a16="http://schemas.microsoft.com/office/drawing/2014/main" id="{ABE4C655-FAD0-451D-86FB-28BE66C566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979353" y="2991053"/>
                    <a:ext cx="1" cy="7938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4" name="Conector recto 1413">
                    <a:extLst>
                      <a:ext uri="{FF2B5EF4-FFF2-40B4-BE49-F238E27FC236}">
                        <a16:creationId xmlns:a16="http://schemas.microsoft.com/office/drawing/2014/main" id="{D5DF3661-30A6-49B7-B3A5-92B265CC10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79354" y="2991052"/>
                    <a:ext cx="230755" cy="115074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5" name="Conector recto 1414">
                    <a:extLst>
                      <a:ext uri="{FF2B5EF4-FFF2-40B4-BE49-F238E27FC236}">
                        <a16:creationId xmlns:a16="http://schemas.microsoft.com/office/drawing/2014/main" id="{D63A8C36-7696-4D12-9330-A5502402F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48595" y="2991055"/>
                    <a:ext cx="230758" cy="10903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6" name="Elipse 1405">
                  <a:extLst>
                    <a:ext uri="{FF2B5EF4-FFF2-40B4-BE49-F238E27FC236}">
                      <a16:creationId xmlns:a16="http://schemas.microsoft.com/office/drawing/2014/main" id="{D4D0B75A-94C7-41FF-AF8A-8DC217683BD5}"/>
                    </a:ext>
                  </a:extLst>
                </p:cNvPr>
                <p:cNvSpPr/>
                <p:nvPr/>
              </p:nvSpPr>
              <p:spPr>
                <a:xfrm>
                  <a:off x="2175931" y="3381818"/>
                  <a:ext cx="232115" cy="232114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cxnSp>
              <p:nvCxnSpPr>
                <p:cNvPr id="1407" name="Conector recto 1406">
                  <a:extLst>
                    <a:ext uri="{FF2B5EF4-FFF2-40B4-BE49-F238E27FC236}">
                      <a16:creationId xmlns:a16="http://schemas.microsoft.com/office/drawing/2014/main" id="{79303537-27AA-417B-9EFA-00DCC31035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91987" y="3304249"/>
                  <a:ext cx="187" cy="7757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08" name="Elipse 1407">
                  <a:extLst>
                    <a:ext uri="{FF2B5EF4-FFF2-40B4-BE49-F238E27FC236}">
                      <a16:creationId xmlns:a16="http://schemas.microsoft.com/office/drawing/2014/main" id="{DD8B7C70-AA0B-4B1C-9206-53B6404621F7}"/>
                    </a:ext>
                  </a:extLst>
                </p:cNvPr>
                <p:cNvSpPr/>
                <p:nvPr/>
              </p:nvSpPr>
              <p:spPr>
                <a:xfrm>
                  <a:off x="1550473" y="3378047"/>
                  <a:ext cx="232115" cy="232113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cxnSp>
              <p:nvCxnSpPr>
                <p:cNvPr id="1409" name="Conector recto 1408">
                  <a:extLst>
                    <a:ext uri="{FF2B5EF4-FFF2-40B4-BE49-F238E27FC236}">
                      <a16:creationId xmlns:a16="http://schemas.microsoft.com/office/drawing/2014/main" id="{53CF01A8-A9C8-448D-B787-E0BE0442F5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66532" y="3298207"/>
                  <a:ext cx="0" cy="7984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03" name="Elipse 1402">
                <a:extLst>
                  <a:ext uri="{FF2B5EF4-FFF2-40B4-BE49-F238E27FC236}">
                    <a16:creationId xmlns:a16="http://schemas.microsoft.com/office/drawing/2014/main" id="{FA94541D-05A8-4C1F-92B3-97B76A3E4A52}"/>
                  </a:ext>
                </a:extLst>
              </p:cNvPr>
              <p:cNvSpPr/>
              <p:nvPr/>
            </p:nvSpPr>
            <p:spPr>
              <a:xfrm>
                <a:off x="2175930" y="3694409"/>
                <a:ext cx="232115" cy="232114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s-ES"/>
              </a:p>
            </p:txBody>
          </p:sp>
          <p:cxnSp>
            <p:nvCxnSpPr>
              <p:cNvPr id="1404" name="Conector recto 1403">
                <a:extLst>
                  <a:ext uri="{FF2B5EF4-FFF2-40B4-BE49-F238E27FC236}">
                    <a16:creationId xmlns:a16="http://schemas.microsoft.com/office/drawing/2014/main" id="{07F206CE-3EAE-44B4-B9A7-1050237BD1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1988" y="3613932"/>
                <a:ext cx="0" cy="8047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01" name="Conector recto 1400">
              <a:extLst>
                <a:ext uri="{FF2B5EF4-FFF2-40B4-BE49-F238E27FC236}">
                  <a16:creationId xmlns:a16="http://schemas.microsoft.com/office/drawing/2014/main" id="{F5630D39-A0C2-4D6B-919B-D1C868DB64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61" y="3610161"/>
              <a:ext cx="0" cy="832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70" name="Grupo 1369">
            <a:extLst>
              <a:ext uri="{FF2B5EF4-FFF2-40B4-BE49-F238E27FC236}">
                <a16:creationId xmlns:a16="http://schemas.microsoft.com/office/drawing/2014/main" id="{C7252A29-40C2-4D42-B8F8-BC1F17F7E196}"/>
              </a:ext>
            </a:extLst>
          </p:cNvPr>
          <p:cNvGrpSpPr/>
          <p:nvPr/>
        </p:nvGrpSpPr>
        <p:grpSpPr>
          <a:xfrm>
            <a:off x="6771810" y="2442932"/>
            <a:ext cx="2277870" cy="2950889"/>
            <a:chOff x="3158404" y="2440681"/>
            <a:chExt cx="1170394" cy="1493628"/>
          </a:xfrm>
        </p:grpSpPr>
        <p:grpSp>
          <p:nvGrpSpPr>
            <p:cNvPr id="1372" name="Grupo 1371">
              <a:extLst>
                <a:ext uri="{FF2B5EF4-FFF2-40B4-BE49-F238E27FC236}">
                  <a16:creationId xmlns:a16="http://schemas.microsoft.com/office/drawing/2014/main" id="{C78C9EBF-2FE2-4C8D-B3AC-495FBB8AC1F8}"/>
                </a:ext>
              </a:extLst>
            </p:cNvPr>
            <p:cNvGrpSpPr/>
            <p:nvPr/>
          </p:nvGrpSpPr>
          <p:grpSpPr>
            <a:xfrm>
              <a:off x="3158404" y="2440681"/>
              <a:ext cx="1170394" cy="1181037"/>
              <a:chOff x="3158404" y="2440681"/>
              <a:chExt cx="1170394" cy="1181037"/>
            </a:xfrm>
          </p:grpSpPr>
          <p:grpSp>
            <p:nvGrpSpPr>
              <p:cNvPr id="1375" name="Grupo 1374">
                <a:extLst>
                  <a:ext uri="{FF2B5EF4-FFF2-40B4-BE49-F238E27FC236}">
                    <a16:creationId xmlns:a16="http://schemas.microsoft.com/office/drawing/2014/main" id="{92A320B2-66F0-422D-85D1-AD883C9CDEC5}"/>
                  </a:ext>
                </a:extLst>
              </p:cNvPr>
              <p:cNvGrpSpPr/>
              <p:nvPr/>
            </p:nvGrpSpPr>
            <p:grpSpPr>
              <a:xfrm>
                <a:off x="3158404" y="2440681"/>
                <a:ext cx="1170394" cy="874048"/>
                <a:chOff x="3158404" y="2440681"/>
                <a:chExt cx="1170394" cy="874048"/>
              </a:xfrm>
            </p:grpSpPr>
            <p:grpSp>
              <p:nvGrpSpPr>
                <p:cNvPr id="1380" name="Grupo 1379">
                  <a:extLst>
                    <a:ext uri="{FF2B5EF4-FFF2-40B4-BE49-F238E27FC236}">
                      <a16:creationId xmlns:a16="http://schemas.microsoft.com/office/drawing/2014/main" id="{BC973801-93C2-40B4-B3B5-8089DA8A3A63}"/>
                    </a:ext>
                  </a:extLst>
                </p:cNvPr>
                <p:cNvGrpSpPr/>
                <p:nvPr/>
              </p:nvGrpSpPr>
              <p:grpSpPr>
                <a:xfrm>
                  <a:off x="3669350" y="2440681"/>
                  <a:ext cx="659448" cy="564496"/>
                  <a:chOff x="3669350" y="2440681"/>
                  <a:chExt cx="659448" cy="564496"/>
                </a:xfrm>
              </p:grpSpPr>
              <p:sp>
                <p:nvSpPr>
                  <p:cNvPr id="1391" name="Elipse 1390">
                    <a:extLst>
                      <a:ext uri="{FF2B5EF4-FFF2-40B4-BE49-F238E27FC236}">
                        <a16:creationId xmlns:a16="http://schemas.microsoft.com/office/drawing/2014/main" id="{C9CD36A3-F0EB-4131-BCFD-50EFCB7B1DDD}"/>
                      </a:ext>
                    </a:extLst>
                  </p:cNvPr>
                  <p:cNvSpPr/>
                  <p:nvPr/>
                </p:nvSpPr>
                <p:spPr>
                  <a:xfrm>
                    <a:off x="3783862" y="2440681"/>
                    <a:ext cx="232115" cy="232114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sp>
                <p:nvSpPr>
                  <p:cNvPr id="1392" name="Elipse 1391">
                    <a:extLst>
                      <a:ext uri="{FF2B5EF4-FFF2-40B4-BE49-F238E27FC236}">
                        <a16:creationId xmlns:a16="http://schemas.microsoft.com/office/drawing/2014/main" id="{DF423CAC-1EA8-420B-B362-804B6C692797}"/>
                      </a:ext>
                    </a:extLst>
                  </p:cNvPr>
                  <p:cNvSpPr/>
                  <p:nvPr/>
                </p:nvSpPr>
                <p:spPr>
                  <a:xfrm>
                    <a:off x="3783861" y="2768517"/>
                    <a:ext cx="232115" cy="2321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sp>
                <p:nvSpPr>
                  <p:cNvPr id="1393" name="Elipse 1392">
                    <a:extLst>
                      <a:ext uri="{FF2B5EF4-FFF2-40B4-BE49-F238E27FC236}">
                        <a16:creationId xmlns:a16="http://schemas.microsoft.com/office/drawing/2014/main" id="{2EDFB8E3-868F-43CD-B430-F30860A06461}"/>
                      </a:ext>
                    </a:extLst>
                  </p:cNvPr>
                  <p:cNvSpPr/>
                  <p:nvPr/>
                </p:nvSpPr>
                <p:spPr>
                  <a:xfrm>
                    <a:off x="4096683" y="2773063"/>
                    <a:ext cx="232115" cy="232114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cxnSp>
                <p:nvCxnSpPr>
                  <p:cNvPr id="1394" name="Conector recto 1393">
                    <a:extLst>
                      <a:ext uri="{FF2B5EF4-FFF2-40B4-BE49-F238E27FC236}">
                        <a16:creationId xmlns:a16="http://schemas.microsoft.com/office/drawing/2014/main" id="{AE219648-C045-40AA-AA23-73FD5501B3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9919" y="2672795"/>
                    <a:ext cx="1" cy="9572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5" name="Conector recto 1394">
                    <a:extLst>
                      <a:ext uri="{FF2B5EF4-FFF2-40B4-BE49-F238E27FC236}">
                        <a16:creationId xmlns:a16="http://schemas.microsoft.com/office/drawing/2014/main" id="{55EC1558-5966-4EE2-94D9-0DD35C0A87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99920" y="2672795"/>
                    <a:ext cx="230755" cy="13426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6" name="Conector recto 1395">
                    <a:extLst>
                      <a:ext uri="{FF2B5EF4-FFF2-40B4-BE49-F238E27FC236}">
                        <a16:creationId xmlns:a16="http://schemas.microsoft.com/office/drawing/2014/main" id="{23FECA55-628E-4E1D-9190-ACDCF60363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69350" y="2672795"/>
                    <a:ext cx="230570" cy="12792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1" name="Grupo 1380">
                  <a:extLst>
                    <a:ext uri="{FF2B5EF4-FFF2-40B4-BE49-F238E27FC236}">
                      <a16:creationId xmlns:a16="http://schemas.microsoft.com/office/drawing/2014/main" id="{ED037BB9-2A94-4C1E-8089-EDFF23800353}"/>
                    </a:ext>
                  </a:extLst>
                </p:cNvPr>
                <p:cNvGrpSpPr/>
                <p:nvPr/>
              </p:nvGrpSpPr>
              <p:grpSpPr>
                <a:xfrm>
                  <a:off x="3158404" y="2766724"/>
                  <a:ext cx="857759" cy="545310"/>
                  <a:chOff x="3158404" y="2766724"/>
                  <a:chExt cx="857759" cy="545310"/>
                </a:xfrm>
              </p:grpSpPr>
              <p:sp>
                <p:nvSpPr>
                  <p:cNvPr id="1384" name="Elipse 1383">
                    <a:extLst>
                      <a:ext uri="{FF2B5EF4-FFF2-40B4-BE49-F238E27FC236}">
                        <a16:creationId xmlns:a16="http://schemas.microsoft.com/office/drawing/2014/main" id="{AF81C095-02D9-4060-9B05-2CEBB1586945}"/>
                      </a:ext>
                    </a:extLst>
                  </p:cNvPr>
                  <p:cNvSpPr/>
                  <p:nvPr/>
                </p:nvSpPr>
                <p:spPr>
                  <a:xfrm>
                    <a:off x="3471227" y="2766724"/>
                    <a:ext cx="232115" cy="232114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sp>
                <p:nvSpPr>
                  <p:cNvPr id="1385" name="Elipse 1384">
                    <a:extLst>
                      <a:ext uri="{FF2B5EF4-FFF2-40B4-BE49-F238E27FC236}">
                        <a16:creationId xmlns:a16="http://schemas.microsoft.com/office/drawing/2014/main" id="{95550AB1-7A35-444D-AFFA-A8557379D24F}"/>
                      </a:ext>
                    </a:extLst>
                  </p:cNvPr>
                  <p:cNvSpPr/>
                  <p:nvPr/>
                </p:nvSpPr>
                <p:spPr>
                  <a:xfrm>
                    <a:off x="3471226" y="3078223"/>
                    <a:ext cx="232115" cy="2321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sp>
                <p:nvSpPr>
                  <p:cNvPr id="1386" name="Elipse 1385">
                    <a:extLst>
                      <a:ext uri="{FF2B5EF4-FFF2-40B4-BE49-F238E27FC236}">
                        <a16:creationId xmlns:a16="http://schemas.microsoft.com/office/drawing/2014/main" id="{60AD9E55-AF1A-4EB0-96B2-1F5930761DF3}"/>
                      </a:ext>
                    </a:extLst>
                  </p:cNvPr>
                  <p:cNvSpPr/>
                  <p:nvPr/>
                </p:nvSpPr>
                <p:spPr>
                  <a:xfrm>
                    <a:off x="3784048" y="3079920"/>
                    <a:ext cx="232115" cy="232114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sp>
                <p:nvSpPr>
                  <p:cNvPr id="1387" name="Elipse 1386">
                    <a:extLst>
                      <a:ext uri="{FF2B5EF4-FFF2-40B4-BE49-F238E27FC236}">
                        <a16:creationId xmlns:a16="http://schemas.microsoft.com/office/drawing/2014/main" id="{ADF1D70F-092E-4C87-9547-123A1E5415C0}"/>
                      </a:ext>
                    </a:extLst>
                  </p:cNvPr>
                  <p:cNvSpPr/>
                  <p:nvPr/>
                </p:nvSpPr>
                <p:spPr>
                  <a:xfrm>
                    <a:off x="3158404" y="3073879"/>
                    <a:ext cx="232115" cy="2321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cxnSp>
                <p:nvCxnSpPr>
                  <p:cNvPr id="1388" name="Conector recto 1387">
                    <a:extLst>
                      <a:ext uri="{FF2B5EF4-FFF2-40B4-BE49-F238E27FC236}">
                        <a16:creationId xmlns:a16="http://schemas.microsoft.com/office/drawing/2014/main" id="{5B605E3F-2C97-40BD-BF16-C999DEBAF9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587284" y="2998838"/>
                    <a:ext cx="1" cy="7938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9" name="Conector recto 1388">
                    <a:extLst>
                      <a:ext uri="{FF2B5EF4-FFF2-40B4-BE49-F238E27FC236}">
                        <a16:creationId xmlns:a16="http://schemas.microsoft.com/office/drawing/2014/main" id="{C97D329C-CD4E-43C1-9CCB-29E8389398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87285" y="2998838"/>
                    <a:ext cx="230755" cy="115074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0" name="Conector recto 1389">
                    <a:extLst>
                      <a:ext uri="{FF2B5EF4-FFF2-40B4-BE49-F238E27FC236}">
                        <a16:creationId xmlns:a16="http://schemas.microsoft.com/office/drawing/2014/main" id="{4BD80FC5-2032-4092-8096-C2BF726D1A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356527" y="2998838"/>
                    <a:ext cx="230758" cy="10903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82" name="Elipse 1381">
                  <a:extLst>
                    <a:ext uri="{FF2B5EF4-FFF2-40B4-BE49-F238E27FC236}">
                      <a16:creationId xmlns:a16="http://schemas.microsoft.com/office/drawing/2014/main" id="{DABA41A4-078F-42FF-8A59-EC1F18D54ABF}"/>
                    </a:ext>
                  </a:extLst>
                </p:cNvPr>
                <p:cNvSpPr/>
                <p:nvPr/>
              </p:nvSpPr>
              <p:spPr>
                <a:xfrm>
                  <a:off x="4096683" y="3082615"/>
                  <a:ext cx="232115" cy="232114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cxnSp>
              <p:nvCxnSpPr>
                <p:cNvPr id="1383" name="Conector recto 1382">
                  <a:extLst>
                    <a:ext uri="{FF2B5EF4-FFF2-40B4-BE49-F238E27FC236}">
                      <a16:creationId xmlns:a16="http://schemas.microsoft.com/office/drawing/2014/main" id="{EF0D512E-E5EC-437C-807A-3A6CD7E8E6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2741" y="3005177"/>
                  <a:ext cx="0" cy="7743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76" name="Elipse 1375">
                <a:extLst>
                  <a:ext uri="{FF2B5EF4-FFF2-40B4-BE49-F238E27FC236}">
                    <a16:creationId xmlns:a16="http://schemas.microsoft.com/office/drawing/2014/main" id="{22BF0720-1E1F-466E-A901-7DE379E4D137}"/>
                  </a:ext>
                </a:extLst>
              </p:cNvPr>
              <p:cNvSpPr/>
              <p:nvPr/>
            </p:nvSpPr>
            <p:spPr>
              <a:xfrm>
                <a:off x="3783861" y="3389604"/>
                <a:ext cx="232115" cy="232114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s-ES"/>
              </a:p>
            </p:txBody>
          </p:sp>
          <p:cxnSp>
            <p:nvCxnSpPr>
              <p:cNvPr id="1377" name="Conector recto 1376">
                <a:extLst>
                  <a:ext uri="{FF2B5EF4-FFF2-40B4-BE49-F238E27FC236}">
                    <a16:creationId xmlns:a16="http://schemas.microsoft.com/office/drawing/2014/main" id="{9A82837E-305B-434D-8847-1BBC74170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9919" y="3312034"/>
                <a:ext cx="187" cy="7757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73" name="Elipse 1372">
              <a:extLst>
                <a:ext uri="{FF2B5EF4-FFF2-40B4-BE49-F238E27FC236}">
                  <a16:creationId xmlns:a16="http://schemas.microsoft.com/office/drawing/2014/main" id="{591FC531-FEB8-4A42-9D47-CAF60DA7C460}"/>
                </a:ext>
              </a:extLst>
            </p:cNvPr>
            <p:cNvSpPr/>
            <p:nvPr/>
          </p:nvSpPr>
          <p:spPr>
            <a:xfrm>
              <a:off x="3783861" y="3702195"/>
              <a:ext cx="232115" cy="232114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ES"/>
            </a:p>
          </p:txBody>
        </p:sp>
        <p:cxnSp>
          <p:nvCxnSpPr>
            <p:cNvPr id="1374" name="Conector recto 1373">
              <a:extLst>
                <a:ext uri="{FF2B5EF4-FFF2-40B4-BE49-F238E27FC236}">
                  <a16:creationId xmlns:a16="http://schemas.microsoft.com/office/drawing/2014/main" id="{2D057CC5-5332-44F0-A326-E0F524675B0A}"/>
                </a:ext>
              </a:extLst>
            </p:cNvPr>
            <p:cNvCxnSpPr>
              <a:cxnSpLocks/>
            </p:cNvCxnSpPr>
            <p:nvPr/>
          </p:nvCxnSpPr>
          <p:spPr>
            <a:xfrm>
              <a:off x="3899919" y="3621718"/>
              <a:ext cx="0" cy="8047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07" name="CuadroTexto 865">
            <a:extLst>
              <a:ext uri="{FF2B5EF4-FFF2-40B4-BE49-F238E27FC236}">
                <a16:creationId xmlns:a16="http://schemas.microsoft.com/office/drawing/2014/main" id="{1E12F70A-FF98-4D0C-98DA-3A505AD6528C}"/>
              </a:ext>
            </a:extLst>
          </p:cNvPr>
          <p:cNvSpPr txBox="1"/>
          <p:nvPr/>
        </p:nvSpPr>
        <p:spPr>
          <a:xfrm>
            <a:off x="11214669" y="3061981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08" name="CuadroTexto 865">
            <a:extLst>
              <a:ext uri="{FF2B5EF4-FFF2-40B4-BE49-F238E27FC236}">
                <a16:creationId xmlns:a16="http://schemas.microsoft.com/office/drawing/2014/main" id="{3D9A39E5-0CCA-46E9-AD81-FCE6CA5A0DEF}"/>
              </a:ext>
            </a:extLst>
          </p:cNvPr>
          <p:cNvSpPr txBox="1"/>
          <p:nvPr/>
        </p:nvSpPr>
        <p:spPr>
          <a:xfrm>
            <a:off x="10611098" y="3067661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09" name="CuadroTexto 865">
            <a:extLst>
              <a:ext uri="{FF2B5EF4-FFF2-40B4-BE49-F238E27FC236}">
                <a16:creationId xmlns:a16="http://schemas.microsoft.com/office/drawing/2014/main" id="{8C647A15-6EA7-49FF-AB37-D22FD26745FE}"/>
              </a:ext>
            </a:extLst>
          </p:cNvPr>
          <p:cNvSpPr txBox="1"/>
          <p:nvPr/>
        </p:nvSpPr>
        <p:spPr>
          <a:xfrm>
            <a:off x="10608620" y="3670067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10" name="CuadroTexto 865">
            <a:extLst>
              <a:ext uri="{FF2B5EF4-FFF2-40B4-BE49-F238E27FC236}">
                <a16:creationId xmlns:a16="http://schemas.microsoft.com/office/drawing/2014/main" id="{51CF5CFE-7DFB-4BC2-AFB7-1047B3A38A9E}"/>
              </a:ext>
            </a:extLst>
          </p:cNvPr>
          <p:cNvSpPr txBox="1"/>
          <p:nvPr/>
        </p:nvSpPr>
        <p:spPr>
          <a:xfrm>
            <a:off x="10608620" y="4302208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18" name="CuadroTexto 865">
            <a:extLst>
              <a:ext uri="{FF2B5EF4-FFF2-40B4-BE49-F238E27FC236}">
                <a16:creationId xmlns:a16="http://schemas.microsoft.com/office/drawing/2014/main" id="{11DF8C04-22BA-47FB-B753-FDFE49CAA51F}"/>
              </a:ext>
            </a:extLst>
          </p:cNvPr>
          <p:cNvSpPr txBox="1"/>
          <p:nvPr/>
        </p:nvSpPr>
        <p:spPr>
          <a:xfrm>
            <a:off x="10605623" y="4909853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19" name="CuadroTexto 865">
            <a:extLst>
              <a:ext uri="{FF2B5EF4-FFF2-40B4-BE49-F238E27FC236}">
                <a16:creationId xmlns:a16="http://schemas.microsoft.com/office/drawing/2014/main" id="{C001FB61-1076-4904-8A02-990588EB1116}"/>
              </a:ext>
            </a:extLst>
          </p:cNvPr>
          <p:cNvSpPr txBox="1"/>
          <p:nvPr/>
        </p:nvSpPr>
        <p:spPr>
          <a:xfrm>
            <a:off x="11220878" y="3690520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8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20" name="CuadroTexto 865">
            <a:extLst>
              <a:ext uri="{FF2B5EF4-FFF2-40B4-BE49-F238E27FC236}">
                <a16:creationId xmlns:a16="http://schemas.microsoft.com/office/drawing/2014/main" id="{B4A4ADC3-87F7-4F5B-BE92-2A04C613DF53}"/>
              </a:ext>
            </a:extLst>
          </p:cNvPr>
          <p:cNvSpPr txBox="1"/>
          <p:nvPr/>
        </p:nvSpPr>
        <p:spPr>
          <a:xfrm>
            <a:off x="9995530" y="3538701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_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21" name="CuadroTexto 865">
            <a:extLst>
              <a:ext uri="{FF2B5EF4-FFF2-40B4-BE49-F238E27FC236}">
                <a16:creationId xmlns:a16="http://schemas.microsoft.com/office/drawing/2014/main" id="{F4F848EF-B8B1-45EB-80A7-D600D4C950A9}"/>
              </a:ext>
            </a:extLst>
          </p:cNvPr>
          <p:cNvSpPr txBox="1"/>
          <p:nvPr/>
        </p:nvSpPr>
        <p:spPr>
          <a:xfrm>
            <a:off x="10611098" y="2420699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22" name="CuadroTexto 865">
            <a:extLst>
              <a:ext uri="{FF2B5EF4-FFF2-40B4-BE49-F238E27FC236}">
                <a16:creationId xmlns:a16="http://schemas.microsoft.com/office/drawing/2014/main" id="{A1E63379-00D3-4522-A559-2B529C4FE17A}"/>
              </a:ext>
            </a:extLst>
          </p:cNvPr>
          <p:cNvSpPr txBox="1"/>
          <p:nvPr/>
        </p:nvSpPr>
        <p:spPr>
          <a:xfrm>
            <a:off x="10002569" y="3063055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97" name="Grupo 96">
            <a:extLst>
              <a:ext uri="{FF2B5EF4-FFF2-40B4-BE49-F238E27FC236}">
                <a16:creationId xmlns:a16="http://schemas.microsoft.com/office/drawing/2014/main" id="{0C88ADC0-A8E7-45EC-A030-9816B3D5E5E5}"/>
              </a:ext>
            </a:extLst>
          </p:cNvPr>
          <p:cNvGrpSpPr/>
          <p:nvPr/>
        </p:nvGrpSpPr>
        <p:grpSpPr>
          <a:xfrm>
            <a:off x="7257934" y="2409364"/>
            <a:ext cx="1913640" cy="2982473"/>
            <a:chOff x="6877600" y="2249876"/>
            <a:chExt cx="1913640" cy="2982473"/>
          </a:xfrm>
        </p:grpSpPr>
        <p:sp>
          <p:nvSpPr>
            <p:cNvPr id="1624" name="CuadroTexto 865">
              <a:extLst>
                <a:ext uri="{FF2B5EF4-FFF2-40B4-BE49-F238E27FC236}">
                  <a16:creationId xmlns:a16="http://schemas.microsoft.com/office/drawing/2014/main" id="{9BA43239-095C-4190-8727-89E060A5BD5C}"/>
                </a:ext>
              </a:extLst>
            </p:cNvPr>
            <p:cNvSpPr txBox="1"/>
            <p:nvPr/>
          </p:nvSpPr>
          <p:spPr>
            <a:xfrm>
              <a:off x="8097830" y="2891904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25" name="CuadroTexto 865">
              <a:extLst>
                <a:ext uri="{FF2B5EF4-FFF2-40B4-BE49-F238E27FC236}">
                  <a16:creationId xmlns:a16="http://schemas.microsoft.com/office/drawing/2014/main" id="{C9A1C659-AB9C-4263-94E4-17DCB3AC2D0B}"/>
                </a:ext>
              </a:extLst>
            </p:cNvPr>
            <p:cNvSpPr txBox="1"/>
            <p:nvPr/>
          </p:nvSpPr>
          <p:spPr>
            <a:xfrm>
              <a:off x="7488767" y="2891714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=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26" name="CuadroTexto 865">
              <a:extLst>
                <a:ext uri="{FF2B5EF4-FFF2-40B4-BE49-F238E27FC236}">
                  <a16:creationId xmlns:a16="http://schemas.microsoft.com/office/drawing/2014/main" id="{2C75DCA9-A04E-401F-B9D7-868E6021B375}"/>
                </a:ext>
              </a:extLst>
            </p:cNvPr>
            <p:cNvSpPr txBox="1"/>
            <p:nvPr/>
          </p:nvSpPr>
          <p:spPr>
            <a:xfrm>
              <a:off x="7489776" y="3499633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28" name="CuadroTexto 865">
              <a:extLst>
                <a:ext uri="{FF2B5EF4-FFF2-40B4-BE49-F238E27FC236}">
                  <a16:creationId xmlns:a16="http://schemas.microsoft.com/office/drawing/2014/main" id="{73A5343B-4505-4AF2-9715-66C57BA86663}"/>
                </a:ext>
              </a:extLst>
            </p:cNvPr>
            <p:cNvSpPr txBox="1"/>
            <p:nvPr/>
          </p:nvSpPr>
          <p:spPr>
            <a:xfrm>
              <a:off x="7487050" y="4103068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29" name="CuadroTexto 865">
              <a:extLst>
                <a:ext uri="{FF2B5EF4-FFF2-40B4-BE49-F238E27FC236}">
                  <a16:creationId xmlns:a16="http://schemas.microsoft.com/office/drawing/2014/main" id="{2E82FA43-1038-4B74-B5F0-5FAA380755A4}"/>
                </a:ext>
              </a:extLst>
            </p:cNvPr>
            <p:cNvSpPr txBox="1"/>
            <p:nvPr/>
          </p:nvSpPr>
          <p:spPr>
            <a:xfrm>
              <a:off x="6885482" y="3504018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+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31" name="CuadroTexto 865">
              <a:extLst>
                <a:ext uri="{FF2B5EF4-FFF2-40B4-BE49-F238E27FC236}">
                  <a16:creationId xmlns:a16="http://schemas.microsoft.com/office/drawing/2014/main" id="{3463B35A-3050-4CEC-B0CB-FEB4671FDDB4}"/>
                </a:ext>
              </a:extLst>
            </p:cNvPr>
            <p:cNvSpPr txBox="1"/>
            <p:nvPr/>
          </p:nvSpPr>
          <p:spPr>
            <a:xfrm>
              <a:off x="7490945" y="4739229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4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32" name="CuadroTexto 865">
              <a:extLst>
                <a:ext uri="{FF2B5EF4-FFF2-40B4-BE49-F238E27FC236}">
                  <a16:creationId xmlns:a16="http://schemas.microsoft.com/office/drawing/2014/main" id="{E96EBAEC-070D-4EC5-B4D4-6772584484E1}"/>
                </a:ext>
              </a:extLst>
            </p:cNvPr>
            <p:cNvSpPr txBox="1"/>
            <p:nvPr/>
          </p:nvSpPr>
          <p:spPr>
            <a:xfrm>
              <a:off x="8091501" y="3500822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7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33" name="CuadroTexto 865">
              <a:extLst>
                <a:ext uri="{FF2B5EF4-FFF2-40B4-BE49-F238E27FC236}">
                  <a16:creationId xmlns:a16="http://schemas.microsoft.com/office/drawing/2014/main" id="{30210DCB-143B-44D6-9290-424B9DC6F1D4}"/>
                </a:ext>
              </a:extLst>
            </p:cNvPr>
            <p:cNvSpPr txBox="1"/>
            <p:nvPr/>
          </p:nvSpPr>
          <p:spPr>
            <a:xfrm>
              <a:off x="7487749" y="2249876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S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34" name="CuadroTexto 865">
              <a:extLst>
                <a:ext uri="{FF2B5EF4-FFF2-40B4-BE49-F238E27FC236}">
                  <a16:creationId xmlns:a16="http://schemas.microsoft.com/office/drawing/2014/main" id="{7804F4BC-F3C5-476D-B819-EBC77ADD83F9}"/>
                </a:ext>
              </a:extLst>
            </p:cNvPr>
            <p:cNvSpPr txBox="1"/>
            <p:nvPr/>
          </p:nvSpPr>
          <p:spPr>
            <a:xfrm>
              <a:off x="6877600" y="2891904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cxnSp>
        <p:nvCxnSpPr>
          <p:cNvPr id="1637" name="Conector recto de flecha 1636">
            <a:extLst>
              <a:ext uri="{FF2B5EF4-FFF2-40B4-BE49-F238E27FC236}">
                <a16:creationId xmlns:a16="http://schemas.microsoft.com/office/drawing/2014/main" id="{1A77C7C2-CEA2-4A6A-A16E-0F671BE03F14}"/>
              </a:ext>
            </a:extLst>
          </p:cNvPr>
          <p:cNvCxnSpPr>
            <a:cxnSpLocks/>
          </p:cNvCxnSpPr>
          <p:nvPr/>
        </p:nvCxnSpPr>
        <p:spPr>
          <a:xfrm>
            <a:off x="5859264" y="2796848"/>
            <a:ext cx="833061" cy="6242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" name="CuadroTexto 1637">
            <a:extLst>
              <a:ext uri="{FF2B5EF4-FFF2-40B4-BE49-F238E27FC236}">
                <a16:creationId xmlns:a16="http://schemas.microsoft.com/office/drawing/2014/main" id="{68D8F76C-2840-44E9-8131-AD27ED3BB7CE}"/>
              </a:ext>
            </a:extLst>
          </p:cNvPr>
          <p:cNvSpPr txBox="1"/>
          <p:nvPr/>
        </p:nvSpPr>
        <p:spPr>
          <a:xfrm>
            <a:off x="6110337" y="2670066"/>
            <a:ext cx="1225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Intercambio de genes</a:t>
            </a:r>
          </a:p>
        </p:txBody>
      </p:sp>
      <p:grpSp>
        <p:nvGrpSpPr>
          <p:cNvPr id="1672" name="Grupo 1671">
            <a:extLst>
              <a:ext uri="{FF2B5EF4-FFF2-40B4-BE49-F238E27FC236}">
                <a16:creationId xmlns:a16="http://schemas.microsoft.com/office/drawing/2014/main" id="{71CBB75C-1BBB-4A2E-968F-38A9F9540E93}"/>
              </a:ext>
            </a:extLst>
          </p:cNvPr>
          <p:cNvGrpSpPr/>
          <p:nvPr/>
        </p:nvGrpSpPr>
        <p:grpSpPr>
          <a:xfrm>
            <a:off x="9512739" y="3707477"/>
            <a:ext cx="451752" cy="1697926"/>
            <a:chOff x="3158404" y="3073879"/>
            <a:chExt cx="232115" cy="859426"/>
          </a:xfrm>
        </p:grpSpPr>
        <p:sp>
          <p:nvSpPr>
            <p:cNvPr id="1673" name="Elipse 1672">
              <a:extLst>
                <a:ext uri="{FF2B5EF4-FFF2-40B4-BE49-F238E27FC236}">
                  <a16:creationId xmlns:a16="http://schemas.microsoft.com/office/drawing/2014/main" id="{94909030-6E2A-4DA8-BBBA-65C89F59AB23}"/>
                </a:ext>
              </a:extLst>
            </p:cNvPr>
            <p:cNvSpPr/>
            <p:nvPr/>
          </p:nvSpPr>
          <p:spPr>
            <a:xfrm>
              <a:off x="3158404" y="3701191"/>
              <a:ext cx="232115" cy="232114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ES"/>
            </a:p>
          </p:txBody>
        </p:sp>
        <p:grpSp>
          <p:nvGrpSpPr>
            <p:cNvPr id="1676" name="Grupo 1675">
              <a:extLst>
                <a:ext uri="{FF2B5EF4-FFF2-40B4-BE49-F238E27FC236}">
                  <a16:creationId xmlns:a16="http://schemas.microsoft.com/office/drawing/2014/main" id="{1BACD078-9ACC-4C16-9979-5CD99E34982E}"/>
                </a:ext>
              </a:extLst>
            </p:cNvPr>
            <p:cNvGrpSpPr/>
            <p:nvPr/>
          </p:nvGrpSpPr>
          <p:grpSpPr>
            <a:xfrm>
              <a:off x="3158404" y="3073879"/>
              <a:ext cx="232115" cy="544067"/>
              <a:chOff x="3158404" y="3073879"/>
              <a:chExt cx="232115" cy="544067"/>
            </a:xfrm>
          </p:grpSpPr>
          <p:sp>
            <p:nvSpPr>
              <p:cNvPr id="1691" name="Elipse 1690">
                <a:extLst>
                  <a:ext uri="{FF2B5EF4-FFF2-40B4-BE49-F238E27FC236}">
                    <a16:creationId xmlns:a16="http://schemas.microsoft.com/office/drawing/2014/main" id="{005659AF-C653-48F7-B664-6FF5966B6E13}"/>
                  </a:ext>
                </a:extLst>
              </p:cNvPr>
              <p:cNvSpPr/>
              <p:nvPr/>
            </p:nvSpPr>
            <p:spPr>
              <a:xfrm>
                <a:off x="3158404" y="3073879"/>
                <a:ext cx="232115" cy="232114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1682" name="Elipse 1681">
                <a:extLst>
                  <a:ext uri="{FF2B5EF4-FFF2-40B4-BE49-F238E27FC236}">
                    <a16:creationId xmlns:a16="http://schemas.microsoft.com/office/drawing/2014/main" id="{FFF0F1A2-7C73-4C09-A5F3-274D75BA80C3}"/>
                  </a:ext>
                </a:extLst>
              </p:cNvPr>
              <p:cNvSpPr/>
              <p:nvPr/>
            </p:nvSpPr>
            <p:spPr>
              <a:xfrm>
                <a:off x="3158404" y="3385833"/>
                <a:ext cx="232115" cy="232113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s-ES"/>
              </a:p>
            </p:txBody>
          </p:sp>
          <p:cxnSp>
            <p:nvCxnSpPr>
              <p:cNvPr id="1683" name="Conector recto 1682">
                <a:extLst>
                  <a:ext uri="{FF2B5EF4-FFF2-40B4-BE49-F238E27FC236}">
                    <a16:creationId xmlns:a16="http://schemas.microsoft.com/office/drawing/2014/main" id="{B3018235-C711-42A7-B29E-B21E4EB55D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4462" y="3305993"/>
                <a:ext cx="0" cy="7984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75" name="Conector recto 1674">
              <a:extLst>
                <a:ext uri="{FF2B5EF4-FFF2-40B4-BE49-F238E27FC236}">
                  <a16:creationId xmlns:a16="http://schemas.microsoft.com/office/drawing/2014/main" id="{E6E0470F-C2A6-4858-8A2F-801AA634F824}"/>
                </a:ext>
              </a:extLst>
            </p:cNvPr>
            <p:cNvCxnSpPr>
              <a:cxnSpLocks/>
            </p:cNvCxnSpPr>
            <p:nvPr/>
          </p:nvCxnSpPr>
          <p:spPr>
            <a:xfrm>
              <a:off x="3265705" y="3617947"/>
              <a:ext cx="0" cy="832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58" name="Grupo 1657">
            <a:extLst>
              <a:ext uri="{FF2B5EF4-FFF2-40B4-BE49-F238E27FC236}">
                <a16:creationId xmlns:a16="http://schemas.microsoft.com/office/drawing/2014/main" id="{7D42129B-CB14-40F3-9761-D819EAEF3E04}"/>
              </a:ext>
            </a:extLst>
          </p:cNvPr>
          <p:cNvGrpSpPr/>
          <p:nvPr/>
        </p:nvGrpSpPr>
        <p:grpSpPr>
          <a:xfrm>
            <a:off x="9379601" y="3672692"/>
            <a:ext cx="706879" cy="1732716"/>
            <a:chOff x="6258339" y="3499633"/>
            <a:chExt cx="706879" cy="1732716"/>
          </a:xfrm>
        </p:grpSpPr>
        <p:sp>
          <p:nvSpPr>
            <p:cNvPr id="1670" name="CuadroTexto 865">
              <a:extLst>
                <a:ext uri="{FF2B5EF4-FFF2-40B4-BE49-F238E27FC236}">
                  <a16:creationId xmlns:a16="http://schemas.microsoft.com/office/drawing/2014/main" id="{97D02AD2-AB93-490B-A5F4-F75F96F5CD10}"/>
                </a:ext>
              </a:extLst>
            </p:cNvPr>
            <p:cNvSpPr txBox="1"/>
            <p:nvPr/>
          </p:nvSpPr>
          <p:spPr>
            <a:xfrm>
              <a:off x="6270639" y="3499633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62" name="CuadroTexto 865">
              <a:extLst>
                <a:ext uri="{FF2B5EF4-FFF2-40B4-BE49-F238E27FC236}">
                  <a16:creationId xmlns:a16="http://schemas.microsoft.com/office/drawing/2014/main" id="{1ABA64AD-0E9A-4397-8460-AB1F77E2B141}"/>
                </a:ext>
              </a:extLst>
            </p:cNvPr>
            <p:cNvSpPr txBox="1"/>
            <p:nvPr/>
          </p:nvSpPr>
          <p:spPr>
            <a:xfrm>
              <a:off x="6258339" y="4103068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65" name="CuadroTexto 865">
              <a:extLst>
                <a:ext uri="{FF2B5EF4-FFF2-40B4-BE49-F238E27FC236}">
                  <a16:creationId xmlns:a16="http://schemas.microsoft.com/office/drawing/2014/main" id="{AB148849-ED41-42F4-BA7C-01F61995D0A6}"/>
                </a:ext>
              </a:extLst>
            </p:cNvPr>
            <p:cNvSpPr txBox="1"/>
            <p:nvPr/>
          </p:nvSpPr>
          <p:spPr>
            <a:xfrm>
              <a:off x="6271808" y="4739229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6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1743" name="CuadroTexto 865">
            <a:extLst>
              <a:ext uri="{FF2B5EF4-FFF2-40B4-BE49-F238E27FC236}">
                <a16:creationId xmlns:a16="http://schemas.microsoft.com/office/drawing/2014/main" id="{23E15E0C-3B99-424C-81C7-16E8BEF1FED1}"/>
              </a:ext>
            </a:extLst>
          </p:cNvPr>
          <p:cNvSpPr txBox="1"/>
          <p:nvPr/>
        </p:nvSpPr>
        <p:spPr>
          <a:xfrm>
            <a:off x="6037876" y="4902955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44" name="CuadroTexto 865">
            <a:extLst>
              <a:ext uri="{FF2B5EF4-FFF2-40B4-BE49-F238E27FC236}">
                <a16:creationId xmlns:a16="http://schemas.microsoft.com/office/drawing/2014/main" id="{ED8DAA4B-B22A-41F0-8D1A-DDC6B5468D49}"/>
              </a:ext>
            </a:extLst>
          </p:cNvPr>
          <p:cNvSpPr txBox="1"/>
          <p:nvPr/>
        </p:nvSpPr>
        <p:spPr>
          <a:xfrm>
            <a:off x="7266587" y="4902955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45" name="CuadroTexto 865">
            <a:extLst>
              <a:ext uri="{FF2B5EF4-FFF2-40B4-BE49-F238E27FC236}">
                <a16:creationId xmlns:a16="http://schemas.microsoft.com/office/drawing/2014/main" id="{C75A13AD-CE82-4928-9823-FAB6D5E25184}"/>
              </a:ext>
            </a:extLst>
          </p:cNvPr>
          <p:cNvSpPr txBox="1"/>
          <p:nvPr/>
        </p:nvSpPr>
        <p:spPr>
          <a:xfrm>
            <a:off x="6036947" y="4298529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46" name="CuadroTexto 865">
            <a:extLst>
              <a:ext uri="{FF2B5EF4-FFF2-40B4-BE49-F238E27FC236}">
                <a16:creationId xmlns:a16="http://schemas.microsoft.com/office/drawing/2014/main" id="{13061743-4A2C-4160-90C0-2D248D448396}"/>
              </a:ext>
            </a:extLst>
          </p:cNvPr>
          <p:cNvSpPr txBox="1"/>
          <p:nvPr/>
        </p:nvSpPr>
        <p:spPr>
          <a:xfrm>
            <a:off x="7256084" y="4298529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47" name="CuadroTexto 865">
            <a:extLst>
              <a:ext uri="{FF2B5EF4-FFF2-40B4-BE49-F238E27FC236}">
                <a16:creationId xmlns:a16="http://schemas.microsoft.com/office/drawing/2014/main" id="{62B89F78-1C75-474A-835B-8D76873C1088}"/>
              </a:ext>
            </a:extLst>
          </p:cNvPr>
          <p:cNvSpPr txBox="1"/>
          <p:nvPr/>
        </p:nvSpPr>
        <p:spPr>
          <a:xfrm>
            <a:off x="6645449" y="4282898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+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48" name="CuadroTexto 865">
            <a:extLst>
              <a:ext uri="{FF2B5EF4-FFF2-40B4-BE49-F238E27FC236}">
                <a16:creationId xmlns:a16="http://schemas.microsoft.com/office/drawing/2014/main" id="{2A64DFDF-E0A5-4C5E-BD58-A94F6BD8E30D}"/>
              </a:ext>
            </a:extLst>
          </p:cNvPr>
          <p:cNvSpPr txBox="1"/>
          <p:nvPr/>
        </p:nvSpPr>
        <p:spPr>
          <a:xfrm>
            <a:off x="6044718" y="5525784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49" name="CuadroTexto 865">
            <a:extLst>
              <a:ext uri="{FF2B5EF4-FFF2-40B4-BE49-F238E27FC236}">
                <a16:creationId xmlns:a16="http://schemas.microsoft.com/office/drawing/2014/main" id="{7398E3FD-CEA6-4206-A0A8-B943CFF9DAB4}"/>
              </a:ext>
            </a:extLst>
          </p:cNvPr>
          <p:cNvSpPr txBox="1"/>
          <p:nvPr/>
        </p:nvSpPr>
        <p:spPr>
          <a:xfrm>
            <a:off x="7254532" y="5525784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50" name="CuadroTexto 865">
            <a:extLst>
              <a:ext uri="{FF2B5EF4-FFF2-40B4-BE49-F238E27FC236}">
                <a16:creationId xmlns:a16="http://schemas.microsoft.com/office/drawing/2014/main" id="{62702708-4515-4A9F-A3B8-A5E8F8E56D9A}"/>
              </a:ext>
            </a:extLst>
          </p:cNvPr>
          <p:cNvSpPr txBox="1"/>
          <p:nvPr/>
        </p:nvSpPr>
        <p:spPr>
          <a:xfrm>
            <a:off x="6645449" y="3670067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52" name="Rectángulo 1751">
            <a:extLst>
              <a:ext uri="{FF2B5EF4-FFF2-40B4-BE49-F238E27FC236}">
                <a16:creationId xmlns:a16="http://schemas.microsoft.com/office/drawing/2014/main" id="{DB741141-4CB0-4CBC-BEA4-ECB035A5CC74}"/>
              </a:ext>
            </a:extLst>
          </p:cNvPr>
          <p:cNvSpPr/>
          <p:nvPr/>
        </p:nvSpPr>
        <p:spPr>
          <a:xfrm>
            <a:off x="9442088" y="3628525"/>
            <a:ext cx="581811" cy="597945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1753" name="Rectángulo 1752">
            <a:extLst>
              <a:ext uri="{FF2B5EF4-FFF2-40B4-BE49-F238E27FC236}">
                <a16:creationId xmlns:a16="http://schemas.microsoft.com/office/drawing/2014/main" id="{C78FBDC6-9F4F-468D-81CE-8726EAC5D54D}"/>
              </a:ext>
            </a:extLst>
          </p:cNvPr>
          <p:cNvSpPr/>
          <p:nvPr/>
        </p:nvSpPr>
        <p:spPr>
          <a:xfrm>
            <a:off x="6695616" y="3620279"/>
            <a:ext cx="581811" cy="597945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1756" name="CuadroTexto 1755">
            <a:extLst>
              <a:ext uri="{FF2B5EF4-FFF2-40B4-BE49-F238E27FC236}">
                <a16:creationId xmlns:a16="http://schemas.microsoft.com/office/drawing/2014/main" id="{2558AD92-9083-4CEB-962A-A79B6D9A3F12}"/>
              </a:ext>
            </a:extLst>
          </p:cNvPr>
          <p:cNvSpPr txBox="1"/>
          <p:nvPr/>
        </p:nvSpPr>
        <p:spPr>
          <a:xfrm>
            <a:off x="519701" y="4209704"/>
            <a:ext cx="2277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Progenitor 1</a:t>
            </a:r>
          </a:p>
        </p:txBody>
      </p:sp>
      <p:sp>
        <p:nvSpPr>
          <p:cNvPr id="1757" name="CuadroTexto 1756">
            <a:extLst>
              <a:ext uri="{FF2B5EF4-FFF2-40B4-BE49-F238E27FC236}">
                <a16:creationId xmlns:a16="http://schemas.microsoft.com/office/drawing/2014/main" id="{488CDFA5-9379-4644-B51F-BD4277ADDBB3}"/>
              </a:ext>
            </a:extLst>
          </p:cNvPr>
          <p:cNvSpPr txBox="1"/>
          <p:nvPr/>
        </p:nvSpPr>
        <p:spPr>
          <a:xfrm>
            <a:off x="3201538" y="4209704"/>
            <a:ext cx="2887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Progenitor 2</a:t>
            </a:r>
          </a:p>
        </p:txBody>
      </p:sp>
      <p:sp>
        <p:nvSpPr>
          <p:cNvPr id="1758" name="CuadroTexto 1757">
            <a:extLst>
              <a:ext uri="{FF2B5EF4-FFF2-40B4-BE49-F238E27FC236}">
                <a16:creationId xmlns:a16="http://schemas.microsoft.com/office/drawing/2014/main" id="{2FC2BE86-836C-4DDF-8990-081F31FA096E}"/>
              </a:ext>
            </a:extLst>
          </p:cNvPr>
          <p:cNvSpPr txBox="1"/>
          <p:nvPr/>
        </p:nvSpPr>
        <p:spPr>
          <a:xfrm>
            <a:off x="6153860" y="1842513"/>
            <a:ext cx="2895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Descendiente 1</a:t>
            </a:r>
          </a:p>
        </p:txBody>
      </p:sp>
      <p:sp>
        <p:nvSpPr>
          <p:cNvPr id="1759" name="CuadroTexto 1758">
            <a:extLst>
              <a:ext uri="{FF2B5EF4-FFF2-40B4-BE49-F238E27FC236}">
                <a16:creationId xmlns:a16="http://schemas.microsoft.com/office/drawing/2014/main" id="{805850C0-EB9A-4DB8-8C21-02DF1A80C6F4}"/>
              </a:ext>
            </a:extLst>
          </p:cNvPr>
          <p:cNvSpPr txBox="1"/>
          <p:nvPr/>
        </p:nvSpPr>
        <p:spPr>
          <a:xfrm>
            <a:off x="9512441" y="1842932"/>
            <a:ext cx="2278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Descendiente 2</a:t>
            </a:r>
          </a:p>
        </p:txBody>
      </p:sp>
      <p:sp>
        <p:nvSpPr>
          <p:cNvPr id="226" name="CuadroTexto 225">
            <a:extLst>
              <a:ext uri="{FF2B5EF4-FFF2-40B4-BE49-F238E27FC236}">
                <a16:creationId xmlns:a16="http://schemas.microsoft.com/office/drawing/2014/main" id="{EC35C2E0-CFE7-48D1-85AA-B2BC4689D1E0}"/>
              </a:ext>
            </a:extLst>
          </p:cNvPr>
          <p:cNvSpPr txBox="1"/>
          <p:nvPr/>
        </p:nvSpPr>
        <p:spPr>
          <a:xfrm>
            <a:off x="4815057" y="117591"/>
            <a:ext cx="44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( )</a:t>
            </a:r>
          </a:p>
        </p:txBody>
      </p:sp>
      <p:sp>
        <p:nvSpPr>
          <p:cNvPr id="228" name="CuadroTexto 227">
            <a:extLst>
              <a:ext uri="{FF2B5EF4-FFF2-40B4-BE49-F238E27FC236}">
                <a16:creationId xmlns:a16="http://schemas.microsoft.com/office/drawing/2014/main" id="{F78BEFA2-A303-4B48-9326-93726A336666}"/>
              </a:ext>
            </a:extLst>
          </p:cNvPr>
          <p:cNvSpPr txBox="1"/>
          <p:nvPr/>
        </p:nvSpPr>
        <p:spPr>
          <a:xfrm>
            <a:off x="4174801" y="726939"/>
            <a:ext cx="50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(1)</a:t>
            </a:r>
          </a:p>
        </p:txBody>
      </p:sp>
      <p:sp>
        <p:nvSpPr>
          <p:cNvPr id="232" name="Forma libre: forma 231">
            <a:extLst>
              <a:ext uri="{FF2B5EF4-FFF2-40B4-BE49-F238E27FC236}">
                <a16:creationId xmlns:a16="http://schemas.microsoft.com/office/drawing/2014/main" id="{62C3FF38-CDD4-47DB-8A8B-2FF38EB3C28D}"/>
              </a:ext>
            </a:extLst>
          </p:cNvPr>
          <p:cNvSpPr/>
          <p:nvPr/>
        </p:nvSpPr>
        <p:spPr>
          <a:xfrm rot="7471720">
            <a:off x="3840235" y="1123499"/>
            <a:ext cx="440726" cy="100123"/>
          </a:xfrm>
          <a:custGeom>
            <a:avLst/>
            <a:gdLst>
              <a:gd name="connsiteX0" fmla="*/ 0 w 2753474"/>
              <a:gd name="connsiteY0" fmla="*/ 0 h 673241"/>
              <a:gd name="connsiteX1" fmla="*/ 873303 w 2753474"/>
              <a:gd name="connsiteY1" fmla="*/ 667820 h 673241"/>
              <a:gd name="connsiteX2" fmla="*/ 2753474 w 2753474"/>
              <a:gd name="connsiteY2" fmla="*/ 297951 h 673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3474" h="673241">
                <a:moveTo>
                  <a:pt x="0" y="0"/>
                </a:moveTo>
                <a:cubicBezTo>
                  <a:pt x="207195" y="309081"/>
                  <a:pt x="414391" y="618162"/>
                  <a:pt x="873303" y="667820"/>
                </a:cubicBezTo>
                <a:cubicBezTo>
                  <a:pt x="1332215" y="717479"/>
                  <a:pt x="2482921" y="412679"/>
                  <a:pt x="2753474" y="29795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3863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85</Words>
  <Application>Microsoft Office PowerPoint</Application>
  <PresentationFormat>Panorámica</PresentationFormat>
  <Paragraphs>69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Vázquez Losada</dc:creator>
  <cp:lastModifiedBy>Carlos Vázquez Losada</cp:lastModifiedBy>
  <cp:revision>32</cp:revision>
  <dcterms:created xsi:type="dcterms:W3CDTF">2019-05-02T11:40:02Z</dcterms:created>
  <dcterms:modified xsi:type="dcterms:W3CDTF">2019-05-02T20:22:38Z</dcterms:modified>
</cp:coreProperties>
</file>