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de iris setosa">
            <a:extLst>
              <a:ext uri="{FF2B5EF4-FFF2-40B4-BE49-F238E27FC236}">
                <a16:creationId xmlns:a16="http://schemas.microsoft.com/office/drawing/2014/main" id="{925AFC34-CC28-4C5E-95F2-24E3C55CA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" r="3522"/>
          <a:stretch/>
        </p:blipFill>
        <p:spPr bwMode="auto">
          <a:xfrm>
            <a:off x="4136571" y="209725"/>
            <a:ext cx="3918857" cy="559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iris versicolor">
            <a:extLst>
              <a:ext uri="{FF2B5EF4-FFF2-40B4-BE49-F238E27FC236}">
                <a16:creationId xmlns:a16="http://schemas.microsoft.com/office/drawing/2014/main" id="{CC4D6D45-7728-4540-92A0-ACC879650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" r="6570" b="18367"/>
          <a:stretch/>
        </p:blipFill>
        <p:spPr bwMode="auto">
          <a:xfrm>
            <a:off x="0" y="209725"/>
            <a:ext cx="3918858" cy="559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iris virginica">
            <a:extLst>
              <a:ext uri="{FF2B5EF4-FFF2-40B4-BE49-F238E27FC236}">
                <a16:creationId xmlns:a16="http://schemas.microsoft.com/office/drawing/2014/main" id="{E850D8F7-2CD5-4373-BB89-6CE580E17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" t="9184" r="10059" b="9184"/>
          <a:stretch/>
        </p:blipFill>
        <p:spPr bwMode="auto">
          <a:xfrm>
            <a:off x="8273141" y="209724"/>
            <a:ext cx="3918857" cy="559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CuadroTexto 97">
            <a:extLst>
              <a:ext uri="{FF2B5EF4-FFF2-40B4-BE49-F238E27FC236}">
                <a16:creationId xmlns:a16="http://schemas.microsoft.com/office/drawing/2014/main" id="{24C0E7E2-8427-48C8-8A22-93332C1361F4}"/>
              </a:ext>
            </a:extLst>
          </p:cNvPr>
          <p:cNvSpPr txBox="1"/>
          <p:nvPr/>
        </p:nvSpPr>
        <p:spPr>
          <a:xfrm>
            <a:off x="0" y="6071538"/>
            <a:ext cx="3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Iris </a:t>
            </a:r>
            <a:r>
              <a:rPr lang="es-E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versicolor</a:t>
            </a:r>
            <a:endParaRPr lang="es-E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C0918A1D-6F00-4FA6-9BAB-0E5F043DEF08}"/>
              </a:ext>
            </a:extLst>
          </p:cNvPr>
          <p:cNvSpPr txBox="1"/>
          <p:nvPr/>
        </p:nvSpPr>
        <p:spPr>
          <a:xfrm>
            <a:off x="4136571" y="6071538"/>
            <a:ext cx="3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Iris </a:t>
            </a:r>
            <a:r>
              <a:rPr lang="es-E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setosa</a:t>
            </a:r>
            <a:endParaRPr lang="es-E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0B334677-97C8-4037-AD52-3FA573CE00A2}"/>
              </a:ext>
            </a:extLst>
          </p:cNvPr>
          <p:cNvSpPr txBox="1"/>
          <p:nvPr/>
        </p:nvSpPr>
        <p:spPr>
          <a:xfrm>
            <a:off x="8273140" y="6071538"/>
            <a:ext cx="3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Iris </a:t>
            </a:r>
            <a:r>
              <a:rPr lang="es-E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virginica</a:t>
            </a:r>
            <a:endParaRPr lang="es-E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44</cp:revision>
  <dcterms:created xsi:type="dcterms:W3CDTF">2019-05-02T11:40:02Z</dcterms:created>
  <dcterms:modified xsi:type="dcterms:W3CDTF">2019-06-08T11:13:42Z</dcterms:modified>
</cp:coreProperties>
</file>