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C2D9A-9BC4-468B-BA50-3F1D174A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B5F19-570E-4C4D-B496-40CBCAF6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C747B-EF5D-423E-897E-4647A2E2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56EFA-E814-4933-A849-D0E626D9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10D21-B164-404C-8B76-6E1BC899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7E60-B0B8-43D9-9ADF-C99E693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2F84B6-D8F9-4CAE-8D0C-F0488BCF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9E47A-8E72-46F2-9685-02A9498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05CC3-3F00-446E-976C-5506073B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9F7C8-2045-400C-A22B-3B6E8F4C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650F16-123C-4399-9D59-8EDBE1C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98BB4-23D3-4C12-A4EA-0894A449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CE842-788A-412B-B927-3819A96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064DD-AEA5-4E49-AE83-C988144A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FF4CC-0A6A-4653-9E82-F981543E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C777-3BDB-4E9B-B890-A4AB68CB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F6774-F743-4646-8B27-291B687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562B6-16CA-4F58-AA5F-2BE0E8AD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4BF11-B23D-4F23-A2FA-107EB1CC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82594-B77F-42E5-949F-4E49453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175E-C1D5-40DD-9F90-8F79B59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9705-2A9A-42DA-A788-57B4515B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F947A-2245-459E-8A77-D5FBBB2D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1D10F-9970-43C4-9598-73ACA76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EAC98-81AF-4800-846C-CC7F1DE9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0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C949-502E-4205-A5EB-DD32BCF9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9F165-A53D-4A38-952E-5AB11733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E80DF-2695-48CB-A63A-B4A32845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F0611-5DA9-496A-91AC-35B63D9D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1A6FD-102E-4EB4-9B38-C68D643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0EB2B-3CA3-4EC1-B5B4-C5B9ABA2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9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CBCA-3E33-44B1-B0CF-C32BB2FF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0AB3D-6810-4B64-A934-2445D9AB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6B3B5-4ED9-45A9-BFE1-CB73C9F5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E80ED0-5237-4223-9D5E-B8B04F80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B341C-D2C9-4BDC-83FD-489CCAB8E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6261D3-65F5-4359-97A1-D353A4C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81982D-F9A9-4660-B9CC-1E835D22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824B9-AC29-4138-8289-7921749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0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9901-CB47-45DD-B995-EBA5E61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99C21-89D5-4563-828F-2151E22E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DBB64-477A-435D-AA97-8142C213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370EF9-9E0A-4094-9654-0E7EC9E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BE24A1-50D3-40F6-8DA5-B4F0960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BC09F-2CD8-43CC-99C6-754CB47E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48C44-5B65-4F53-BA67-6EB7814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163A6-0AA6-4624-A6A5-F79FA269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55B2A-C54A-4C10-8647-DCDEC3C2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15A14-42D8-4E0D-A3EE-90831DA2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213CC-5A90-40DF-B563-F7C6D13D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6FD60-F84E-4032-A4A2-E5895137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A83FD4-75C8-4C6B-9B45-57EC465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1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99504-560F-4F25-B065-E244C3B6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20868-4C5B-4FB0-8AC0-5B141683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571BB-894A-4CC1-9AE3-A84F7373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5940E-D333-4B9E-9B98-EBDE1C2F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178EB-AEF1-4100-BC1A-E0D924C9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1BA6B-ECD7-4863-8501-A99A96A1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2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A08380-CDC1-4DC8-81DA-70899FD8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0124D-9AA7-42C5-944C-FB69985E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251B-A2A9-42F5-A3D2-B5CB28B03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9FEF-360E-499C-A64A-166A6E855A69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DCA8D-952E-4674-9885-484B8E7E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A288-4906-4B6C-AA60-246A1DBC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3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E81F1E00-9BB1-4B26-8933-A22446D9FA31}"/>
              </a:ext>
            </a:extLst>
          </p:cNvPr>
          <p:cNvSpPr/>
          <p:nvPr/>
        </p:nvSpPr>
        <p:spPr>
          <a:xfrm>
            <a:off x="10929556" y="2973965"/>
            <a:ext cx="1262444" cy="12624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D936CE-0D26-42AC-8496-CDC674273520}"/>
              </a:ext>
            </a:extLst>
          </p:cNvPr>
          <p:cNvGrpSpPr/>
          <p:nvPr/>
        </p:nvGrpSpPr>
        <p:grpSpPr>
          <a:xfrm>
            <a:off x="4640567" y="831602"/>
            <a:ext cx="929608" cy="5547201"/>
            <a:chOff x="0" y="0"/>
            <a:chExt cx="242524" cy="1447165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4A05808-76BB-4E29-97DF-ACEA9422F338}"/>
                </a:ext>
              </a:extLst>
            </p:cNvPr>
            <p:cNvSpPr/>
            <p:nvPr/>
          </p:nvSpPr>
          <p:spPr>
            <a:xfrm>
              <a:off x="0" y="0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CBD224A-7934-497D-B661-7436322224CB}"/>
                </a:ext>
              </a:extLst>
            </p:cNvPr>
            <p:cNvSpPr/>
            <p:nvPr/>
          </p:nvSpPr>
          <p:spPr>
            <a:xfrm>
              <a:off x="0" y="407363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39F2FBB-CAFF-47E9-85A4-6716710505FF}"/>
                </a:ext>
              </a:extLst>
            </p:cNvPr>
            <p:cNvSpPr/>
            <p:nvPr/>
          </p:nvSpPr>
          <p:spPr>
            <a:xfrm>
              <a:off x="0" y="801725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432C9448-877F-488D-89C8-6EDB5582244C}"/>
                </a:ext>
              </a:extLst>
            </p:cNvPr>
            <p:cNvSpPr/>
            <p:nvPr/>
          </p:nvSpPr>
          <p:spPr>
            <a:xfrm>
              <a:off x="0" y="1204754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171AB0B-92A1-421F-960B-ADFAAC40A3BC}"/>
              </a:ext>
            </a:extLst>
          </p:cNvPr>
          <p:cNvGrpSpPr/>
          <p:nvPr/>
        </p:nvGrpSpPr>
        <p:grpSpPr>
          <a:xfrm>
            <a:off x="0" y="1570812"/>
            <a:ext cx="929608" cy="4068779"/>
            <a:chOff x="0" y="0"/>
            <a:chExt cx="242524" cy="1061471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B3F0EC5-AD17-4CCF-ACB1-8C26A16335D2}"/>
                </a:ext>
              </a:extLst>
            </p:cNvPr>
            <p:cNvSpPr/>
            <p:nvPr/>
          </p:nvSpPr>
          <p:spPr>
            <a:xfrm>
              <a:off x="0" y="0"/>
              <a:ext cx="242524" cy="24241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AC0F073-8E50-4BF3-B04F-1710E0FB5E28}"/>
                </a:ext>
              </a:extLst>
            </p:cNvPr>
            <p:cNvSpPr/>
            <p:nvPr/>
          </p:nvSpPr>
          <p:spPr>
            <a:xfrm>
              <a:off x="0" y="407363"/>
              <a:ext cx="242524" cy="24241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BD01A4F-95E8-4D67-81FB-E2B0A0A921BB}"/>
                </a:ext>
              </a:extLst>
            </p:cNvPr>
            <p:cNvSpPr/>
            <p:nvPr/>
          </p:nvSpPr>
          <p:spPr>
            <a:xfrm>
              <a:off x="0" y="819060"/>
              <a:ext cx="242524" cy="24241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A586A88-FC69-467E-A340-4DB0296A3056}"/>
              </a:ext>
            </a:extLst>
          </p:cNvPr>
          <p:cNvGrpSpPr/>
          <p:nvPr/>
        </p:nvGrpSpPr>
        <p:grpSpPr>
          <a:xfrm>
            <a:off x="2320284" y="831602"/>
            <a:ext cx="929608" cy="5547201"/>
            <a:chOff x="0" y="0"/>
            <a:chExt cx="242524" cy="1447165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5FB2AADA-1EF4-471F-AF37-B1DAB335BAF2}"/>
                </a:ext>
              </a:extLst>
            </p:cNvPr>
            <p:cNvSpPr/>
            <p:nvPr/>
          </p:nvSpPr>
          <p:spPr>
            <a:xfrm>
              <a:off x="0" y="0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D97C00DD-3B6C-4044-B41A-0111F8BF69F2}"/>
                </a:ext>
              </a:extLst>
            </p:cNvPr>
            <p:cNvSpPr/>
            <p:nvPr/>
          </p:nvSpPr>
          <p:spPr>
            <a:xfrm>
              <a:off x="0" y="407363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D3FF2C6-89E7-49EA-8D9D-9A4E25C07C6F}"/>
                </a:ext>
              </a:extLst>
            </p:cNvPr>
            <p:cNvSpPr/>
            <p:nvPr/>
          </p:nvSpPr>
          <p:spPr>
            <a:xfrm>
              <a:off x="0" y="801725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28AC71C-5BBA-48E3-8B56-58993D264ADA}"/>
                </a:ext>
              </a:extLst>
            </p:cNvPr>
            <p:cNvSpPr/>
            <p:nvPr/>
          </p:nvSpPr>
          <p:spPr>
            <a:xfrm>
              <a:off x="0" y="1204754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1BBFA6B-3638-4995-A36E-36FE6E969E48}"/>
              </a:ext>
            </a:extLst>
          </p:cNvPr>
          <p:cNvGrpSpPr/>
          <p:nvPr/>
        </p:nvGrpSpPr>
        <p:grpSpPr>
          <a:xfrm>
            <a:off x="929608" y="1296201"/>
            <a:ext cx="1390675" cy="4618003"/>
            <a:chOff x="-49793" y="33449"/>
            <a:chExt cx="345861" cy="1148470"/>
          </a:xfrm>
        </p:grpSpPr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22A1D551-A80E-4E15-86FD-FFDD08175C05}"/>
                </a:ext>
              </a:extLst>
            </p:cNvPr>
            <p:cNvCxnSpPr>
              <a:cxnSpLocks/>
              <a:stCxn id="52" idx="6"/>
              <a:endCxn id="48" idx="2"/>
            </p:cNvCxnSpPr>
            <p:nvPr/>
          </p:nvCxnSpPr>
          <p:spPr>
            <a:xfrm flipV="1">
              <a:off x="-49793" y="33449"/>
              <a:ext cx="345861" cy="183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0B7E9691-19BB-45FC-B806-47C11981657C}"/>
                </a:ext>
              </a:extLst>
            </p:cNvPr>
            <p:cNvCxnSpPr>
              <a:cxnSpLocks/>
              <a:stCxn id="53" idx="6"/>
              <a:endCxn id="49" idx="2"/>
            </p:cNvCxnSpPr>
            <p:nvPr/>
          </p:nvCxnSpPr>
          <p:spPr>
            <a:xfrm flipV="1">
              <a:off x="-49793" y="421781"/>
              <a:ext cx="345861" cy="183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33538E2-B0E2-48E3-ABEC-62C892598C44}"/>
                </a:ext>
              </a:extLst>
            </p:cNvPr>
            <p:cNvCxnSpPr>
              <a:cxnSpLocks/>
              <a:stCxn id="54" idx="6"/>
              <a:endCxn id="50" idx="2"/>
            </p:cNvCxnSpPr>
            <p:nvPr/>
          </p:nvCxnSpPr>
          <p:spPr>
            <a:xfrm flipV="1">
              <a:off x="-49793" y="797719"/>
              <a:ext cx="345861" cy="200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464D5179-A925-4892-98F9-8F75A9BB13D4}"/>
                </a:ext>
              </a:extLst>
            </p:cNvPr>
            <p:cNvCxnSpPr>
              <a:cxnSpLocks/>
              <a:stCxn id="52" idx="6"/>
              <a:endCxn id="49" idx="2"/>
            </p:cNvCxnSpPr>
            <p:nvPr/>
          </p:nvCxnSpPr>
          <p:spPr>
            <a:xfrm>
              <a:off x="-49793" y="217286"/>
              <a:ext cx="345861" cy="2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9BD17508-7090-4F89-8F45-E802129D1354}"/>
                </a:ext>
              </a:extLst>
            </p:cNvPr>
            <p:cNvCxnSpPr>
              <a:cxnSpLocks/>
              <a:stCxn id="53" idx="6"/>
              <a:endCxn id="50" idx="2"/>
            </p:cNvCxnSpPr>
            <p:nvPr/>
          </p:nvCxnSpPr>
          <p:spPr>
            <a:xfrm>
              <a:off x="-49793" y="605618"/>
              <a:ext cx="345861" cy="1921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7919D86-D619-4C54-9503-835B869C9060}"/>
                </a:ext>
              </a:extLst>
            </p:cNvPr>
            <p:cNvCxnSpPr>
              <a:cxnSpLocks/>
              <a:stCxn id="54" idx="6"/>
              <a:endCxn id="51" idx="2"/>
            </p:cNvCxnSpPr>
            <p:nvPr/>
          </p:nvCxnSpPr>
          <p:spPr>
            <a:xfrm>
              <a:off x="-49793" y="998081"/>
              <a:ext cx="345861" cy="183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0F263B6A-B3F1-4CEF-BCD0-DBFFBD3BDE00}"/>
                </a:ext>
              </a:extLst>
            </p:cNvPr>
            <p:cNvCxnSpPr>
              <a:cxnSpLocks/>
              <a:stCxn id="53" idx="6"/>
              <a:endCxn id="48" idx="2"/>
            </p:cNvCxnSpPr>
            <p:nvPr/>
          </p:nvCxnSpPr>
          <p:spPr>
            <a:xfrm flipV="1">
              <a:off x="-49793" y="33449"/>
              <a:ext cx="345861" cy="5721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03A86430-83A3-4689-B86A-2B82CB488345}"/>
                </a:ext>
              </a:extLst>
            </p:cNvPr>
            <p:cNvCxnSpPr>
              <a:cxnSpLocks/>
              <a:stCxn id="54" idx="6"/>
              <a:endCxn id="49" idx="2"/>
            </p:cNvCxnSpPr>
            <p:nvPr/>
          </p:nvCxnSpPr>
          <p:spPr>
            <a:xfrm flipV="1">
              <a:off x="-49793" y="421781"/>
              <a:ext cx="345861" cy="576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DCCE4C63-DE53-4122-A611-F003E3406DC2}"/>
                </a:ext>
              </a:extLst>
            </p:cNvPr>
            <p:cNvCxnSpPr>
              <a:cxnSpLocks/>
              <a:stCxn id="52" idx="6"/>
              <a:endCxn id="50" idx="2"/>
            </p:cNvCxnSpPr>
            <p:nvPr/>
          </p:nvCxnSpPr>
          <p:spPr>
            <a:xfrm>
              <a:off x="-49793" y="217286"/>
              <a:ext cx="345861" cy="580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8699ED6-463D-4E1B-A23B-40551CE031CA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>
              <a:off x="-49793" y="217286"/>
              <a:ext cx="345861" cy="964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BB1C6AB1-9FA8-4480-BD99-335FB30EB64C}"/>
                </a:ext>
              </a:extLst>
            </p:cNvPr>
            <p:cNvCxnSpPr>
              <a:cxnSpLocks/>
              <a:stCxn id="54" idx="6"/>
              <a:endCxn id="48" idx="2"/>
            </p:cNvCxnSpPr>
            <p:nvPr/>
          </p:nvCxnSpPr>
          <p:spPr>
            <a:xfrm flipV="1">
              <a:off x="-49793" y="33449"/>
              <a:ext cx="345861" cy="964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F8C0D9A3-BC5E-4A48-8F69-30D52D0F6E87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>
              <a:off x="-49793" y="605618"/>
              <a:ext cx="345861" cy="576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170AC21-6A75-4085-8ABB-5A876BF0CF74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 flipV="1">
            <a:off x="3249892" y="1296201"/>
            <a:ext cx="1390675" cy="4618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278B0A-A9A0-40FC-9916-B7DE73560232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 flipV="1">
            <a:off x="3249892" y="2857685"/>
            <a:ext cx="1390675" cy="3056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B553A8-25F5-4658-AFA8-EFB5E9896C46}"/>
              </a:ext>
            </a:extLst>
          </p:cNvPr>
          <p:cNvCxnSpPr>
            <a:cxnSpLocks/>
            <a:stCxn id="48" idx="6"/>
            <a:endCxn id="55" idx="2"/>
          </p:cNvCxnSpPr>
          <p:nvPr/>
        </p:nvCxnSpPr>
        <p:spPr>
          <a:xfrm>
            <a:off x="3249892" y="1296201"/>
            <a:ext cx="1390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126A386-7901-4468-9365-5F2D9A047F52}"/>
              </a:ext>
            </a:extLst>
          </p:cNvPr>
          <p:cNvCxnSpPr>
            <a:cxnSpLocks/>
            <a:stCxn id="48" idx="6"/>
            <a:endCxn id="56" idx="2"/>
          </p:cNvCxnSpPr>
          <p:nvPr/>
        </p:nvCxnSpPr>
        <p:spPr>
          <a:xfrm>
            <a:off x="3249892" y="1296201"/>
            <a:ext cx="1390675" cy="156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3D3993-6E34-4EBE-BFF7-74FF0C0317ED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249892" y="1296201"/>
            <a:ext cx="1390675" cy="3073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AAFEED7-01CB-4D1E-8AF6-B6319E864CC3}"/>
              </a:ext>
            </a:extLst>
          </p:cNvPr>
          <p:cNvCxnSpPr>
            <a:cxnSpLocks/>
            <a:stCxn id="48" idx="6"/>
            <a:endCxn id="58" idx="2"/>
          </p:cNvCxnSpPr>
          <p:nvPr/>
        </p:nvCxnSpPr>
        <p:spPr>
          <a:xfrm>
            <a:off x="3249892" y="1296201"/>
            <a:ext cx="1390675" cy="4618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8F194DC-E61B-414B-8FDF-6130854F693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 flipV="1">
            <a:off x="3249892" y="1296201"/>
            <a:ext cx="1390675" cy="156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20D7422-1B9A-4253-AB3B-6A039528FCF2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3249892" y="2857685"/>
            <a:ext cx="1390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C5B020A-66EE-425F-8E5A-E68283DA0D60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>
            <a:off x="3249892" y="2857685"/>
            <a:ext cx="1390675" cy="1511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73DF556-837A-4FE4-A36C-9681CC2DFE5E}"/>
              </a:ext>
            </a:extLst>
          </p:cNvPr>
          <p:cNvCxnSpPr>
            <a:cxnSpLocks/>
            <a:stCxn id="49" idx="6"/>
            <a:endCxn id="58" idx="2"/>
          </p:cNvCxnSpPr>
          <p:nvPr/>
        </p:nvCxnSpPr>
        <p:spPr>
          <a:xfrm>
            <a:off x="3249892" y="2857685"/>
            <a:ext cx="1390675" cy="3056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2597028-54C0-4D45-A952-6EA780EDE1EE}"/>
              </a:ext>
            </a:extLst>
          </p:cNvPr>
          <p:cNvCxnSpPr>
            <a:cxnSpLocks/>
            <a:stCxn id="50" idx="6"/>
            <a:endCxn id="55" idx="2"/>
          </p:cNvCxnSpPr>
          <p:nvPr/>
        </p:nvCxnSpPr>
        <p:spPr>
          <a:xfrm flipV="1">
            <a:off x="3249892" y="1296201"/>
            <a:ext cx="1390675" cy="3073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90A3BC9-B7C3-4CD7-BF19-BCE8287F5C4C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 flipV="1">
            <a:off x="3249892" y="2857685"/>
            <a:ext cx="1390675" cy="1511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D32D01E-4CB0-4706-A105-DAB4A54FB2E7}"/>
              </a:ext>
            </a:extLst>
          </p:cNvPr>
          <p:cNvCxnSpPr>
            <a:cxnSpLocks/>
            <a:stCxn id="50" idx="6"/>
            <a:endCxn id="57" idx="2"/>
          </p:cNvCxnSpPr>
          <p:nvPr/>
        </p:nvCxnSpPr>
        <p:spPr>
          <a:xfrm>
            <a:off x="3249892" y="4369333"/>
            <a:ext cx="1390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4AB57EA-17D8-4945-A226-D926A668E2EC}"/>
              </a:ext>
            </a:extLst>
          </p:cNvPr>
          <p:cNvCxnSpPr>
            <a:cxnSpLocks/>
            <a:stCxn id="50" idx="6"/>
            <a:endCxn id="58" idx="2"/>
          </p:cNvCxnSpPr>
          <p:nvPr/>
        </p:nvCxnSpPr>
        <p:spPr>
          <a:xfrm>
            <a:off x="3249892" y="4369333"/>
            <a:ext cx="1390675" cy="1544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5838421-020E-457A-B56A-DAEE35E4E38A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3249892" y="5914204"/>
            <a:ext cx="1390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3C7254D-9578-417E-AAFC-85D0FB7009CE}"/>
              </a:ext>
            </a:extLst>
          </p:cNvPr>
          <p:cNvCxnSpPr>
            <a:cxnSpLocks/>
            <a:stCxn id="51" idx="6"/>
            <a:endCxn id="57" idx="2"/>
          </p:cNvCxnSpPr>
          <p:nvPr/>
        </p:nvCxnSpPr>
        <p:spPr>
          <a:xfrm flipV="1">
            <a:off x="3249892" y="4369333"/>
            <a:ext cx="1390675" cy="1544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77860A-E9A9-4198-878D-91EDD4C8DBFA}"/>
              </a:ext>
            </a:extLst>
          </p:cNvPr>
          <p:cNvCxnSpPr>
            <a:cxnSpLocks/>
            <a:stCxn id="66" idx="6"/>
            <a:endCxn id="5" idx="2"/>
          </p:cNvCxnSpPr>
          <p:nvPr/>
        </p:nvCxnSpPr>
        <p:spPr>
          <a:xfrm>
            <a:off x="10210743" y="2060331"/>
            <a:ext cx="718813" cy="1544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6FBDE8-20FB-423B-835F-BC80B701A999}"/>
              </a:ext>
            </a:extLst>
          </p:cNvPr>
          <p:cNvCxnSpPr>
            <a:cxnSpLocks/>
            <a:stCxn id="67" idx="6"/>
            <a:endCxn id="5" idx="2"/>
          </p:cNvCxnSpPr>
          <p:nvPr/>
        </p:nvCxnSpPr>
        <p:spPr>
          <a:xfrm>
            <a:off x="10210743" y="3605202"/>
            <a:ext cx="7188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E4879F-F688-43FE-843A-73934B86918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210743" y="3605203"/>
            <a:ext cx="718813" cy="1569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13DD3DE-5698-4B47-A51C-3ED8F3C223EE}"/>
              </a:ext>
            </a:extLst>
          </p:cNvPr>
          <p:cNvGrpSpPr/>
          <p:nvPr/>
        </p:nvGrpSpPr>
        <p:grpSpPr>
          <a:xfrm>
            <a:off x="9281135" y="1595732"/>
            <a:ext cx="929608" cy="4018939"/>
            <a:chOff x="0" y="398696"/>
            <a:chExt cx="242524" cy="1048469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7DC4338-A47D-4FA8-ADE3-68209E5F56C8}"/>
                </a:ext>
              </a:extLst>
            </p:cNvPr>
            <p:cNvSpPr/>
            <p:nvPr/>
          </p:nvSpPr>
          <p:spPr>
            <a:xfrm>
              <a:off x="0" y="398696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283EBBC-84CA-4998-8A4C-AB242C54B376}"/>
                </a:ext>
              </a:extLst>
            </p:cNvPr>
            <p:cNvSpPr/>
            <p:nvPr/>
          </p:nvSpPr>
          <p:spPr>
            <a:xfrm>
              <a:off x="0" y="801725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0834F5F-5112-4AAC-913C-5CCCCA3CAE00}"/>
                </a:ext>
              </a:extLst>
            </p:cNvPr>
            <p:cNvSpPr/>
            <p:nvPr/>
          </p:nvSpPr>
          <p:spPr>
            <a:xfrm>
              <a:off x="0" y="1204754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7AB8E64-B5F4-48AB-B935-750020B037EC}"/>
              </a:ext>
            </a:extLst>
          </p:cNvPr>
          <p:cNvGrpSpPr/>
          <p:nvPr/>
        </p:nvGrpSpPr>
        <p:grpSpPr>
          <a:xfrm>
            <a:off x="6960850" y="2393086"/>
            <a:ext cx="929608" cy="2474069"/>
            <a:chOff x="0" y="801725"/>
            <a:chExt cx="242524" cy="64544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03653660-8FE8-48B9-9D75-BC81BB3B3374}"/>
                </a:ext>
              </a:extLst>
            </p:cNvPr>
            <p:cNvSpPr/>
            <p:nvPr/>
          </p:nvSpPr>
          <p:spPr>
            <a:xfrm>
              <a:off x="0" y="801725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A409302-79DB-4276-9F06-E33D8571026E}"/>
                </a:ext>
              </a:extLst>
            </p:cNvPr>
            <p:cNvSpPr/>
            <p:nvPr/>
          </p:nvSpPr>
          <p:spPr>
            <a:xfrm>
              <a:off x="0" y="1204754"/>
              <a:ext cx="242524" cy="2424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D1AEB377-444C-4AAE-BC79-BA5A59361D04}"/>
              </a:ext>
            </a:extLst>
          </p:cNvPr>
          <p:cNvCxnSpPr>
            <a:cxnSpLocks/>
            <a:stCxn id="57" idx="6"/>
            <a:endCxn id="70" idx="2"/>
          </p:cNvCxnSpPr>
          <p:nvPr/>
        </p:nvCxnSpPr>
        <p:spPr>
          <a:xfrm flipV="1">
            <a:off x="5570175" y="2857685"/>
            <a:ext cx="1390675" cy="1511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0E78D064-DE03-493F-B2BB-091A594974C8}"/>
              </a:ext>
            </a:extLst>
          </p:cNvPr>
          <p:cNvCxnSpPr>
            <a:cxnSpLocks/>
            <a:stCxn id="56" idx="6"/>
            <a:endCxn id="71" idx="2"/>
          </p:cNvCxnSpPr>
          <p:nvPr/>
        </p:nvCxnSpPr>
        <p:spPr>
          <a:xfrm>
            <a:off x="5570175" y="2857685"/>
            <a:ext cx="1390675" cy="1544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0AB7FB7-5DE4-4C75-AD1C-D5CB18145700}"/>
              </a:ext>
            </a:extLst>
          </p:cNvPr>
          <p:cNvCxnSpPr>
            <a:cxnSpLocks/>
            <a:stCxn id="55" idx="6"/>
            <a:endCxn id="71" idx="2"/>
          </p:cNvCxnSpPr>
          <p:nvPr/>
        </p:nvCxnSpPr>
        <p:spPr>
          <a:xfrm>
            <a:off x="5570175" y="1296201"/>
            <a:ext cx="1390675" cy="3106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C66F860D-2C14-445F-8654-C949D9F0FC83}"/>
              </a:ext>
            </a:extLst>
          </p:cNvPr>
          <p:cNvCxnSpPr>
            <a:cxnSpLocks/>
            <a:stCxn id="57" idx="6"/>
            <a:endCxn id="71" idx="2"/>
          </p:cNvCxnSpPr>
          <p:nvPr/>
        </p:nvCxnSpPr>
        <p:spPr>
          <a:xfrm>
            <a:off x="5570175" y="4369333"/>
            <a:ext cx="1390675" cy="33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55893140-3D4E-4119-9682-AF70D8CD659B}"/>
              </a:ext>
            </a:extLst>
          </p:cNvPr>
          <p:cNvCxnSpPr>
            <a:cxnSpLocks/>
            <a:stCxn id="56" idx="6"/>
            <a:endCxn id="70" idx="2"/>
          </p:cNvCxnSpPr>
          <p:nvPr/>
        </p:nvCxnSpPr>
        <p:spPr>
          <a:xfrm>
            <a:off x="5570175" y="2857685"/>
            <a:ext cx="1390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D01D315B-B96D-42E7-B2BA-547B604068DD}"/>
              </a:ext>
            </a:extLst>
          </p:cNvPr>
          <p:cNvCxnSpPr>
            <a:cxnSpLocks/>
            <a:stCxn id="55" idx="6"/>
            <a:endCxn id="70" idx="2"/>
          </p:cNvCxnSpPr>
          <p:nvPr/>
        </p:nvCxnSpPr>
        <p:spPr>
          <a:xfrm>
            <a:off x="5570175" y="1296201"/>
            <a:ext cx="1390675" cy="156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12FD6760-9E60-4A26-91CB-6EECD4E13124}"/>
              </a:ext>
            </a:extLst>
          </p:cNvPr>
          <p:cNvCxnSpPr>
            <a:cxnSpLocks/>
            <a:stCxn id="58" idx="6"/>
            <a:endCxn id="71" idx="2"/>
          </p:cNvCxnSpPr>
          <p:nvPr/>
        </p:nvCxnSpPr>
        <p:spPr>
          <a:xfrm flipV="1">
            <a:off x="5570175" y="4402556"/>
            <a:ext cx="1390675" cy="1511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B63222CF-260C-49C2-8009-348F17844CBF}"/>
              </a:ext>
            </a:extLst>
          </p:cNvPr>
          <p:cNvCxnSpPr>
            <a:cxnSpLocks/>
            <a:stCxn id="58" idx="6"/>
            <a:endCxn id="70" idx="2"/>
          </p:cNvCxnSpPr>
          <p:nvPr/>
        </p:nvCxnSpPr>
        <p:spPr>
          <a:xfrm flipV="1">
            <a:off x="5570175" y="2857685"/>
            <a:ext cx="1390675" cy="3056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3D517709-3F0F-404E-8154-91587219A55A}"/>
              </a:ext>
            </a:extLst>
          </p:cNvPr>
          <p:cNvCxnSpPr>
            <a:cxnSpLocks/>
            <a:stCxn id="70" idx="6"/>
            <a:endCxn id="68" idx="2"/>
          </p:cNvCxnSpPr>
          <p:nvPr/>
        </p:nvCxnSpPr>
        <p:spPr>
          <a:xfrm>
            <a:off x="7890458" y="2857685"/>
            <a:ext cx="1390677" cy="2292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4BC1AF3B-DF2E-479C-A48A-8400B8042674}"/>
              </a:ext>
            </a:extLst>
          </p:cNvPr>
          <p:cNvCxnSpPr>
            <a:cxnSpLocks/>
            <a:stCxn id="70" idx="6"/>
            <a:endCxn id="67" idx="2"/>
          </p:cNvCxnSpPr>
          <p:nvPr/>
        </p:nvCxnSpPr>
        <p:spPr>
          <a:xfrm>
            <a:off x="7890458" y="2857685"/>
            <a:ext cx="1390677" cy="747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C4ABB771-69FA-4C02-BD20-5D47CB82B74A}"/>
              </a:ext>
            </a:extLst>
          </p:cNvPr>
          <p:cNvCxnSpPr>
            <a:cxnSpLocks/>
            <a:stCxn id="70" idx="6"/>
            <a:endCxn id="66" idx="2"/>
          </p:cNvCxnSpPr>
          <p:nvPr/>
        </p:nvCxnSpPr>
        <p:spPr>
          <a:xfrm flipV="1">
            <a:off x="7890458" y="2060331"/>
            <a:ext cx="1390677" cy="79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9BD46234-9793-423B-A885-D67C0509ADDD}"/>
              </a:ext>
            </a:extLst>
          </p:cNvPr>
          <p:cNvCxnSpPr>
            <a:cxnSpLocks/>
            <a:stCxn id="71" idx="6"/>
            <a:endCxn id="68" idx="2"/>
          </p:cNvCxnSpPr>
          <p:nvPr/>
        </p:nvCxnSpPr>
        <p:spPr>
          <a:xfrm>
            <a:off x="7890458" y="4402556"/>
            <a:ext cx="1390677" cy="747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7BDAB4DD-2BA1-46C4-A638-EBB1BBFB931E}"/>
              </a:ext>
            </a:extLst>
          </p:cNvPr>
          <p:cNvCxnSpPr>
            <a:cxnSpLocks/>
            <a:stCxn id="71" idx="6"/>
            <a:endCxn id="67" idx="2"/>
          </p:cNvCxnSpPr>
          <p:nvPr/>
        </p:nvCxnSpPr>
        <p:spPr>
          <a:xfrm flipV="1">
            <a:off x="7890458" y="3605202"/>
            <a:ext cx="1390677" cy="79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1C06F3EE-4B7B-448D-8E32-D14F4822691A}"/>
              </a:ext>
            </a:extLst>
          </p:cNvPr>
          <p:cNvCxnSpPr>
            <a:cxnSpLocks/>
            <a:stCxn id="71" idx="6"/>
            <a:endCxn id="66" idx="2"/>
          </p:cNvCxnSpPr>
          <p:nvPr/>
        </p:nvCxnSpPr>
        <p:spPr>
          <a:xfrm flipV="1">
            <a:off x="7890458" y="2060331"/>
            <a:ext cx="1390677" cy="2342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57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6</cp:revision>
  <dcterms:created xsi:type="dcterms:W3CDTF">2019-05-04T11:53:07Z</dcterms:created>
  <dcterms:modified xsi:type="dcterms:W3CDTF">2019-05-15T10:02:28Z</dcterms:modified>
</cp:coreProperties>
</file>