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DF693-103A-496C-BA35-C7C09E737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6DC300-7100-4C15-A86B-4F49CDFC3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31100A-2BB4-4BF0-A8DC-A6D250A5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B93-16A7-47B1-A0F6-F70FF514944F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1C627C-D5A6-4BC9-BD8E-727CB0B3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82AB0E-C9B0-4A00-AC02-651ED1C6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C12C-7220-4626-916B-770D3B33C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348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7679C-691A-49D2-8B97-BDC64A9F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711E6C-E44E-49A8-BBA9-970EC9039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ABA762-BC9C-4FF0-87F5-B59FAEAC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B93-16A7-47B1-A0F6-F70FF514944F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858D28-91FE-4B34-9390-3E69DC6F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162938-220F-46DF-8417-32363A58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C12C-7220-4626-916B-770D3B33C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21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B149EE-3D38-4E4F-B2D3-F04346B05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0761EF-E0FF-40FA-B784-EF4E02960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CCCBCD-4AD5-4973-9AF5-AF08E104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B93-16A7-47B1-A0F6-F70FF514944F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C78EA-6FC4-4E91-A2E1-5FF41E52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CC664E-6320-4267-B74A-8EA6E0E1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C12C-7220-4626-916B-770D3B33C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76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FFAD4-E0E5-403B-8482-1907AE54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CC328F-8A86-4D84-A2B6-3FF32F9E7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BE2794-4F63-4718-BB8E-EFEE0C7F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B93-16A7-47B1-A0F6-F70FF514944F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B464C-CB23-4B65-B4EB-6EB943FE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4DD748-AA51-4AB9-80BC-46B3475E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C12C-7220-4626-916B-770D3B33C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55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24BBF-13A6-4835-BAC9-07EDDF83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608DB8-9E9E-4329-9942-30DF26536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A7FDB9-A04F-470F-A1D3-2FC3D8F5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B93-16A7-47B1-A0F6-F70FF514944F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1961BB-EFB7-42A6-9F64-B0380761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2DBB11-FF0D-4A85-82BD-4928F4CB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C12C-7220-4626-916B-770D3B33C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84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DA999-3A6D-445A-84C8-C8C18A8C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A72EBE-1DE0-4E42-A0D3-D490564D2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006DB2-F95F-4CCF-88F5-69A1E666C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D21EE0-6605-4E7C-A21F-F9A9FBA7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B93-16A7-47B1-A0F6-F70FF514944F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670C19-9213-4DA3-A6D7-E0DBE0EE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D8852E-873A-493C-B3C6-FFA1711A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C12C-7220-4626-916B-770D3B33C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96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E87B6-C307-4D47-A521-A7797EA4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115AB7-4B34-4C02-8571-6A95922CA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64C774-78C7-44F5-9CE3-1E10EB5FA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EF49B2-8674-48FF-9343-9769F2FC3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147FDEA-CCB6-4E9C-8FC1-784AD5A9F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3D55F86-AF9D-43A4-BAD6-2A54C458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B93-16A7-47B1-A0F6-F70FF514944F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C69C85-C653-469C-8064-661E20D5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C4FEC7-E35A-4857-A225-689526BF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C12C-7220-4626-916B-770D3B33C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437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8A09F-FA53-4D55-AC2F-6A62A9CD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F9397A-ACD6-4C55-A9F1-A07F28D1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B93-16A7-47B1-A0F6-F70FF514944F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3E1ED9-43E0-4B25-8546-BEF96004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13FD8A-4506-44FE-B0BB-3E0B0DC3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C12C-7220-4626-916B-770D3B33C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92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FA5036-2BF6-4A6F-9CB9-621B722C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B93-16A7-47B1-A0F6-F70FF514944F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926AB8-1B06-430F-B2B6-8F43FB4C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41C06C-E8D7-44F0-82FC-34393E0D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C12C-7220-4626-916B-770D3B33C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31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6F6F7-B9DB-4B45-93BA-B84675BE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C9EB65-D7B2-47D5-8EA2-37BB985F9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2F3144-5020-4CDB-9B0F-B85E014C2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848986-1E69-462D-AFD0-F16B83B2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B93-16A7-47B1-A0F6-F70FF514944F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F8944D-4E33-41D1-AC16-288BBC25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451583-5B4F-4D15-A6EE-0154FBDC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C12C-7220-4626-916B-770D3B33C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64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F033A-316E-42DB-8E1F-795289D2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C7B73A-049F-411F-AD2D-DA2CC6B17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9FCFE5-62FC-422F-928F-629A73682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1AD1F5-7294-4BA3-9D97-E2BD2BE1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EB93-16A7-47B1-A0F6-F70FF514944F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0EF4E9-18BB-4F9D-A3E6-81485B99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383BB7-C6BD-479B-AE15-E97C6CDC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C12C-7220-4626-916B-770D3B33C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92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952D83-9EFD-4A78-927F-E50F7D0F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66CA9D-B625-4B8C-A6C9-7CF63E106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521525-DE51-4A7A-BB79-77C7F6A82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EB93-16A7-47B1-A0F6-F70FF514944F}" type="datetimeFigureOut">
              <a:rPr lang="es-ES" smtClean="0"/>
              <a:t>01/05/2019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C414FF-6B68-4D2D-BF41-B0C6E07FC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410B78-DCDF-47A8-83FA-5D517764A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DC12C-7220-4626-916B-770D3B33CF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6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BEBBB327-3A46-49A8-A3EE-51C337190DA9}"/>
              </a:ext>
            </a:extLst>
          </p:cNvPr>
          <p:cNvGrpSpPr/>
          <p:nvPr/>
        </p:nvGrpSpPr>
        <p:grpSpPr>
          <a:xfrm>
            <a:off x="136944" y="103087"/>
            <a:ext cx="11801304" cy="6654911"/>
            <a:chOff x="564330" y="0"/>
            <a:chExt cx="6131401" cy="3458095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A318BBE6-BFA8-4E95-B828-7EC140B90DD1}"/>
                </a:ext>
              </a:extLst>
            </p:cNvPr>
            <p:cNvGrpSpPr/>
            <p:nvPr/>
          </p:nvGrpSpPr>
          <p:grpSpPr>
            <a:xfrm>
              <a:off x="564330" y="0"/>
              <a:ext cx="6131401" cy="3458095"/>
              <a:chOff x="564330" y="-3343274"/>
              <a:chExt cx="6131401" cy="3458095"/>
            </a:xfrm>
          </p:grpSpPr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ADC44E3B-52A3-4592-98D8-4799C54BF9E2}"/>
                  </a:ext>
                </a:extLst>
              </p:cNvPr>
              <p:cNvGrpSpPr/>
              <p:nvPr/>
            </p:nvGrpSpPr>
            <p:grpSpPr>
              <a:xfrm>
                <a:off x="5281959" y="-3343274"/>
                <a:ext cx="1413772" cy="3458095"/>
                <a:chOff x="5281959" y="-3343274"/>
                <a:chExt cx="1413772" cy="3458095"/>
              </a:xfrm>
            </p:grpSpPr>
            <p:cxnSp>
              <p:nvCxnSpPr>
                <p:cNvPr id="24" name="Conector recto de flecha 23">
                  <a:extLst>
                    <a:ext uri="{FF2B5EF4-FFF2-40B4-BE49-F238E27FC236}">
                      <a16:creationId xmlns:a16="http://schemas.microsoft.com/office/drawing/2014/main" id="{3EC8C2B3-D255-442D-B3A8-297B2BAA53D9}"/>
                    </a:ext>
                  </a:extLst>
                </p:cNvPr>
                <p:cNvCxnSpPr>
                  <a:cxnSpLocks/>
                  <a:stCxn id="27" idx="2"/>
                  <a:endCxn id="33" idx="0"/>
                </p:cNvCxnSpPr>
                <p:nvPr/>
              </p:nvCxnSpPr>
              <p:spPr>
                <a:xfrm>
                  <a:off x="5987604" y="-1843669"/>
                  <a:ext cx="1240" cy="532840"/>
                </a:xfrm>
                <a:prstGeom prst="straightConnector1">
                  <a:avLst/>
                </a:prstGeom>
                <a:ln w="19050"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CuadroTexto 23">
                  <a:extLst>
                    <a:ext uri="{FF2B5EF4-FFF2-40B4-BE49-F238E27FC236}">
                      <a16:creationId xmlns:a16="http://schemas.microsoft.com/office/drawing/2014/main" id="{A6A36952-2330-48BB-8DE3-C750014BB7A8}"/>
                    </a:ext>
                  </a:extLst>
                </p:cNvPr>
                <p:cNvSpPr txBox="1"/>
                <p:nvPr/>
              </p:nvSpPr>
              <p:spPr>
                <a:xfrm>
                  <a:off x="5369700" y="-3343274"/>
                  <a:ext cx="1236428" cy="4572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3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r>
                    <a:rPr lang="en-US" sz="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es-ES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20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Generación de una población</a:t>
                  </a:r>
                  <a:endParaRPr lang="es-ES" sz="1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6" name="Conector recto de flecha 25">
                  <a:extLst>
                    <a:ext uri="{FF2B5EF4-FFF2-40B4-BE49-F238E27FC236}">
                      <a16:creationId xmlns:a16="http://schemas.microsoft.com/office/drawing/2014/main" id="{B4E37B6B-2CEE-47DC-9924-150625A99B4E}"/>
                    </a:ext>
                  </a:extLst>
                </p:cNvPr>
                <p:cNvCxnSpPr>
                  <a:cxnSpLocks/>
                  <a:stCxn id="25" idx="2"/>
                  <a:endCxn id="27" idx="0"/>
                </p:cNvCxnSpPr>
                <p:nvPr/>
              </p:nvCxnSpPr>
              <p:spPr>
                <a:xfrm flipH="1">
                  <a:off x="5987605" y="-2886074"/>
                  <a:ext cx="309" cy="563619"/>
                </a:xfrm>
                <a:prstGeom prst="straightConnector1">
                  <a:avLst/>
                </a:prstGeom>
                <a:ln w="19050"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CuadroTexto 25">
                  <a:extLst>
                    <a:ext uri="{FF2B5EF4-FFF2-40B4-BE49-F238E27FC236}">
                      <a16:creationId xmlns:a16="http://schemas.microsoft.com/office/drawing/2014/main" id="{C3825528-C256-4CF8-AAEC-7217E6C88584}"/>
                    </a:ext>
                  </a:extLst>
                </p:cNvPr>
                <p:cNvSpPr txBox="1"/>
                <p:nvPr/>
              </p:nvSpPr>
              <p:spPr>
                <a:xfrm>
                  <a:off x="5369514" y="-2322455"/>
                  <a:ext cx="1236182" cy="47878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7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r>
                    <a:rPr lang="en-US" sz="3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es-E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2000" kern="1200" dirty="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Evaluación de la población</a:t>
                  </a:r>
                  <a:endParaRPr lang="es-ES" sz="1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8" name="Grupo 27">
                  <a:extLst>
                    <a:ext uri="{FF2B5EF4-FFF2-40B4-BE49-F238E27FC236}">
                      <a16:creationId xmlns:a16="http://schemas.microsoft.com/office/drawing/2014/main" id="{FFE625A4-00C0-4D97-892A-B506B788666F}"/>
                    </a:ext>
                  </a:extLst>
                </p:cNvPr>
                <p:cNvGrpSpPr/>
                <p:nvPr/>
              </p:nvGrpSpPr>
              <p:grpSpPr>
                <a:xfrm>
                  <a:off x="5281959" y="-1310829"/>
                  <a:ext cx="1413772" cy="642335"/>
                  <a:chOff x="5281959" y="-1310829"/>
                  <a:chExt cx="1413772" cy="642335"/>
                </a:xfrm>
              </p:grpSpPr>
              <p:sp>
                <p:nvSpPr>
                  <p:cNvPr id="33" name="Diagrama de flujo: decisión 32">
                    <a:extLst>
                      <a:ext uri="{FF2B5EF4-FFF2-40B4-BE49-F238E27FC236}">
                        <a16:creationId xmlns:a16="http://schemas.microsoft.com/office/drawing/2014/main" id="{6A7F862D-C931-4307-AA0A-736C22AC935B}"/>
                      </a:ext>
                    </a:extLst>
                  </p:cNvPr>
                  <p:cNvSpPr/>
                  <p:nvPr/>
                </p:nvSpPr>
                <p:spPr>
                  <a:xfrm>
                    <a:off x="5281959" y="-1310829"/>
                    <a:ext cx="1413772" cy="610332"/>
                  </a:xfrm>
                  <a:prstGeom prst="flowChartDecision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s-ES" sz="2800"/>
                  </a:p>
                </p:txBody>
              </p:sp>
              <p:sp>
                <p:nvSpPr>
                  <p:cNvPr id="34" name="CuadroTexto 32">
                    <a:extLst>
                      <a:ext uri="{FF2B5EF4-FFF2-40B4-BE49-F238E27FC236}">
                        <a16:creationId xmlns:a16="http://schemas.microsoft.com/office/drawing/2014/main" id="{DE812B0F-6855-47E7-AA0A-38E816E6A310}"/>
                      </a:ext>
                    </a:extLst>
                  </p:cNvPr>
                  <p:cNvSpPr txBox="1"/>
                  <p:nvPr/>
                </p:nvSpPr>
                <p:spPr>
                  <a:xfrm>
                    <a:off x="5521017" y="-1174101"/>
                    <a:ext cx="981710" cy="50560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US" sz="20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¿</a:t>
                    </a:r>
                    <a:r>
                      <a:rPr lang="es-ES" sz="20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Condición</a:t>
                    </a:r>
                    <a:r>
                      <a:rPr lang="en-US" sz="20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de </a:t>
                    </a:r>
                    <a:r>
                      <a:rPr lang="es-ES" sz="20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parada</a:t>
                    </a:r>
                    <a:r>
                      <a:rPr lang="en-US" sz="20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?</a:t>
                    </a:r>
                    <a:endParaRPr lang="es-ES" sz="16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9" name="CuadroTexto 27">
                  <a:extLst>
                    <a:ext uri="{FF2B5EF4-FFF2-40B4-BE49-F238E27FC236}">
                      <a16:creationId xmlns:a16="http://schemas.microsoft.com/office/drawing/2014/main" id="{D88539CC-BDBD-44B5-900D-E885FB07BA73}"/>
                    </a:ext>
                  </a:extLst>
                </p:cNvPr>
                <p:cNvSpPr txBox="1"/>
                <p:nvPr/>
              </p:nvSpPr>
              <p:spPr>
                <a:xfrm>
                  <a:off x="5369349" y="-169407"/>
                  <a:ext cx="1235838" cy="28422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rtlCol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6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s-ES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2000" kern="120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Población final</a:t>
                  </a:r>
                  <a:endParaRPr lang="es-ES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" name="Grupo 29">
                  <a:extLst>
                    <a:ext uri="{FF2B5EF4-FFF2-40B4-BE49-F238E27FC236}">
                      <a16:creationId xmlns:a16="http://schemas.microsoft.com/office/drawing/2014/main" id="{6CFE3662-CCDE-46CC-A9ED-EB511B16709F}"/>
                    </a:ext>
                  </a:extLst>
                </p:cNvPr>
                <p:cNvGrpSpPr/>
                <p:nvPr/>
              </p:nvGrpSpPr>
              <p:grpSpPr>
                <a:xfrm>
                  <a:off x="5968242" y="-700497"/>
                  <a:ext cx="478155" cy="531090"/>
                  <a:chOff x="5968242" y="-700497"/>
                  <a:chExt cx="478155" cy="531090"/>
                </a:xfrm>
              </p:grpSpPr>
              <p:cxnSp>
                <p:nvCxnSpPr>
                  <p:cNvPr id="31" name="Conector recto de flecha 30">
                    <a:extLst>
                      <a:ext uri="{FF2B5EF4-FFF2-40B4-BE49-F238E27FC236}">
                        <a16:creationId xmlns:a16="http://schemas.microsoft.com/office/drawing/2014/main" id="{1F31E7C3-5A0B-4D0C-90DD-EFF06776A18B}"/>
                      </a:ext>
                    </a:extLst>
                  </p:cNvPr>
                  <p:cNvCxnSpPr>
                    <a:cxnSpLocks/>
                    <a:stCxn id="33" idx="2"/>
                    <a:endCxn id="29" idx="0"/>
                  </p:cNvCxnSpPr>
                  <p:nvPr/>
                </p:nvCxnSpPr>
                <p:spPr>
                  <a:xfrm flipH="1">
                    <a:off x="5987237" y="-700497"/>
                    <a:ext cx="1608" cy="531090"/>
                  </a:xfrm>
                  <a:prstGeom prst="straightConnector1">
                    <a:avLst/>
                  </a:prstGeom>
                  <a:ln w="19050">
                    <a:tailEnd type="triangle" w="lg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CuadroTexto 30">
                    <a:extLst>
                      <a:ext uri="{FF2B5EF4-FFF2-40B4-BE49-F238E27FC236}">
                        <a16:creationId xmlns:a16="http://schemas.microsoft.com/office/drawing/2014/main" id="{2EF64DF1-7D76-422B-B6E1-9A265D7D2C98}"/>
                      </a:ext>
                    </a:extLst>
                  </p:cNvPr>
                  <p:cNvSpPr txBox="1"/>
                  <p:nvPr/>
                </p:nvSpPr>
                <p:spPr>
                  <a:xfrm>
                    <a:off x="5968242" y="-699241"/>
                    <a:ext cx="478155" cy="39878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s-ES" sz="2000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Sí</a:t>
                    </a:r>
                    <a:endParaRPr lang="es-ES" sz="16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8" name="CuadroTexto 5">
                <a:extLst>
                  <a:ext uri="{FF2B5EF4-FFF2-40B4-BE49-F238E27FC236}">
                    <a16:creationId xmlns:a16="http://schemas.microsoft.com/office/drawing/2014/main" id="{D1E3E77C-289F-42BF-858E-CF11EA49DC6D}"/>
                  </a:ext>
                </a:extLst>
              </p:cNvPr>
              <p:cNvSpPr txBox="1"/>
              <p:nvPr/>
            </p:nvSpPr>
            <p:spPr>
              <a:xfrm>
                <a:off x="4194619" y="-1248829"/>
                <a:ext cx="668655" cy="39878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</a:t>
                </a:r>
                <a:endParaRPr lang="es-ES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" name="Grupo 8">
                <a:extLst>
                  <a:ext uri="{FF2B5EF4-FFF2-40B4-BE49-F238E27FC236}">
                    <a16:creationId xmlns:a16="http://schemas.microsoft.com/office/drawing/2014/main" id="{054BFE73-6C35-4153-8221-4463294C384A}"/>
                  </a:ext>
                </a:extLst>
              </p:cNvPr>
              <p:cNvGrpSpPr/>
              <p:nvPr/>
            </p:nvGrpSpPr>
            <p:grpSpPr>
              <a:xfrm>
                <a:off x="2904043" y="-1310829"/>
                <a:ext cx="1404872" cy="606420"/>
                <a:chOff x="2904043" y="-1310829"/>
                <a:chExt cx="1404872" cy="606420"/>
              </a:xfrm>
            </p:grpSpPr>
            <p:sp>
              <p:nvSpPr>
                <p:cNvPr id="22" name="Diagrama de flujo: decisión 21">
                  <a:extLst>
                    <a:ext uri="{FF2B5EF4-FFF2-40B4-BE49-F238E27FC236}">
                      <a16:creationId xmlns:a16="http://schemas.microsoft.com/office/drawing/2014/main" id="{DE084028-1AD7-484A-8ABF-03EFD033E404}"/>
                    </a:ext>
                  </a:extLst>
                </p:cNvPr>
                <p:cNvSpPr/>
                <p:nvPr/>
              </p:nvSpPr>
              <p:spPr>
                <a:xfrm>
                  <a:off x="2904043" y="-1310829"/>
                  <a:ext cx="1404872" cy="606420"/>
                </a:xfrm>
                <a:prstGeom prst="flowChartDecision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s-ES" sz="2800"/>
                </a:p>
              </p:txBody>
            </p:sp>
            <p:sp>
              <p:nvSpPr>
                <p:cNvPr id="23" name="CuadroTexto 21">
                  <a:extLst>
                    <a:ext uri="{FF2B5EF4-FFF2-40B4-BE49-F238E27FC236}">
                      <a16:creationId xmlns:a16="http://schemas.microsoft.com/office/drawing/2014/main" id="{25F8BFD1-646D-48B8-A0F1-54CF256850FA}"/>
                    </a:ext>
                  </a:extLst>
                </p:cNvPr>
                <p:cNvSpPr txBox="1"/>
                <p:nvPr/>
              </p:nvSpPr>
              <p:spPr>
                <a:xfrm>
                  <a:off x="3000573" y="-1130534"/>
                  <a:ext cx="1219778" cy="33360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2000" kern="120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¿</a:t>
                  </a:r>
                  <a:r>
                    <a:rPr lang="es-ES" sz="2000" kern="120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Evolucionado</a:t>
                  </a:r>
                  <a:r>
                    <a:rPr lang="en-US" sz="2000" kern="1200">
                      <a:solidFill>
                        <a:srgbClr val="000000"/>
                      </a:solidFill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?</a:t>
                  </a:r>
                  <a:endParaRPr lang="es-ES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" name="CuadroTexto 7">
                <a:extLst>
                  <a:ext uri="{FF2B5EF4-FFF2-40B4-BE49-F238E27FC236}">
                    <a16:creationId xmlns:a16="http://schemas.microsoft.com/office/drawing/2014/main" id="{79622582-9103-4AE6-B73C-5F9E9323BB46}"/>
                  </a:ext>
                </a:extLst>
              </p:cNvPr>
              <p:cNvSpPr txBox="1"/>
              <p:nvPr/>
            </p:nvSpPr>
            <p:spPr>
              <a:xfrm>
                <a:off x="564330" y="-783825"/>
                <a:ext cx="1015327" cy="2827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ES" sz="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ES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00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Reemplazo</a:t>
                </a:r>
                <a:endParaRPr lang="es-ES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Conector: angular 10">
                <a:extLst>
                  <a:ext uri="{FF2B5EF4-FFF2-40B4-BE49-F238E27FC236}">
                    <a16:creationId xmlns:a16="http://schemas.microsoft.com/office/drawing/2014/main" id="{2048B57D-1074-43A3-B17F-9BF5D1A64A4E}"/>
                  </a:ext>
                </a:extLst>
              </p:cNvPr>
              <p:cNvCxnSpPr>
                <a:stCxn id="10" idx="0"/>
                <a:endCxn id="25" idx="1"/>
              </p:cNvCxnSpPr>
              <p:nvPr/>
            </p:nvCxnSpPr>
            <p:spPr>
              <a:xfrm rot="5400000" flipH="1" flipV="1">
                <a:off x="2055423" y="-4098103"/>
                <a:ext cx="2330849" cy="4297707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CuadroTexto 9">
                <a:extLst>
                  <a:ext uri="{FF2B5EF4-FFF2-40B4-BE49-F238E27FC236}">
                    <a16:creationId xmlns:a16="http://schemas.microsoft.com/office/drawing/2014/main" id="{B791FE5F-B800-476B-AC05-946BF46268A4}"/>
                  </a:ext>
                </a:extLst>
              </p:cNvPr>
              <p:cNvSpPr txBox="1"/>
              <p:nvPr/>
            </p:nvSpPr>
            <p:spPr>
              <a:xfrm>
                <a:off x="1519617" y="-1710703"/>
                <a:ext cx="938447" cy="28419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ES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Selección</a:t>
                </a:r>
                <a:endParaRPr lang="es-ES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CuadroTexto 10">
                <a:extLst>
                  <a:ext uri="{FF2B5EF4-FFF2-40B4-BE49-F238E27FC236}">
                    <a16:creationId xmlns:a16="http://schemas.microsoft.com/office/drawing/2014/main" id="{110CE136-4401-460F-A758-EAD381DC595A}"/>
                  </a:ext>
                </a:extLst>
              </p:cNvPr>
              <p:cNvSpPr txBox="1"/>
              <p:nvPr/>
            </p:nvSpPr>
            <p:spPr>
              <a:xfrm>
                <a:off x="2693803" y="-2226273"/>
                <a:ext cx="676008" cy="28420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ES" sz="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ES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0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Cruce</a:t>
                </a:r>
                <a:endParaRPr lang="es-ES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CuadroTexto 11">
                <a:extLst>
                  <a:ext uri="{FF2B5EF4-FFF2-40B4-BE49-F238E27FC236}">
                    <a16:creationId xmlns:a16="http://schemas.microsoft.com/office/drawing/2014/main" id="{CF2D51AE-CD48-4737-BD9B-C52FA2794E88}"/>
                  </a:ext>
                </a:extLst>
              </p:cNvPr>
              <p:cNvSpPr txBox="1"/>
              <p:nvPr/>
            </p:nvSpPr>
            <p:spPr>
              <a:xfrm>
                <a:off x="3935278" y="-2226173"/>
                <a:ext cx="956281" cy="2842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ES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Mutación</a:t>
                </a:r>
                <a:endParaRPr lang="es-ES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Conector recto de flecha 14">
                <a:extLst>
                  <a:ext uri="{FF2B5EF4-FFF2-40B4-BE49-F238E27FC236}">
                    <a16:creationId xmlns:a16="http://schemas.microsoft.com/office/drawing/2014/main" id="{3C5B5540-D7B4-4350-B66F-36F26ED3E256}"/>
                  </a:ext>
                </a:extLst>
              </p:cNvPr>
              <p:cNvCxnSpPr>
                <a:cxnSpLocks/>
                <a:stCxn id="13" idx="3"/>
                <a:endCxn id="14" idx="1"/>
              </p:cNvCxnSpPr>
              <p:nvPr/>
            </p:nvCxnSpPr>
            <p:spPr>
              <a:xfrm>
                <a:off x="3369811" y="-2084170"/>
                <a:ext cx="565467" cy="108"/>
              </a:xfrm>
              <a:prstGeom prst="straightConnector1">
                <a:avLst/>
              </a:prstGeom>
              <a:ln w="19050">
                <a:prstDash val="lgDash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Conector: angular 15">
                <a:extLst>
                  <a:ext uri="{FF2B5EF4-FFF2-40B4-BE49-F238E27FC236}">
                    <a16:creationId xmlns:a16="http://schemas.microsoft.com/office/drawing/2014/main" id="{0AADC100-53E5-4C2E-8409-12FDEB887175}"/>
                  </a:ext>
                </a:extLst>
              </p:cNvPr>
              <p:cNvCxnSpPr>
                <a:stCxn id="22" idx="2"/>
                <a:endCxn id="10" idx="2"/>
              </p:cNvCxnSpPr>
              <p:nvPr/>
            </p:nvCxnSpPr>
            <p:spPr>
              <a:xfrm rot="5400000">
                <a:off x="2237581" y="-1869997"/>
                <a:ext cx="203311" cy="2534486"/>
              </a:xfrm>
              <a:prstGeom prst="bentConnector3">
                <a:avLst>
                  <a:gd name="adj1" fmla="val 404056"/>
                </a:avLst>
              </a:prstGeom>
              <a:ln w="19050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>
                <a:extLst>
                  <a:ext uri="{FF2B5EF4-FFF2-40B4-BE49-F238E27FC236}">
                    <a16:creationId xmlns:a16="http://schemas.microsoft.com/office/drawing/2014/main" id="{90BDC8F4-EB2B-4FD8-B58E-166FDD3FB94D}"/>
                  </a:ext>
                </a:extLst>
              </p:cNvPr>
              <p:cNvCxnSpPr>
                <a:cxnSpLocks/>
                <a:stCxn id="14" idx="3"/>
                <a:endCxn id="27" idx="1"/>
              </p:cNvCxnSpPr>
              <p:nvPr/>
            </p:nvCxnSpPr>
            <p:spPr>
              <a:xfrm>
                <a:off x="4891559" y="-2084062"/>
                <a:ext cx="477955" cy="1000"/>
              </a:xfrm>
              <a:prstGeom prst="straightConnector1">
                <a:avLst/>
              </a:prstGeom>
              <a:ln w="19050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de flecha 17">
                <a:extLst>
                  <a:ext uri="{FF2B5EF4-FFF2-40B4-BE49-F238E27FC236}">
                    <a16:creationId xmlns:a16="http://schemas.microsoft.com/office/drawing/2014/main" id="{7987CE9A-48CE-4C34-B85F-4BC06E63C990}"/>
                  </a:ext>
                </a:extLst>
              </p:cNvPr>
              <p:cNvCxnSpPr>
                <a:stCxn id="33" idx="1"/>
                <a:endCxn id="22" idx="3"/>
              </p:cNvCxnSpPr>
              <p:nvPr/>
            </p:nvCxnSpPr>
            <p:spPr>
              <a:xfrm flipH="1" flipV="1">
                <a:off x="4308915" y="-1007619"/>
                <a:ext cx="973044" cy="1956"/>
              </a:xfrm>
              <a:prstGeom prst="straightConnector1">
                <a:avLst/>
              </a:prstGeom>
              <a:ln w="19050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ector: angular 18">
                <a:extLst>
                  <a:ext uri="{FF2B5EF4-FFF2-40B4-BE49-F238E27FC236}">
                    <a16:creationId xmlns:a16="http://schemas.microsoft.com/office/drawing/2014/main" id="{5C161F7D-85FF-4D29-BDB1-5EA09415A6DF}"/>
                  </a:ext>
                </a:extLst>
              </p:cNvPr>
              <p:cNvCxnSpPr>
                <a:stCxn id="22" idx="1"/>
                <a:endCxn id="12" idx="2"/>
              </p:cNvCxnSpPr>
              <p:nvPr/>
            </p:nvCxnSpPr>
            <p:spPr>
              <a:xfrm rot="10800000">
                <a:off x="1988842" y="-1426513"/>
                <a:ext cx="915202" cy="418894"/>
              </a:xfrm>
              <a:prstGeom prst="bentConnector2">
                <a:avLst/>
              </a:prstGeom>
              <a:ln w="19050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CuadroTexto 18">
                <a:extLst>
                  <a:ext uri="{FF2B5EF4-FFF2-40B4-BE49-F238E27FC236}">
                    <a16:creationId xmlns:a16="http://schemas.microsoft.com/office/drawing/2014/main" id="{803A80EB-BB2A-47B3-98BB-71B16D01149F}"/>
                  </a:ext>
                </a:extLst>
              </p:cNvPr>
              <p:cNvSpPr txBox="1"/>
              <p:nvPr/>
            </p:nvSpPr>
            <p:spPr>
              <a:xfrm>
                <a:off x="2458064" y="-1248773"/>
                <a:ext cx="668655" cy="39878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</a:t>
                </a:r>
                <a:endParaRPr lang="es-ES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CuadroTexto 19">
                <a:extLst>
                  <a:ext uri="{FF2B5EF4-FFF2-40B4-BE49-F238E27FC236}">
                    <a16:creationId xmlns:a16="http://schemas.microsoft.com/office/drawing/2014/main" id="{684DD3F2-3BBE-431D-80C0-7072A6A9B5DA}"/>
                  </a:ext>
                </a:extLst>
              </p:cNvPr>
              <p:cNvSpPr txBox="1"/>
              <p:nvPr/>
            </p:nvSpPr>
            <p:spPr>
              <a:xfrm>
                <a:off x="3369811" y="-700488"/>
                <a:ext cx="668020" cy="398780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00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Sí</a:t>
                </a:r>
                <a:endParaRPr lang="es-ES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" name="Conector: angular 5">
              <a:extLst>
                <a:ext uri="{FF2B5EF4-FFF2-40B4-BE49-F238E27FC236}">
                  <a16:creationId xmlns:a16="http://schemas.microsoft.com/office/drawing/2014/main" id="{4C16B1D3-8659-423B-8340-8771254F8E23}"/>
                </a:ext>
              </a:extLst>
            </p:cNvPr>
            <p:cNvCxnSpPr>
              <a:stCxn id="12" idx="0"/>
              <a:endCxn id="13" idx="1"/>
            </p:cNvCxnSpPr>
            <p:nvPr/>
          </p:nvCxnSpPr>
          <p:spPr>
            <a:xfrm rot="5400000" flipH="1" flipV="1">
              <a:off x="2154588" y="1093357"/>
              <a:ext cx="373467" cy="70496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7455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Vázquez Losada</dc:creator>
  <cp:lastModifiedBy>Carlos Vázquez Losada</cp:lastModifiedBy>
  <cp:revision>4</cp:revision>
  <dcterms:created xsi:type="dcterms:W3CDTF">2019-05-01T10:22:07Z</dcterms:created>
  <dcterms:modified xsi:type="dcterms:W3CDTF">2019-05-01T10:28:36Z</dcterms:modified>
</cp:coreProperties>
</file>