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56A60-90C4-47F7-8AF1-E2B0BC1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D5EE13-2B82-4486-B3F4-A03A6582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6078C-512E-4EEC-96CB-08E0C5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23C01-C666-49B5-97CE-4DB52B1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C712F-F7CE-4477-9436-FEA7EC5F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42497-F58F-4810-BF4F-0F66A7C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47AA4-93B6-4378-A23C-F64FFA1C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BC8680-726D-47C3-9F2B-5CBB9B15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BE1CA-B7DA-4519-88F0-BA40E30C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128-BDBC-425E-9A1D-75973DC2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2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0724E-B41E-4C26-96C2-9D155792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18097-8DB4-48D5-9F9B-6F496D3F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E9CF-4DA7-49A9-8601-8F9634F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9B18E-676F-4E0F-A9EB-631A26E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24A7-B721-4EA0-93BC-9E46B5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15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EC9F-F573-4772-9D25-2C244AD4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341F4-9D1B-446B-BC1A-18F09805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6E620-9D8B-4F8F-9EB4-28733C7C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32B36-613A-4F0B-A146-DA6AF03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7C186-5193-4EBC-9DD6-6EDB09B9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5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5CA8B-5EF9-4895-8A0E-074C063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6CF77-ED3B-4C61-A2FE-B7DD7ECB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88911-D5F8-407C-B302-C0C7725E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698F2-6368-4F05-BF65-E491E8B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EAC8-BF80-45C9-909F-FFC16AD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34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E36D-DDB3-4CA5-AFB7-D89DBC2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9DD00-05D0-456A-9B65-F41EEAE0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488D7D-7E6C-4C32-AC7F-28C3339E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BA3ED-A930-42AF-B47B-487DF75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6DD83-9DCA-4B0A-AB29-26E6F045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90311-AF3C-4C99-A555-233D8CD8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71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9AA2F-D905-4D0B-9E25-76C413BE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CF414-294F-4373-A77E-B0FF95A11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EE16A-98B4-42D4-8463-0CAC2E02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E8B0C-9BBD-4463-A8C4-9817FADA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C5652A-1A41-416C-9C1F-25FBB2CAC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61CB5-485A-4F9B-B797-F3FBD3F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A3ED-89DD-4B36-80FC-BB8A59C0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1F6594-EB4B-4AD4-A34E-641BC60A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7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21F1-7E6F-46B7-A930-13D0918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D20B5-21B3-4B54-96D9-FD9C6E9D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4EF58-4A44-4C73-B63C-ADE7720E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8D50D-0A6D-49FA-A9D7-7E009073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1DC52-9298-46FB-A04F-8F31AB19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362111-DEE4-49DD-8839-0D4D08B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C9E61-1572-49A0-AB4A-0A286DB1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3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784B-6779-426D-A24D-471DCE0A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0B779-0585-4779-B9BD-4ECD54BE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AD0740-EDB6-414E-9212-0404F8AE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8D6DC0-6276-4D77-A2F2-FCF7811A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C4770-1A50-4CCE-BCB2-0AF17447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2A6D5-8EDE-499D-9679-D8E612D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A555A-934C-49A6-A04B-CF7D8F27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42A83-0D4D-451F-8621-148B249C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273B2-A1F9-4FD3-B986-30840C67F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DF50D-41AC-468C-B931-C86C3EAF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07FB2-F092-484B-BF37-EBBF4ED6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91333-39DA-4ED5-9FDF-73EE1D56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3957B-D678-4E4D-9921-CCA97D3E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FDF2A-82BF-4C98-B233-E537F38B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6769D-1EA2-47A2-B8FD-5A02A9B09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B646-9963-4476-83A9-736991995EA8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2E82C-F2FB-425B-AF52-56268EA70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E950-8595-4CB9-B7E2-CE24E711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109B-6EE4-4D46-A06B-AA5914F15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upo 322">
            <a:extLst>
              <a:ext uri="{FF2B5EF4-FFF2-40B4-BE49-F238E27FC236}">
                <a16:creationId xmlns:a16="http://schemas.microsoft.com/office/drawing/2014/main" id="{12CA514C-C65A-4B21-8BFE-5DF3DFEA2C57}"/>
              </a:ext>
            </a:extLst>
          </p:cNvPr>
          <p:cNvGrpSpPr/>
          <p:nvPr/>
        </p:nvGrpSpPr>
        <p:grpSpPr>
          <a:xfrm>
            <a:off x="804697" y="631047"/>
            <a:ext cx="5446945" cy="2119979"/>
            <a:chOff x="450694" y="148387"/>
            <a:chExt cx="5446945" cy="2119979"/>
          </a:xfrm>
        </p:grpSpPr>
        <p:grpSp>
          <p:nvGrpSpPr>
            <p:cNvPr id="289" name="Grupo 288">
              <a:extLst>
                <a:ext uri="{FF2B5EF4-FFF2-40B4-BE49-F238E27FC236}">
                  <a16:creationId xmlns:a16="http://schemas.microsoft.com/office/drawing/2014/main" id="{F36A0DE6-7369-4D53-BD15-F4B32C3BAD25}"/>
                </a:ext>
              </a:extLst>
            </p:cNvPr>
            <p:cNvGrpSpPr/>
            <p:nvPr/>
          </p:nvGrpSpPr>
          <p:grpSpPr>
            <a:xfrm>
              <a:off x="450694" y="148387"/>
              <a:ext cx="5446945" cy="2119979"/>
              <a:chOff x="450694" y="148387"/>
              <a:chExt cx="5446945" cy="2119979"/>
            </a:xfrm>
          </p:grpSpPr>
          <p:grpSp>
            <p:nvGrpSpPr>
              <p:cNvPr id="278" name="Grupo 277">
                <a:extLst>
                  <a:ext uri="{FF2B5EF4-FFF2-40B4-BE49-F238E27FC236}">
                    <a16:creationId xmlns:a16="http://schemas.microsoft.com/office/drawing/2014/main" id="{4ABDBF43-8319-4B21-802F-3E87E446C048}"/>
                  </a:ext>
                </a:extLst>
              </p:cNvPr>
              <p:cNvGrpSpPr/>
              <p:nvPr/>
            </p:nvGrpSpPr>
            <p:grpSpPr>
              <a:xfrm>
                <a:off x="450694" y="148387"/>
                <a:ext cx="5326002" cy="2119979"/>
                <a:chOff x="450694" y="148387"/>
                <a:chExt cx="5326002" cy="2119979"/>
              </a:xfrm>
            </p:grpSpPr>
            <p:grpSp>
              <p:nvGrpSpPr>
                <p:cNvPr id="14" name="Grupo 13">
                  <a:extLst>
                    <a:ext uri="{FF2B5EF4-FFF2-40B4-BE49-F238E27FC236}">
                      <a16:creationId xmlns:a16="http://schemas.microsoft.com/office/drawing/2014/main" id="{235CE21A-4A89-4679-A5DD-77474E2CBF82}"/>
                    </a:ext>
                  </a:extLst>
                </p:cNvPr>
                <p:cNvGrpSpPr/>
                <p:nvPr/>
              </p:nvGrpSpPr>
              <p:grpSpPr>
                <a:xfrm>
                  <a:off x="567089" y="167613"/>
                  <a:ext cx="5209607" cy="2100753"/>
                  <a:chOff x="35871" y="9769"/>
                  <a:chExt cx="2363197" cy="952996"/>
                </a:xfrm>
              </p:grpSpPr>
              <p:grpSp>
                <p:nvGrpSpPr>
                  <p:cNvPr id="220" name="Grupo 219">
                    <a:extLst>
                      <a:ext uri="{FF2B5EF4-FFF2-40B4-BE49-F238E27FC236}">
                        <a16:creationId xmlns:a16="http://schemas.microsoft.com/office/drawing/2014/main" id="{ED0D5EFA-357E-4F7D-839A-F0213DBB99B3}"/>
                      </a:ext>
                    </a:extLst>
                  </p:cNvPr>
                  <p:cNvGrpSpPr/>
                  <p:nvPr/>
                </p:nvGrpSpPr>
                <p:grpSpPr>
                  <a:xfrm>
                    <a:off x="1363764" y="15592"/>
                    <a:ext cx="1035304" cy="947173"/>
                    <a:chOff x="3056459" y="2440681"/>
                    <a:chExt cx="1170396" cy="1054630"/>
                  </a:xfrm>
                </p:grpSpPr>
                <p:grpSp>
                  <p:nvGrpSpPr>
                    <p:cNvPr id="223" name="Grupo 222">
                      <a:extLst>
                        <a:ext uri="{FF2B5EF4-FFF2-40B4-BE49-F238E27FC236}">
                          <a16:creationId xmlns:a16="http://schemas.microsoft.com/office/drawing/2014/main" id="{C1B1663E-2670-4E76-B6E8-016909DDF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7405" y="2440681"/>
                      <a:ext cx="659450" cy="643963"/>
                      <a:chOff x="3567405" y="2440681"/>
                      <a:chExt cx="659450" cy="643963"/>
                    </a:xfrm>
                  </p:grpSpPr>
                  <p:sp>
                    <p:nvSpPr>
                      <p:cNvPr id="234" name="Elipse 233">
                        <a:extLst>
                          <a:ext uri="{FF2B5EF4-FFF2-40B4-BE49-F238E27FC236}">
                            <a16:creationId xmlns:a16="http://schemas.microsoft.com/office/drawing/2014/main" id="{8AE69213-1D87-4AAB-9493-AC4D7CE64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1917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36" name="Elipse 235">
                        <a:extLst>
                          <a:ext uri="{FF2B5EF4-FFF2-40B4-BE49-F238E27FC236}">
                            <a16:creationId xmlns:a16="http://schemas.microsoft.com/office/drawing/2014/main" id="{E4E79C22-25E6-4293-B6D5-F9E4063F7D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740" y="285253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238" name="Conector recto 237">
                        <a:extLst>
                          <a:ext uri="{FF2B5EF4-FFF2-40B4-BE49-F238E27FC236}">
                            <a16:creationId xmlns:a16="http://schemas.microsoft.com/office/drawing/2014/main" id="{70798FF6-8539-41E0-9A0D-8AEB20C060FC}"/>
                          </a:ext>
                        </a:extLst>
                      </p:cNvPr>
                      <p:cNvCxnSpPr>
                        <a:cxnSpLocks/>
                        <a:stCxn id="234" idx="4"/>
                        <a:endCxn id="236" idx="1"/>
                      </p:cNvCxnSpPr>
                      <p:nvPr/>
                    </p:nvCxnSpPr>
                    <p:spPr>
                      <a:xfrm>
                        <a:off x="3797976" y="2672795"/>
                        <a:ext cx="230756" cy="21372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Conector recto 238">
                        <a:extLst>
                          <a:ext uri="{FF2B5EF4-FFF2-40B4-BE49-F238E27FC236}">
                            <a16:creationId xmlns:a16="http://schemas.microsoft.com/office/drawing/2014/main" id="{3A6587D0-BC61-45AB-9E48-626277B756BB}"/>
                          </a:ext>
                        </a:extLst>
                      </p:cNvPr>
                      <p:cNvCxnSpPr>
                        <a:cxnSpLocks/>
                        <a:stCxn id="234" idx="4"/>
                        <a:endCxn id="227" idx="7"/>
                      </p:cNvCxnSpPr>
                      <p:nvPr/>
                    </p:nvCxnSpPr>
                    <p:spPr>
                      <a:xfrm flipH="1">
                        <a:off x="3567405" y="2672795"/>
                        <a:ext cx="230570" cy="2073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4" name="Grupo 223">
                      <a:extLst>
                        <a:ext uri="{FF2B5EF4-FFF2-40B4-BE49-F238E27FC236}">
                          <a16:creationId xmlns:a16="http://schemas.microsoft.com/office/drawing/2014/main" id="{A6AF777D-92C3-4782-8903-073C14EDAA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6459" y="2846191"/>
                      <a:ext cx="857762" cy="649120"/>
                      <a:chOff x="3056459" y="2846191"/>
                      <a:chExt cx="857762" cy="649120"/>
                    </a:xfrm>
                  </p:grpSpPr>
                  <p:sp>
                    <p:nvSpPr>
                      <p:cNvPr id="227" name="Elipse 226">
                        <a:extLst>
                          <a:ext uri="{FF2B5EF4-FFF2-40B4-BE49-F238E27FC236}">
                            <a16:creationId xmlns:a16="http://schemas.microsoft.com/office/drawing/2014/main" id="{D2AAA98F-3B0F-4050-89D1-633DCC16E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283" y="284619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29" name="Elipse 228">
                        <a:extLst>
                          <a:ext uri="{FF2B5EF4-FFF2-40B4-BE49-F238E27FC236}">
                            <a16:creationId xmlns:a16="http://schemas.microsoft.com/office/drawing/2014/main" id="{76C2392A-E98B-4B55-A816-B5FA0C95F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106" y="3263197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230" name="Elipse 229">
                        <a:extLst>
                          <a:ext uri="{FF2B5EF4-FFF2-40B4-BE49-F238E27FC236}">
                            <a16:creationId xmlns:a16="http://schemas.microsoft.com/office/drawing/2014/main" id="{54941E5D-277F-42D9-AE59-9E3930A6D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459" y="325031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232" name="Conector recto 231">
                        <a:extLst>
                          <a:ext uri="{FF2B5EF4-FFF2-40B4-BE49-F238E27FC236}">
                            <a16:creationId xmlns:a16="http://schemas.microsoft.com/office/drawing/2014/main" id="{6D06B76E-1DB7-41AD-B749-500982251677}"/>
                          </a:ext>
                        </a:extLst>
                      </p:cNvPr>
                      <p:cNvCxnSpPr>
                        <a:cxnSpLocks/>
                        <a:stCxn id="227" idx="4"/>
                        <a:endCxn id="229" idx="1"/>
                      </p:cNvCxnSpPr>
                      <p:nvPr/>
                    </p:nvCxnSpPr>
                    <p:spPr>
                      <a:xfrm>
                        <a:off x="3485341" y="3078305"/>
                        <a:ext cx="230756" cy="2188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Conector recto 232">
                        <a:extLst>
                          <a:ext uri="{FF2B5EF4-FFF2-40B4-BE49-F238E27FC236}">
                            <a16:creationId xmlns:a16="http://schemas.microsoft.com/office/drawing/2014/main" id="{791811CB-0703-40C9-B788-6D5FFF22B96A}"/>
                          </a:ext>
                        </a:extLst>
                      </p:cNvPr>
                      <p:cNvCxnSpPr>
                        <a:cxnSpLocks/>
                        <a:stCxn id="227" idx="4"/>
                        <a:endCxn id="230" idx="7"/>
                      </p:cNvCxnSpPr>
                      <p:nvPr/>
                    </p:nvCxnSpPr>
                    <p:spPr>
                      <a:xfrm flipH="1">
                        <a:off x="3254582" y="3078305"/>
                        <a:ext cx="230759" cy="20599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52" name="Grupo 151">
                    <a:extLst>
                      <a:ext uri="{FF2B5EF4-FFF2-40B4-BE49-F238E27FC236}">
                        <a16:creationId xmlns:a16="http://schemas.microsoft.com/office/drawing/2014/main" id="{8051C44E-CD8E-415D-B34E-388EAD9B82BA}"/>
                      </a:ext>
                    </a:extLst>
                  </p:cNvPr>
                  <p:cNvGrpSpPr/>
                  <p:nvPr/>
                </p:nvGrpSpPr>
                <p:grpSpPr>
                  <a:xfrm>
                    <a:off x="35871" y="9769"/>
                    <a:ext cx="1034990" cy="946775"/>
                    <a:chOff x="3158404" y="2440681"/>
                    <a:chExt cx="1170394" cy="1054648"/>
                  </a:xfrm>
                </p:grpSpPr>
                <p:grpSp>
                  <p:nvGrpSpPr>
                    <p:cNvPr id="157" name="Grupo 156">
                      <a:extLst>
                        <a:ext uri="{FF2B5EF4-FFF2-40B4-BE49-F238E27FC236}">
                          <a16:creationId xmlns:a16="http://schemas.microsoft.com/office/drawing/2014/main" id="{9B5903B5-6F70-4368-8AA8-6C8D56746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646007"/>
                      <a:chOff x="3669350" y="2440681"/>
                      <a:chExt cx="659448" cy="646007"/>
                    </a:xfrm>
                  </p:grpSpPr>
                  <p:sp>
                    <p:nvSpPr>
                      <p:cNvPr id="168" name="Elipse 167">
                        <a:extLst>
                          <a:ext uri="{FF2B5EF4-FFF2-40B4-BE49-F238E27FC236}">
                            <a16:creationId xmlns:a16="http://schemas.microsoft.com/office/drawing/2014/main" id="{31353CE7-3965-4E7D-88B4-6F8237369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70" name="Elipse 169">
                        <a:extLst>
                          <a:ext uri="{FF2B5EF4-FFF2-40B4-BE49-F238E27FC236}">
                            <a16:creationId xmlns:a16="http://schemas.microsoft.com/office/drawing/2014/main" id="{2A12F4D0-23E8-459D-B277-F0404BDC2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85457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72" name="Conector recto 171">
                        <a:extLst>
                          <a:ext uri="{FF2B5EF4-FFF2-40B4-BE49-F238E27FC236}">
                            <a16:creationId xmlns:a16="http://schemas.microsoft.com/office/drawing/2014/main" id="{EA8C2D0B-1598-4A72-8A7A-C9853D541B60}"/>
                          </a:ext>
                        </a:extLst>
                      </p:cNvPr>
                      <p:cNvCxnSpPr>
                        <a:cxnSpLocks/>
                        <a:stCxn id="168" idx="4"/>
                        <a:endCxn id="170" idx="1"/>
                      </p:cNvCxnSpPr>
                      <p:nvPr/>
                    </p:nvCxnSpPr>
                    <p:spPr>
                      <a:xfrm>
                        <a:off x="3899920" y="2672795"/>
                        <a:ext cx="230756" cy="21577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Conector recto 172">
                        <a:extLst>
                          <a:ext uri="{FF2B5EF4-FFF2-40B4-BE49-F238E27FC236}">
                            <a16:creationId xmlns:a16="http://schemas.microsoft.com/office/drawing/2014/main" id="{C15B25FA-772E-4B33-ADEF-3F0209C9C865}"/>
                          </a:ext>
                        </a:extLst>
                      </p:cNvPr>
                      <p:cNvCxnSpPr>
                        <a:cxnSpLocks/>
                        <a:stCxn id="168" idx="4"/>
                        <a:endCxn id="161" idx="7"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2094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8" name="Grupo 157">
                      <a:extLst>
                        <a:ext uri="{FF2B5EF4-FFF2-40B4-BE49-F238E27FC236}">
                          <a16:creationId xmlns:a16="http://schemas.microsoft.com/office/drawing/2014/main" id="{DD273D14-F88D-45FD-881F-A8BDC482B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848236"/>
                      <a:ext cx="857759" cy="647093"/>
                      <a:chOff x="3158404" y="2848236"/>
                      <a:chExt cx="857759" cy="647093"/>
                    </a:xfrm>
                  </p:grpSpPr>
                  <p:sp>
                    <p:nvSpPr>
                      <p:cNvPr id="161" name="Elipse 160">
                        <a:extLst>
                          <a:ext uri="{FF2B5EF4-FFF2-40B4-BE49-F238E27FC236}">
                            <a16:creationId xmlns:a16="http://schemas.microsoft.com/office/drawing/2014/main" id="{2EFA6D3B-E8F1-48A1-A4FE-2FA670FDF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848236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3" name="Elipse 162">
                        <a:extLst>
                          <a:ext uri="{FF2B5EF4-FFF2-40B4-BE49-F238E27FC236}">
                            <a16:creationId xmlns:a16="http://schemas.microsoft.com/office/drawing/2014/main" id="{85BE89A8-431B-4508-8D2B-8DE6FA6C4A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263215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Elipse 163">
                        <a:extLst>
                          <a:ext uri="{FF2B5EF4-FFF2-40B4-BE49-F238E27FC236}">
                            <a16:creationId xmlns:a16="http://schemas.microsoft.com/office/drawing/2014/main" id="{4D5C651C-1E23-4D4B-90B7-3873C05E2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257174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6" name="Conector recto 165">
                        <a:extLst>
                          <a:ext uri="{FF2B5EF4-FFF2-40B4-BE49-F238E27FC236}">
                            <a16:creationId xmlns:a16="http://schemas.microsoft.com/office/drawing/2014/main" id="{F04601BA-C376-48B9-B72C-CD3B274BFDF3}"/>
                          </a:ext>
                        </a:extLst>
                      </p:cNvPr>
                      <p:cNvCxnSpPr>
                        <a:cxnSpLocks/>
                        <a:stCxn id="161" idx="4"/>
                        <a:endCxn id="163" idx="1"/>
                      </p:cNvCxnSpPr>
                      <p:nvPr/>
                    </p:nvCxnSpPr>
                    <p:spPr>
                      <a:xfrm>
                        <a:off x="3587285" y="3080350"/>
                        <a:ext cx="230755" cy="21685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Conector recto 166">
                        <a:extLst>
                          <a:ext uri="{FF2B5EF4-FFF2-40B4-BE49-F238E27FC236}">
                            <a16:creationId xmlns:a16="http://schemas.microsoft.com/office/drawing/2014/main" id="{D90B8874-C47A-4991-88D2-C562B85E1C32}"/>
                          </a:ext>
                        </a:extLst>
                      </p:cNvPr>
                      <p:cNvCxnSpPr>
                        <a:cxnSpLocks/>
                        <a:stCxn id="161" idx="4"/>
                        <a:endCxn id="164" idx="7"/>
                      </p:cNvCxnSpPr>
                      <p:nvPr/>
                    </p:nvCxnSpPr>
                    <p:spPr>
                      <a:xfrm flipH="1">
                        <a:off x="3356527" y="3080350"/>
                        <a:ext cx="230758" cy="21081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241" name="CuadroTexto 865">
                  <a:extLst>
                    <a:ext uri="{FF2B5EF4-FFF2-40B4-BE49-F238E27FC236}">
                      <a16:creationId xmlns:a16="http://schemas.microsoft.com/office/drawing/2014/main" id="{7B02906A-9369-4834-B000-10C0FDBB3EE2}"/>
                    </a:ext>
                  </a:extLst>
                </p:cNvPr>
                <p:cNvSpPr txBox="1"/>
                <p:nvPr/>
              </p:nvSpPr>
              <p:spPr>
                <a:xfrm>
                  <a:off x="1665921" y="14838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2" name="CuadroTexto 865">
                  <a:extLst>
                    <a:ext uri="{FF2B5EF4-FFF2-40B4-BE49-F238E27FC236}">
                      <a16:creationId xmlns:a16="http://schemas.microsoft.com/office/drawing/2014/main" id="{24D9F1BC-FA64-4716-B4D7-DD529AC8B5A6}"/>
                    </a:ext>
                  </a:extLst>
                </p:cNvPr>
                <p:cNvSpPr txBox="1"/>
                <p:nvPr/>
              </p:nvSpPr>
              <p:spPr>
                <a:xfrm>
                  <a:off x="2281642" y="93769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44" name="CuadroTexto 865">
                  <a:extLst>
                    <a:ext uri="{FF2B5EF4-FFF2-40B4-BE49-F238E27FC236}">
                      <a16:creationId xmlns:a16="http://schemas.microsoft.com/office/drawing/2014/main" id="{51FFC7F9-139C-4CB0-9B85-AFF74D2F3599}"/>
                    </a:ext>
                  </a:extLst>
                </p:cNvPr>
                <p:cNvSpPr txBox="1"/>
                <p:nvPr/>
              </p:nvSpPr>
              <p:spPr>
                <a:xfrm>
                  <a:off x="1056465" y="92795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9" name="CuadroTexto 865">
                  <a:extLst>
                    <a:ext uri="{FF2B5EF4-FFF2-40B4-BE49-F238E27FC236}">
                      <a16:creationId xmlns:a16="http://schemas.microsoft.com/office/drawing/2014/main" id="{179F9B4E-B8B9-4DD3-91E6-13ADFD5DD38A}"/>
                    </a:ext>
                  </a:extLst>
                </p:cNvPr>
                <p:cNvSpPr txBox="1"/>
                <p:nvPr/>
              </p:nvSpPr>
              <p:spPr>
                <a:xfrm>
                  <a:off x="1666285" y="176153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71" name="CuadroTexto 865">
                  <a:extLst>
                    <a:ext uri="{FF2B5EF4-FFF2-40B4-BE49-F238E27FC236}">
                      <a16:creationId xmlns:a16="http://schemas.microsoft.com/office/drawing/2014/main" id="{DCB98157-7C4C-4C4B-803D-2000ED8E1232}"/>
                    </a:ext>
                  </a:extLst>
                </p:cNvPr>
                <p:cNvSpPr txBox="1"/>
                <p:nvPr/>
              </p:nvSpPr>
              <p:spPr>
                <a:xfrm>
                  <a:off x="450694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9" name="CuadroTexto 865">
                <a:extLst>
                  <a:ext uri="{FF2B5EF4-FFF2-40B4-BE49-F238E27FC236}">
                    <a16:creationId xmlns:a16="http://schemas.microsoft.com/office/drawing/2014/main" id="{7D9772DF-4469-43F2-8D85-EFF9D498EB48}"/>
                  </a:ext>
                </a:extLst>
              </p:cNvPr>
              <p:cNvSpPr txBox="1"/>
              <p:nvPr/>
            </p:nvSpPr>
            <p:spPr>
              <a:xfrm>
                <a:off x="4593652" y="19915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*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0" name="CuadroTexto 865">
                <a:extLst>
                  <a:ext uri="{FF2B5EF4-FFF2-40B4-BE49-F238E27FC236}">
                    <a16:creationId xmlns:a16="http://schemas.microsoft.com/office/drawing/2014/main" id="{CCC6A8F2-185E-4FC3-B24A-60C7D503D710}"/>
                  </a:ext>
                </a:extLst>
              </p:cNvPr>
              <p:cNvSpPr txBox="1"/>
              <p:nvPr/>
            </p:nvSpPr>
            <p:spPr>
              <a:xfrm>
                <a:off x="3984010" y="991727"/>
                <a:ext cx="693410" cy="48934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*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6" name="CuadroTexto 865">
                <a:extLst>
                  <a:ext uri="{FF2B5EF4-FFF2-40B4-BE49-F238E27FC236}">
                    <a16:creationId xmlns:a16="http://schemas.microsoft.com/office/drawing/2014/main" id="{D25632BB-D8D0-4F9D-A108-5F3ACFE964A4}"/>
                  </a:ext>
                </a:extLst>
              </p:cNvPr>
              <p:cNvSpPr txBox="1"/>
              <p:nvPr/>
            </p:nvSpPr>
            <p:spPr>
              <a:xfrm>
                <a:off x="5204229" y="95722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87" name="CuadroTexto 865">
                <a:extLst>
                  <a:ext uri="{FF2B5EF4-FFF2-40B4-BE49-F238E27FC236}">
                    <a16:creationId xmlns:a16="http://schemas.microsoft.com/office/drawing/2014/main" id="{C2263E69-F1EA-46E4-B7B9-ECE771E22A86}"/>
                  </a:ext>
                </a:extLst>
              </p:cNvPr>
              <p:cNvSpPr txBox="1"/>
              <p:nvPr/>
            </p:nvSpPr>
            <p:spPr>
              <a:xfrm>
                <a:off x="4591000" y="1770525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96" name="CuadroTexto 865">
              <a:extLst>
                <a:ext uri="{FF2B5EF4-FFF2-40B4-BE49-F238E27FC236}">
                  <a16:creationId xmlns:a16="http://schemas.microsoft.com/office/drawing/2014/main" id="{895D4043-3237-406D-94E7-1DD4768EA6A4}"/>
                </a:ext>
              </a:extLst>
            </p:cNvPr>
            <p:cNvSpPr txBox="1"/>
            <p:nvPr/>
          </p:nvSpPr>
          <p:spPr>
            <a:xfrm>
              <a:off x="3374005" y="17581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endParaRPr lang="es-ES" sz="36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BC888753-ED31-4A92-87A2-401D7BE11309}"/>
              </a:ext>
            </a:extLst>
          </p:cNvPr>
          <p:cNvSpPr txBox="1"/>
          <p:nvPr/>
        </p:nvSpPr>
        <p:spPr>
          <a:xfrm>
            <a:off x="921091" y="217337"/>
            <a:ext cx="22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C556ED03-B56C-4207-8246-E22A39073C5E}"/>
              </a:ext>
            </a:extLst>
          </p:cNvPr>
          <p:cNvSpPr txBox="1"/>
          <p:nvPr/>
        </p:nvSpPr>
        <p:spPr>
          <a:xfrm>
            <a:off x="3848397" y="217337"/>
            <a:ext cx="22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CC240C49-9510-409E-B1FB-93595E72C20E}"/>
              </a:ext>
            </a:extLst>
          </p:cNvPr>
          <p:cNvGrpSpPr/>
          <p:nvPr/>
        </p:nvGrpSpPr>
        <p:grpSpPr>
          <a:xfrm>
            <a:off x="7747924" y="633314"/>
            <a:ext cx="3223285" cy="2225956"/>
            <a:chOff x="7393921" y="633314"/>
            <a:chExt cx="3223285" cy="2225956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51F9B7BC-5838-4C9A-A976-E74CA9F65025}"/>
                </a:ext>
              </a:extLst>
            </p:cNvPr>
            <p:cNvGrpSpPr/>
            <p:nvPr/>
          </p:nvGrpSpPr>
          <p:grpSpPr>
            <a:xfrm>
              <a:off x="7393921" y="633314"/>
              <a:ext cx="2745812" cy="2225956"/>
              <a:chOff x="7292133" y="633314"/>
              <a:chExt cx="2745812" cy="2225956"/>
            </a:xfrm>
          </p:grpSpPr>
          <p:grpSp>
            <p:nvGrpSpPr>
              <p:cNvPr id="417" name="Grupo 416">
                <a:extLst>
                  <a:ext uri="{FF2B5EF4-FFF2-40B4-BE49-F238E27FC236}">
                    <a16:creationId xmlns:a16="http://schemas.microsoft.com/office/drawing/2014/main" id="{DCE195BE-0C6C-4F76-87C7-4419BAC02984}"/>
                  </a:ext>
                </a:extLst>
              </p:cNvPr>
              <p:cNvGrpSpPr/>
              <p:nvPr/>
            </p:nvGrpSpPr>
            <p:grpSpPr>
              <a:xfrm>
                <a:off x="7292133" y="633314"/>
                <a:ext cx="2524358" cy="2106265"/>
                <a:chOff x="450694" y="148387"/>
                <a:chExt cx="2524358" cy="2106265"/>
              </a:xfrm>
            </p:grpSpPr>
            <p:grpSp>
              <p:nvGrpSpPr>
                <p:cNvPr id="429" name="Grupo 428">
                  <a:extLst>
                    <a:ext uri="{FF2B5EF4-FFF2-40B4-BE49-F238E27FC236}">
                      <a16:creationId xmlns:a16="http://schemas.microsoft.com/office/drawing/2014/main" id="{3F668FA8-C0DF-47FC-90FF-74F9019B4082}"/>
                    </a:ext>
                  </a:extLst>
                </p:cNvPr>
                <p:cNvGrpSpPr/>
                <p:nvPr/>
              </p:nvGrpSpPr>
              <p:grpSpPr>
                <a:xfrm>
                  <a:off x="567089" y="167613"/>
                  <a:ext cx="2281609" cy="2087039"/>
                  <a:chOff x="3158404" y="2440681"/>
                  <a:chExt cx="1170394" cy="1054648"/>
                </a:xfrm>
              </p:grpSpPr>
              <p:grpSp>
                <p:nvGrpSpPr>
                  <p:cNvPr id="430" name="Grupo 429">
                    <a:extLst>
                      <a:ext uri="{FF2B5EF4-FFF2-40B4-BE49-F238E27FC236}">
                        <a16:creationId xmlns:a16="http://schemas.microsoft.com/office/drawing/2014/main" id="{08574894-99F8-498B-A2DC-366CD2A94DF3}"/>
                      </a:ext>
                    </a:extLst>
                  </p:cNvPr>
                  <p:cNvGrpSpPr/>
                  <p:nvPr/>
                </p:nvGrpSpPr>
                <p:grpSpPr>
                  <a:xfrm>
                    <a:off x="3669350" y="2440681"/>
                    <a:ext cx="659448" cy="646007"/>
                    <a:chOff x="3669350" y="2440681"/>
                    <a:chExt cx="659448" cy="646007"/>
                  </a:xfrm>
                </p:grpSpPr>
                <p:sp>
                  <p:nvSpPr>
                    <p:cNvPr id="437" name="Elipse 436">
                      <a:extLst>
                        <a:ext uri="{FF2B5EF4-FFF2-40B4-BE49-F238E27FC236}">
                          <a16:creationId xmlns:a16="http://schemas.microsoft.com/office/drawing/2014/main" id="{20B54E24-AF25-4AFD-959F-EE6081D07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2" y="2440681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38" name="Elipse 437">
                      <a:extLst>
                        <a:ext uri="{FF2B5EF4-FFF2-40B4-BE49-F238E27FC236}">
                          <a16:creationId xmlns:a16="http://schemas.microsoft.com/office/drawing/2014/main" id="{F8A6305C-9BF5-4D7D-8A98-5C9DA52B5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285457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439" name="Conector recto 438">
                      <a:extLst>
                        <a:ext uri="{FF2B5EF4-FFF2-40B4-BE49-F238E27FC236}">
                          <a16:creationId xmlns:a16="http://schemas.microsoft.com/office/drawing/2014/main" id="{0C66B468-86A7-4AAF-8DAC-7D6B88940AB7}"/>
                        </a:ext>
                      </a:extLst>
                    </p:cNvPr>
                    <p:cNvCxnSpPr>
                      <a:cxnSpLocks/>
                      <a:stCxn id="437" idx="4"/>
                      <a:endCxn id="438" idx="1"/>
                    </p:cNvCxnSpPr>
                    <p:nvPr/>
                  </p:nvCxnSpPr>
                  <p:spPr>
                    <a:xfrm>
                      <a:off x="3899920" y="2672795"/>
                      <a:ext cx="230756" cy="21577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0" name="Conector recto 439">
                      <a:extLst>
                        <a:ext uri="{FF2B5EF4-FFF2-40B4-BE49-F238E27FC236}">
                          <a16:creationId xmlns:a16="http://schemas.microsoft.com/office/drawing/2014/main" id="{B4AC808F-0207-4F11-94E2-7B5774FF31CE}"/>
                        </a:ext>
                      </a:extLst>
                    </p:cNvPr>
                    <p:cNvCxnSpPr>
                      <a:cxnSpLocks/>
                      <a:stCxn id="437" idx="4"/>
                      <a:endCxn id="432" idx="7"/>
                    </p:cNvCxnSpPr>
                    <p:nvPr/>
                  </p:nvCxnSpPr>
                  <p:spPr>
                    <a:xfrm flipH="1">
                      <a:off x="3669350" y="2672795"/>
                      <a:ext cx="230570" cy="20943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1" name="Grupo 430">
                    <a:extLst>
                      <a:ext uri="{FF2B5EF4-FFF2-40B4-BE49-F238E27FC236}">
                        <a16:creationId xmlns:a16="http://schemas.microsoft.com/office/drawing/2014/main" id="{4AF18CDC-DAE8-4237-932E-35D5F0827217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848236"/>
                    <a:ext cx="857759" cy="647093"/>
                    <a:chOff x="3158404" y="2848236"/>
                    <a:chExt cx="857759" cy="647093"/>
                  </a:xfrm>
                </p:grpSpPr>
                <p:sp>
                  <p:nvSpPr>
                    <p:cNvPr id="432" name="Elipse 431">
                      <a:extLst>
                        <a:ext uri="{FF2B5EF4-FFF2-40B4-BE49-F238E27FC236}">
                          <a16:creationId xmlns:a16="http://schemas.microsoft.com/office/drawing/2014/main" id="{B15BA9B2-49D3-4FB0-B1AB-97BD485CB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1227" y="2848236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33" name="Elipse 432">
                      <a:extLst>
                        <a:ext uri="{FF2B5EF4-FFF2-40B4-BE49-F238E27FC236}">
                          <a16:creationId xmlns:a16="http://schemas.microsoft.com/office/drawing/2014/main" id="{5E73440B-6A0A-42E8-9AEE-42E041E21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4048" y="3263215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34" name="Elipse 433">
                      <a:extLst>
                        <a:ext uri="{FF2B5EF4-FFF2-40B4-BE49-F238E27FC236}">
                          <a16:creationId xmlns:a16="http://schemas.microsoft.com/office/drawing/2014/main" id="{124DE198-5BE7-42AF-AB13-4782B9DD0B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257174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435" name="Conector recto 434">
                      <a:extLst>
                        <a:ext uri="{FF2B5EF4-FFF2-40B4-BE49-F238E27FC236}">
                          <a16:creationId xmlns:a16="http://schemas.microsoft.com/office/drawing/2014/main" id="{B9C7E4B1-66DB-4F92-8EB1-24CAE5F72511}"/>
                        </a:ext>
                      </a:extLst>
                    </p:cNvPr>
                    <p:cNvCxnSpPr>
                      <a:cxnSpLocks/>
                      <a:stCxn id="432" idx="4"/>
                      <a:endCxn id="433" idx="1"/>
                    </p:cNvCxnSpPr>
                    <p:nvPr/>
                  </p:nvCxnSpPr>
                  <p:spPr>
                    <a:xfrm>
                      <a:off x="3587285" y="3080350"/>
                      <a:ext cx="230755" cy="21685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6" name="Conector recto 435">
                      <a:extLst>
                        <a:ext uri="{FF2B5EF4-FFF2-40B4-BE49-F238E27FC236}">
                          <a16:creationId xmlns:a16="http://schemas.microsoft.com/office/drawing/2014/main" id="{E5EC8711-77D3-4B76-AE79-BBF8EC2E2AF0}"/>
                        </a:ext>
                      </a:extLst>
                    </p:cNvPr>
                    <p:cNvCxnSpPr>
                      <a:cxnSpLocks/>
                      <a:stCxn id="432" idx="4"/>
                      <a:endCxn id="434" idx="7"/>
                    </p:cNvCxnSpPr>
                    <p:nvPr/>
                  </p:nvCxnSpPr>
                  <p:spPr>
                    <a:xfrm flipH="1">
                      <a:off x="3356527" y="3080350"/>
                      <a:ext cx="230758" cy="2108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3" name="CuadroTexto 865">
                  <a:extLst>
                    <a:ext uri="{FF2B5EF4-FFF2-40B4-BE49-F238E27FC236}">
                      <a16:creationId xmlns:a16="http://schemas.microsoft.com/office/drawing/2014/main" id="{DC4D4DD9-14F2-4BC5-B302-6A0620F41994}"/>
                    </a:ext>
                  </a:extLst>
                </p:cNvPr>
                <p:cNvSpPr txBox="1"/>
                <p:nvPr/>
              </p:nvSpPr>
              <p:spPr>
                <a:xfrm>
                  <a:off x="1665921" y="14838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24" name="CuadroTexto 865">
                  <a:extLst>
                    <a:ext uri="{FF2B5EF4-FFF2-40B4-BE49-F238E27FC236}">
                      <a16:creationId xmlns:a16="http://schemas.microsoft.com/office/drawing/2014/main" id="{888AFFB4-B028-42C4-9A3D-923948D2C321}"/>
                    </a:ext>
                  </a:extLst>
                </p:cNvPr>
                <p:cNvSpPr txBox="1"/>
                <p:nvPr/>
              </p:nvSpPr>
              <p:spPr>
                <a:xfrm>
                  <a:off x="2281642" y="93769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25" name="CuadroTexto 865">
                  <a:extLst>
                    <a:ext uri="{FF2B5EF4-FFF2-40B4-BE49-F238E27FC236}">
                      <a16:creationId xmlns:a16="http://schemas.microsoft.com/office/drawing/2014/main" id="{AA43C9A4-0B5D-486B-AA33-4037A4493ECC}"/>
                    </a:ext>
                  </a:extLst>
                </p:cNvPr>
                <p:cNvSpPr txBox="1"/>
                <p:nvPr/>
              </p:nvSpPr>
              <p:spPr>
                <a:xfrm>
                  <a:off x="1056465" y="92795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26" name="CuadroTexto 865">
                  <a:extLst>
                    <a:ext uri="{FF2B5EF4-FFF2-40B4-BE49-F238E27FC236}">
                      <a16:creationId xmlns:a16="http://schemas.microsoft.com/office/drawing/2014/main" id="{0A80BC4F-26F6-4FA1-86DC-9E3B199646D9}"/>
                    </a:ext>
                  </a:extLst>
                </p:cNvPr>
                <p:cNvSpPr txBox="1"/>
                <p:nvPr/>
              </p:nvSpPr>
              <p:spPr>
                <a:xfrm>
                  <a:off x="1666285" y="176153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27" name="CuadroTexto 865">
                  <a:extLst>
                    <a:ext uri="{FF2B5EF4-FFF2-40B4-BE49-F238E27FC236}">
                      <a16:creationId xmlns:a16="http://schemas.microsoft.com/office/drawing/2014/main" id="{40905271-32E9-487F-AD56-64EA0C7422FD}"/>
                    </a:ext>
                  </a:extLst>
                </p:cNvPr>
                <p:cNvSpPr txBox="1"/>
                <p:nvPr/>
              </p:nvSpPr>
              <p:spPr>
                <a:xfrm>
                  <a:off x="450694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91" name="Grupo 490">
                <a:extLst>
                  <a:ext uri="{FF2B5EF4-FFF2-40B4-BE49-F238E27FC236}">
                    <a16:creationId xmlns:a16="http://schemas.microsoft.com/office/drawing/2014/main" id="{9258C11A-46F8-4209-AE13-22F3873039D2}"/>
                  </a:ext>
                </a:extLst>
              </p:cNvPr>
              <p:cNvGrpSpPr/>
              <p:nvPr/>
            </p:nvGrpSpPr>
            <p:grpSpPr>
              <a:xfrm>
                <a:off x="7514311" y="771353"/>
                <a:ext cx="2523634" cy="2087917"/>
                <a:chOff x="3374005" y="180449"/>
                <a:chExt cx="2523634" cy="2087917"/>
              </a:xfrm>
            </p:grpSpPr>
            <p:grpSp>
              <p:nvGrpSpPr>
                <p:cNvPr id="492" name="Grupo 491">
                  <a:extLst>
                    <a:ext uri="{FF2B5EF4-FFF2-40B4-BE49-F238E27FC236}">
                      <a16:creationId xmlns:a16="http://schemas.microsoft.com/office/drawing/2014/main" id="{733977F9-D8DC-4BA3-A391-9F889E865B44}"/>
                    </a:ext>
                  </a:extLst>
                </p:cNvPr>
                <p:cNvGrpSpPr/>
                <p:nvPr/>
              </p:nvGrpSpPr>
              <p:grpSpPr>
                <a:xfrm>
                  <a:off x="3494395" y="180449"/>
                  <a:ext cx="2403244" cy="2087917"/>
                  <a:chOff x="3494395" y="180449"/>
                  <a:chExt cx="2403244" cy="2087917"/>
                </a:xfrm>
              </p:grpSpPr>
              <p:grpSp>
                <p:nvGrpSpPr>
                  <p:cNvPr id="505" name="Grupo 504">
                    <a:extLst>
                      <a:ext uri="{FF2B5EF4-FFF2-40B4-BE49-F238E27FC236}">
                        <a16:creationId xmlns:a16="http://schemas.microsoft.com/office/drawing/2014/main" id="{55E80034-4EA5-402B-86E8-ACD10199F1D8}"/>
                      </a:ext>
                    </a:extLst>
                  </p:cNvPr>
                  <p:cNvGrpSpPr/>
                  <p:nvPr/>
                </p:nvGrpSpPr>
                <p:grpSpPr>
                  <a:xfrm>
                    <a:off x="3494395" y="180449"/>
                    <a:ext cx="2282301" cy="2087917"/>
                    <a:chOff x="3056459" y="2440681"/>
                    <a:chExt cx="1170396" cy="1054630"/>
                  </a:xfrm>
                </p:grpSpPr>
                <p:grpSp>
                  <p:nvGrpSpPr>
                    <p:cNvPr id="518" name="Grupo 517">
                      <a:extLst>
                        <a:ext uri="{FF2B5EF4-FFF2-40B4-BE49-F238E27FC236}">
                          <a16:creationId xmlns:a16="http://schemas.microsoft.com/office/drawing/2014/main" id="{27C76333-C128-43DB-B61E-FB9637D28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7405" y="2440681"/>
                      <a:ext cx="659450" cy="643963"/>
                      <a:chOff x="3567405" y="2440681"/>
                      <a:chExt cx="659450" cy="643963"/>
                    </a:xfrm>
                  </p:grpSpPr>
                  <p:sp>
                    <p:nvSpPr>
                      <p:cNvPr id="525" name="Elipse 524">
                        <a:extLst>
                          <a:ext uri="{FF2B5EF4-FFF2-40B4-BE49-F238E27FC236}">
                            <a16:creationId xmlns:a16="http://schemas.microsoft.com/office/drawing/2014/main" id="{437EEFF1-9384-4CE4-A014-534CB3174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1917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26" name="Elipse 525">
                        <a:extLst>
                          <a:ext uri="{FF2B5EF4-FFF2-40B4-BE49-F238E27FC236}">
                            <a16:creationId xmlns:a16="http://schemas.microsoft.com/office/drawing/2014/main" id="{AF99FD6F-5994-4E87-A138-9D9F5CBC8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740" y="285253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527" name="Conector recto 526">
                        <a:extLst>
                          <a:ext uri="{FF2B5EF4-FFF2-40B4-BE49-F238E27FC236}">
                            <a16:creationId xmlns:a16="http://schemas.microsoft.com/office/drawing/2014/main" id="{78859554-C6F7-4D8B-8671-E0C26081919F}"/>
                          </a:ext>
                        </a:extLst>
                      </p:cNvPr>
                      <p:cNvCxnSpPr>
                        <a:cxnSpLocks/>
                        <a:stCxn id="525" idx="4"/>
                        <a:endCxn id="526" idx="1"/>
                      </p:cNvCxnSpPr>
                      <p:nvPr/>
                    </p:nvCxnSpPr>
                    <p:spPr>
                      <a:xfrm>
                        <a:off x="3797976" y="2672795"/>
                        <a:ext cx="230756" cy="21372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Conector recto 527">
                        <a:extLst>
                          <a:ext uri="{FF2B5EF4-FFF2-40B4-BE49-F238E27FC236}">
                            <a16:creationId xmlns:a16="http://schemas.microsoft.com/office/drawing/2014/main" id="{14FEBAB5-60A2-440E-B202-DDB185F4FE47}"/>
                          </a:ext>
                        </a:extLst>
                      </p:cNvPr>
                      <p:cNvCxnSpPr>
                        <a:cxnSpLocks/>
                        <a:stCxn id="525" idx="4"/>
                        <a:endCxn id="520" idx="7"/>
                      </p:cNvCxnSpPr>
                      <p:nvPr/>
                    </p:nvCxnSpPr>
                    <p:spPr>
                      <a:xfrm flipH="1">
                        <a:off x="3567405" y="2672795"/>
                        <a:ext cx="230570" cy="2073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9" name="Grupo 518">
                      <a:extLst>
                        <a:ext uri="{FF2B5EF4-FFF2-40B4-BE49-F238E27FC236}">
                          <a16:creationId xmlns:a16="http://schemas.microsoft.com/office/drawing/2014/main" id="{C08F7183-96C5-48F7-A32A-2F13B3C7C7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6459" y="2846191"/>
                      <a:ext cx="857762" cy="649120"/>
                      <a:chOff x="3056459" y="2846191"/>
                      <a:chExt cx="857762" cy="649120"/>
                    </a:xfrm>
                  </p:grpSpPr>
                  <p:sp>
                    <p:nvSpPr>
                      <p:cNvPr id="520" name="Elipse 519">
                        <a:extLst>
                          <a:ext uri="{FF2B5EF4-FFF2-40B4-BE49-F238E27FC236}">
                            <a16:creationId xmlns:a16="http://schemas.microsoft.com/office/drawing/2014/main" id="{F104A773-94EC-4195-A4AE-819C33463F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283" y="284619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21" name="Elipse 520">
                        <a:extLst>
                          <a:ext uri="{FF2B5EF4-FFF2-40B4-BE49-F238E27FC236}">
                            <a16:creationId xmlns:a16="http://schemas.microsoft.com/office/drawing/2014/main" id="{418977CA-4F64-4487-801D-2DB08C430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106" y="3263197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22" name="Elipse 521">
                        <a:extLst>
                          <a:ext uri="{FF2B5EF4-FFF2-40B4-BE49-F238E27FC236}">
                            <a16:creationId xmlns:a16="http://schemas.microsoft.com/office/drawing/2014/main" id="{D55DE793-2886-4961-B144-340BFC648D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459" y="325031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523" name="Conector recto 522">
                        <a:extLst>
                          <a:ext uri="{FF2B5EF4-FFF2-40B4-BE49-F238E27FC236}">
                            <a16:creationId xmlns:a16="http://schemas.microsoft.com/office/drawing/2014/main" id="{E4C16660-AAFF-47DF-B568-140FCDF5ED2A}"/>
                          </a:ext>
                        </a:extLst>
                      </p:cNvPr>
                      <p:cNvCxnSpPr>
                        <a:cxnSpLocks/>
                        <a:stCxn id="520" idx="4"/>
                        <a:endCxn id="521" idx="1"/>
                      </p:cNvCxnSpPr>
                      <p:nvPr/>
                    </p:nvCxnSpPr>
                    <p:spPr>
                      <a:xfrm>
                        <a:off x="3485341" y="3078305"/>
                        <a:ext cx="230756" cy="2188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4" name="Conector recto 523">
                        <a:extLst>
                          <a:ext uri="{FF2B5EF4-FFF2-40B4-BE49-F238E27FC236}">
                            <a16:creationId xmlns:a16="http://schemas.microsoft.com/office/drawing/2014/main" id="{6D89ED7F-6230-40AD-8C6B-F47046AADDEA}"/>
                          </a:ext>
                        </a:extLst>
                      </p:cNvPr>
                      <p:cNvCxnSpPr>
                        <a:cxnSpLocks/>
                        <a:stCxn id="520" idx="4"/>
                        <a:endCxn id="522" idx="7"/>
                      </p:cNvCxnSpPr>
                      <p:nvPr/>
                    </p:nvCxnSpPr>
                    <p:spPr>
                      <a:xfrm flipH="1">
                        <a:off x="3254582" y="3078305"/>
                        <a:ext cx="230759" cy="20599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95" name="CuadroTexto 865">
                    <a:extLst>
                      <a:ext uri="{FF2B5EF4-FFF2-40B4-BE49-F238E27FC236}">
                        <a16:creationId xmlns:a16="http://schemas.microsoft.com/office/drawing/2014/main" id="{1F3A07A4-06D0-4B74-9955-BE4B6F72CB9D}"/>
                      </a:ext>
                    </a:extLst>
                  </p:cNvPr>
                  <p:cNvSpPr txBox="1"/>
                  <p:nvPr/>
                </p:nvSpPr>
                <p:spPr>
                  <a:xfrm>
                    <a:off x="4593652" y="199157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*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96" name="CuadroTexto 865">
                    <a:extLst>
                      <a:ext uri="{FF2B5EF4-FFF2-40B4-BE49-F238E27FC236}">
                        <a16:creationId xmlns:a16="http://schemas.microsoft.com/office/drawing/2014/main" id="{E62ED268-35ED-46DF-BE73-BC37BF671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984010" y="991727"/>
                    <a:ext cx="693410" cy="48934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*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97" name="CuadroTexto 865">
                    <a:extLst>
                      <a:ext uri="{FF2B5EF4-FFF2-40B4-BE49-F238E27FC236}">
                        <a16:creationId xmlns:a16="http://schemas.microsoft.com/office/drawing/2014/main" id="{BC5C8E2B-DB33-4FEC-9FF4-58E045C83870}"/>
                      </a:ext>
                    </a:extLst>
                  </p:cNvPr>
                  <p:cNvSpPr txBox="1"/>
                  <p:nvPr/>
                </p:nvSpPr>
                <p:spPr>
                  <a:xfrm>
                    <a:off x="5204229" y="957227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98" name="CuadroTexto 865">
                    <a:extLst>
                      <a:ext uri="{FF2B5EF4-FFF2-40B4-BE49-F238E27FC236}">
                        <a16:creationId xmlns:a16="http://schemas.microsoft.com/office/drawing/2014/main" id="{D50AABF1-BA86-4B2E-8674-9138BDD5DB3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1000" y="1770525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493" name="CuadroTexto 865">
                  <a:extLst>
                    <a:ext uri="{FF2B5EF4-FFF2-40B4-BE49-F238E27FC236}">
                      <a16:creationId xmlns:a16="http://schemas.microsoft.com/office/drawing/2014/main" id="{785B384E-5761-496D-A529-9B9873BD7908}"/>
                    </a:ext>
                  </a:extLst>
                </p:cNvPr>
                <p:cNvSpPr txBox="1"/>
                <p:nvPr/>
              </p:nvSpPr>
              <p:spPr>
                <a:xfrm>
                  <a:off x="3374005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529" name="CuadroTexto 528">
              <a:extLst>
                <a:ext uri="{FF2B5EF4-FFF2-40B4-BE49-F238E27FC236}">
                  <a16:creationId xmlns:a16="http://schemas.microsoft.com/office/drawing/2014/main" id="{EF8F0C99-5499-4386-B292-FEEA4C56BFAA}"/>
                </a:ext>
              </a:extLst>
            </p:cNvPr>
            <p:cNvSpPr txBox="1"/>
            <p:nvPr/>
          </p:nvSpPr>
          <p:spPr>
            <a:xfrm>
              <a:off x="7536945" y="716850"/>
              <a:ext cx="1196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Progenitor 1</a:t>
              </a:r>
            </a:p>
          </p:txBody>
        </p:sp>
        <p:sp>
          <p:nvSpPr>
            <p:cNvPr id="531" name="CuadroTexto 530">
              <a:extLst>
                <a:ext uri="{FF2B5EF4-FFF2-40B4-BE49-F238E27FC236}">
                  <a16:creationId xmlns:a16="http://schemas.microsoft.com/office/drawing/2014/main" id="{7C97D8B5-0639-4A2D-B987-10DA0F19DDC6}"/>
                </a:ext>
              </a:extLst>
            </p:cNvPr>
            <p:cNvSpPr txBox="1"/>
            <p:nvPr/>
          </p:nvSpPr>
          <p:spPr>
            <a:xfrm>
              <a:off x="9420374" y="847556"/>
              <a:ext cx="1196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Progenitor 2</a:t>
              </a:r>
            </a:p>
          </p:txBody>
        </p:sp>
      </p:grp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FF3ECDD-DD6F-408A-B6CB-1CAC90B410C9}"/>
              </a:ext>
            </a:extLst>
          </p:cNvPr>
          <p:cNvCxnSpPr>
            <a:cxnSpLocks/>
          </p:cNvCxnSpPr>
          <p:nvPr/>
        </p:nvCxnSpPr>
        <p:spPr>
          <a:xfrm>
            <a:off x="6489534" y="1734099"/>
            <a:ext cx="11219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CuadroTexto 531">
            <a:extLst>
              <a:ext uri="{FF2B5EF4-FFF2-40B4-BE49-F238E27FC236}">
                <a16:creationId xmlns:a16="http://schemas.microsoft.com/office/drawing/2014/main" id="{99EE07EF-73AD-487B-A5EA-5032105071C0}"/>
              </a:ext>
            </a:extLst>
          </p:cNvPr>
          <p:cNvSpPr txBox="1"/>
          <p:nvPr/>
        </p:nvSpPr>
        <p:spPr>
          <a:xfrm>
            <a:off x="6437517" y="1379330"/>
            <a:ext cx="12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Alineamiento</a:t>
            </a:r>
          </a:p>
        </p:txBody>
      </p:sp>
      <p:grpSp>
        <p:nvGrpSpPr>
          <p:cNvPr id="533" name="Grupo 532">
            <a:extLst>
              <a:ext uri="{FF2B5EF4-FFF2-40B4-BE49-F238E27FC236}">
                <a16:creationId xmlns:a16="http://schemas.microsoft.com/office/drawing/2014/main" id="{26A2F8C9-F59E-413A-A8D2-ED6DA06E007B}"/>
              </a:ext>
            </a:extLst>
          </p:cNvPr>
          <p:cNvGrpSpPr/>
          <p:nvPr/>
        </p:nvGrpSpPr>
        <p:grpSpPr>
          <a:xfrm>
            <a:off x="7754852" y="4273431"/>
            <a:ext cx="3223285" cy="2225956"/>
            <a:chOff x="7393921" y="633314"/>
            <a:chExt cx="3223285" cy="2225956"/>
          </a:xfrm>
        </p:grpSpPr>
        <p:grpSp>
          <p:nvGrpSpPr>
            <p:cNvPr id="534" name="Grupo 533">
              <a:extLst>
                <a:ext uri="{FF2B5EF4-FFF2-40B4-BE49-F238E27FC236}">
                  <a16:creationId xmlns:a16="http://schemas.microsoft.com/office/drawing/2014/main" id="{D2876CD4-1396-4004-9FE2-54DAFFDA4A85}"/>
                </a:ext>
              </a:extLst>
            </p:cNvPr>
            <p:cNvGrpSpPr/>
            <p:nvPr/>
          </p:nvGrpSpPr>
          <p:grpSpPr>
            <a:xfrm>
              <a:off x="7393921" y="633314"/>
              <a:ext cx="2745812" cy="2225956"/>
              <a:chOff x="7292133" y="633314"/>
              <a:chExt cx="2745812" cy="2225956"/>
            </a:xfrm>
          </p:grpSpPr>
          <p:grpSp>
            <p:nvGrpSpPr>
              <p:cNvPr id="537" name="Grupo 536">
                <a:extLst>
                  <a:ext uri="{FF2B5EF4-FFF2-40B4-BE49-F238E27FC236}">
                    <a16:creationId xmlns:a16="http://schemas.microsoft.com/office/drawing/2014/main" id="{3F15B929-1203-4A9E-98FC-0F8740559668}"/>
                  </a:ext>
                </a:extLst>
              </p:cNvPr>
              <p:cNvGrpSpPr/>
              <p:nvPr/>
            </p:nvGrpSpPr>
            <p:grpSpPr>
              <a:xfrm>
                <a:off x="7292133" y="633314"/>
                <a:ext cx="2524358" cy="2106265"/>
                <a:chOff x="450694" y="148387"/>
                <a:chExt cx="2524358" cy="2106265"/>
              </a:xfrm>
            </p:grpSpPr>
            <p:grpSp>
              <p:nvGrpSpPr>
                <p:cNvPr id="557" name="Grupo 556">
                  <a:extLst>
                    <a:ext uri="{FF2B5EF4-FFF2-40B4-BE49-F238E27FC236}">
                      <a16:creationId xmlns:a16="http://schemas.microsoft.com/office/drawing/2014/main" id="{EA924794-BD13-4B4F-9CE5-94A5FC5A13CD}"/>
                    </a:ext>
                  </a:extLst>
                </p:cNvPr>
                <p:cNvGrpSpPr/>
                <p:nvPr/>
              </p:nvGrpSpPr>
              <p:grpSpPr>
                <a:xfrm>
                  <a:off x="567089" y="167613"/>
                  <a:ext cx="2281609" cy="2087039"/>
                  <a:chOff x="3158404" y="2440681"/>
                  <a:chExt cx="1170394" cy="1054648"/>
                </a:xfrm>
              </p:grpSpPr>
              <p:grpSp>
                <p:nvGrpSpPr>
                  <p:cNvPr id="563" name="Grupo 562">
                    <a:extLst>
                      <a:ext uri="{FF2B5EF4-FFF2-40B4-BE49-F238E27FC236}">
                        <a16:creationId xmlns:a16="http://schemas.microsoft.com/office/drawing/2014/main" id="{8C9DBE5A-2DEC-4500-AB3D-1E621133017B}"/>
                      </a:ext>
                    </a:extLst>
                  </p:cNvPr>
                  <p:cNvGrpSpPr/>
                  <p:nvPr/>
                </p:nvGrpSpPr>
                <p:grpSpPr>
                  <a:xfrm>
                    <a:off x="3669350" y="2440681"/>
                    <a:ext cx="659448" cy="646007"/>
                    <a:chOff x="3669350" y="2440681"/>
                    <a:chExt cx="659448" cy="646007"/>
                  </a:xfrm>
                </p:grpSpPr>
                <p:sp>
                  <p:nvSpPr>
                    <p:cNvPr id="570" name="Elipse 569">
                      <a:extLst>
                        <a:ext uri="{FF2B5EF4-FFF2-40B4-BE49-F238E27FC236}">
                          <a16:creationId xmlns:a16="http://schemas.microsoft.com/office/drawing/2014/main" id="{0CBF8EDF-A13C-479D-8699-B908E0924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2" y="2440681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71" name="Elipse 570">
                      <a:extLst>
                        <a:ext uri="{FF2B5EF4-FFF2-40B4-BE49-F238E27FC236}">
                          <a16:creationId xmlns:a16="http://schemas.microsoft.com/office/drawing/2014/main" id="{9A0AF467-4CF3-4A27-8B97-3AEBCB199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285457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572" name="Conector recto 571">
                      <a:extLst>
                        <a:ext uri="{FF2B5EF4-FFF2-40B4-BE49-F238E27FC236}">
                          <a16:creationId xmlns:a16="http://schemas.microsoft.com/office/drawing/2014/main" id="{E5854C75-119E-4C03-9134-49DC630E67E8}"/>
                        </a:ext>
                      </a:extLst>
                    </p:cNvPr>
                    <p:cNvCxnSpPr>
                      <a:cxnSpLocks/>
                      <a:stCxn id="570" idx="4"/>
                      <a:endCxn id="571" idx="1"/>
                    </p:cNvCxnSpPr>
                    <p:nvPr/>
                  </p:nvCxnSpPr>
                  <p:spPr>
                    <a:xfrm>
                      <a:off x="3899920" y="2672795"/>
                      <a:ext cx="230756" cy="21577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Conector recto 572">
                      <a:extLst>
                        <a:ext uri="{FF2B5EF4-FFF2-40B4-BE49-F238E27FC236}">
                          <a16:creationId xmlns:a16="http://schemas.microsoft.com/office/drawing/2014/main" id="{F729547E-34A4-45B9-BBC7-4B734E19907A}"/>
                        </a:ext>
                      </a:extLst>
                    </p:cNvPr>
                    <p:cNvCxnSpPr>
                      <a:cxnSpLocks/>
                      <a:stCxn id="570" idx="4"/>
                      <a:endCxn id="565" idx="7"/>
                    </p:cNvCxnSpPr>
                    <p:nvPr/>
                  </p:nvCxnSpPr>
                  <p:spPr>
                    <a:xfrm flipH="1">
                      <a:off x="3669350" y="2672795"/>
                      <a:ext cx="230570" cy="20943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4" name="Grupo 563">
                    <a:extLst>
                      <a:ext uri="{FF2B5EF4-FFF2-40B4-BE49-F238E27FC236}">
                        <a16:creationId xmlns:a16="http://schemas.microsoft.com/office/drawing/2014/main" id="{710765E8-BBD1-43EF-8D2B-6EDF19DE83C7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848236"/>
                    <a:ext cx="857759" cy="647093"/>
                    <a:chOff x="3158404" y="2848236"/>
                    <a:chExt cx="857759" cy="647093"/>
                  </a:xfrm>
                </p:grpSpPr>
                <p:sp>
                  <p:nvSpPr>
                    <p:cNvPr id="565" name="Elipse 564">
                      <a:extLst>
                        <a:ext uri="{FF2B5EF4-FFF2-40B4-BE49-F238E27FC236}">
                          <a16:creationId xmlns:a16="http://schemas.microsoft.com/office/drawing/2014/main" id="{61B6BB74-0576-49DF-AA30-A4171344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1227" y="2848236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66" name="Elipse 565">
                      <a:extLst>
                        <a:ext uri="{FF2B5EF4-FFF2-40B4-BE49-F238E27FC236}">
                          <a16:creationId xmlns:a16="http://schemas.microsoft.com/office/drawing/2014/main" id="{C3009EFB-A6D9-4FF2-B7F7-BD80B97D5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4048" y="3263215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567" name="Elipse 566">
                      <a:extLst>
                        <a:ext uri="{FF2B5EF4-FFF2-40B4-BE49-F238E27FC236}">
                          <a16:creationId xmlns:a16="http://schemas.microsoft.com/office/drawing/2014/main" id="{C1AAC431-9E41-4AD2-BD17-B503849FF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257174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 sz="60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cxnSp>
                  <p:nvCxnSpPr>
                    <p:cNvPr id="568" name="Conector recto 567">
                      <a:extLst>
                        <a:ext uri="{FF2B5EF4-FFF2-40B4-BE49-F238E27FC236}">
                          <a16:creationId xmlns:a16="http://schemas.microsoft.com/office/drawing/2014/main" id="{8EBB8C88-D516-451B-BB35-A6AE01DEA4C5}"/>
                        </a:ext>
                      </a:extLst>
                    </p:cNvPr>
                    <p:cNvCxnSpPr>
                      <a:cxnSpLocks/>
                      <a:stCxn id="565" idx="4"/>
                      <a:endCxn id="566" idx="1"/>
                    </p:cNvCxnSpPr>
                    <p:nvPr/>
                  </p:nvCxnSpPr>
                  <p:spPr>
                    <a:xfrm>
                      <a:off x="3587285" y="3080350"/>
                      <a:ext cx="230755" cy="21685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Conector recto 568">
                      <a:extLst>
                        <a:ext uri="{FF2B5EF4-FFF2-40B4-BE49-F238E27FC236}">
                          <a16:creationId xmlns:a16="http://schemas.microsoft.com/office/drawing/2014/main" id="{A6D69EE6-902D-415E-8E3F-8A7C1A270489}"/>
                        </a:ext>
                      </a:extLst>
                    </p:cNvPr>
                    <p:cNvCxnSpPr>
                      <a:cxnSpLocks/>
                      <a:stCxn id="565" idx="4"/>
                      <a:endCxn id="567" idx="7"/>
                    </p:cNvCxnSpPr>
                    <p:nvPr/>
                  </p:nvCxnSpPr>
                  <p:spPr>
                    <a:xfrm flipH="1">
                      <a:off x="3356527" y="3080350"/>
                      <a:ext cx="230758" cy="21081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58" name="CuadroTexto 865">
                  <a:extLst>
                    <a:ext uri="{FF2B5EF4-FFF2-40B4-BE49-F238E27FC236}">
                      <a16:creationId xmlns:a16="http://schemas.microsoft.com/office/drawing/2014/main" id="{65A9FA05-1A5B-465D-84C7-B6C83140FD78}"/>
                    </a:ext>
                  </a:extLst>
                </p:cNvPr>
                <p:cNvSpPr txBox="1"/>
                <p:nvPr/>
              </p:nvSpPr>
              <p:spPr>
                <a:xfrm>
                  <a:off x="1665921" y="14838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59" name="CuadroTexto 865">
                  <a:extLst>
                    <a:ext uri="{FF2B5EF4-FFF2-40B4-BE49-F238E27FC236}">
                      <a16:creationId xmlns:a16="http://schemas.microsoft.com/office/drawing/2014/main" id="{F07E4C50-8475-4D29-AD8E-FD1EA79562D3}"/>
                    </a:ext>
                  </a:extLst>
                </p:cNvPr>
                <p:cNvSpPr txBox="1"/>
                <p:nvPr/>
              </p:nvSpPr>
              <p:spPr>
                <a:xfrm>
                  <a:off x="2281642" y="93769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60" name="CuadroTexto 865">
                  <a:extLst>
                    <a:ext uri="{FF2B5EF4-FFF2-40B4-BE49-F238E27FC236}">
                      <a16:creationId xmlns:a16="http://schemas.microsoft.com/office/drawing/2014/main" id="{899CFC11-C94C-4BF9-A122-01D85652DAAF}"/>
                    </a:ext>
                  </a:extLst>
                </p:cNvPr>
                <p:cNvSpPr txBox="1"/>
                <p:nvPr/>
              </p:nvSpPr>
              <p:spPr>
                <a:xfrm>
                  <a:off x="1056465" y="92795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61" name="CuadroTexto 865">
                  <a:extLst>
                    <a:ext uri="{FF2B5EF4-FFF2-40B4-BE49-F238E27FC236}">
                      <a16:creationId xmlns:a16="http://schemas.microsoft.com/office/drawing/2014/main" id="{685A7810-8791-47A3-8E6A-9B6C88F53EEF}"/>
                    </a:ext>
                  </a:extLst>
                </p:cNvPr>
                <p:cNvSpPr txBox="1"/>
                <p:nvPr/>
              </p:nvSpPr>
              <p:spPr>
                <a:xfrm>
                  <a:off x="1666285" y="176153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62" name="CuadroTexto 865">
                  <a:extLst>
                    <a:ext uri="{FF2B5EF4-FFF2-40B4-BE49-F238E27FC236}">
                      <a16:creationId xmlns:a16="http://schemas.microsoft.com/office/drawing/2014/main" id="{0AEF7E37-B6B4-4ADB-897A-E8566E1D12D6}"/>
                    </a:ext>
                  </a:extLst>
                </p:cNvPr>
                <p:cNvSpPr txBox="1"/>
                <p:nvPr/>
              </p:nvSpPr>
              <p:spPr>
                <a:xfrm>
                  <a:off x="450694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x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538" name="Grupo 537">
                <a:extLst>
                  <a:ext uri="{FF2B5EF4-FFF2-40B4-BE49-F238E27FC236}">
                    <a16:creationId xmlns:a16="http://schemas.microsoft.com/office/drawing/2014/main" id="{7AA4D135-E599-48CD-9A51-43209FDDCEC9}"/>
                  </a:ext>
                </a:extLst>
              </p:cNvPr>
              <p:cNvGrpSpPr/>
              <p:nvPr/>
            </p:nvGrpSpPr>
            <p:grpSpPr>
              <a:xfrm>
                <a:off x="7514311" y="771353"/>
                <a:ext cx="2523634" cy="2087917"/>
                <a:chOff x="3374005" y="180449"/>
                <a:chExt cx="2523634" cy="2087917"/>
              </a:xfrm>
            </p:grpSpPr>
            <p:grpSp>
              <p:nvGrpSpPr>
                <p:cNvPr id="539" name="Grupo 538">
                  <a:extLst>
                    <a:ext uri="{FF2B5EF4-FFF2-40B4-BE49-F238E27FC236}">
                      <a16:creationId xmlns:a16="http://schemas.microsoft.com/office/drawing/2014/main" id="{D610E595-9F76-4561-A09C-F4CFE20A238F}"/>
                    </a:ext>
                  </a:extLst>
                </p:cNvPr>
                <p:cNvGrpSpPr/>
                <p:nvPr/>
              </p:nvGrpSpPr>
              <p:grpSpPr>
                <a:xfrm>
                  <a:off x="3494395" y="180449"/>
                  <a:ext cx="2403244" cy="2087917"/>
                  <a:chOff x="3494395" y="180449"/>
                  <a:chExt cx="2403244" cy="2087917"/>
                </a:xfrm>
              </p:grpSpPr>
              <p:grpSp>
                <p:nvGrpSpPr>
                  <p:cNvPr id="541" name="Grupo 540">
                    <a:extLst>
                      <a:ext uri="{FF2B5EF4-FFF2-40B4-BE49-F238E27FC236}">
                        <a16:creationId xmlns:a16="http://schemas.microsoft.com/office/drawing/2014/main" id="{2A5DFA00-B603-48C0-9BE6-CFE8744021B2}"/>
                      </a:ext>
                    </a:extLst>
                  </p:cNvPr>
                  <p:cNvGrpSpPr/>
                  <p:nvPr/>
                </p:nvGrpSpPr>
                <p:grpSpPr>
                  <a:xfrm>
                    <a:off x="3494395" y="180449"/>
                    <a:ext cx="2282301" cy="2087917"/>
                    <a:chOff x="3056459" y="2440681"/>
                    <a:chExt cx="1170396" cy="1054630"/>
                  </a:xfrm>
                </p:grpSpPr>
                <p:grpSp>
                  <p:nvGrpSpPr>
                    <p:cNvPr id="546" name="Grupo 545">
                      <a:extLst>
                        <a:ext uri="{FF2B5EF4-FFF2-40B4-BE49-F238E27FC236}">
                          <a16:creationId xmlns:a16="http://schemas.microsoft.com/office/drawing/2014/main" id="{44F19F83-74F0-4DCC-85E0-3068FF14CB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7405" y="2440681"/>
                      <a:ext cx="659450" cy="643963"/>
                      <a:chOff x="3567405" y="2440681"/>
                      <a:chExt cx="659450" cy="643963"/>
                    </a:xfrm>
                  </p:grpSpPr>
                  <p:sp>
                    <p:nvSpPr>
                      <p:cNvPr id="553" name="Elipse 552">
                        <a:extLst>
                          <a:ext uri="{FF2B5EF4-FFF2-40B4-BE49-F238E27FC236}">
                            <a16:creationId xmlns:a16="http://schemas.microsoft.com/office/drawing/2014/main" id="{C969C091-4302-4D72-ADCC-B5C684E43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1917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54" name="Elipse 553">
                        <a:extLst>
                          <a:ext uri="{FF2B5EF4-FFF2-40B4-BE49-F238E27FC236}">
                            <a16:creationId xmlns:a16="http://schemas.microsoft.com/office/drawing/2014/main" id="{FF147981-3B04-4946-82CE-A943CF329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740" y="285253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555" name="Conector recto 554">
                        <a:extLst>
                          <a:ext uri="{FF2B5EF4-FFF2-40B4-BE49-F238E27FC236}">
                            <a16:creationId xmlns:a16="http://schemas.microsoft.com/office/drawing/2014/main" id="{E46E2AC5-3051-4483-AC7A-B2D57BE1FB49}"/>
                          </a:ext>
                        </a:extLst>
                      </p:cNvPr>
                      <p:cNvCxnSpPr>
                        <a:cxnSpLocks/>
                        <a:stCxn id="553" idx="4"/>
                        <a:endCxn id="554" idx="1"/>
                      </p:cNvCxnSpPr>
                      <p:nvPr/>
                    </p:nvCxnSpPr>
                    <p:spPr>
                      <a:xfrm>
                        <a:off x="3797976" y="2672795"/>
                        <a:ext cx="230756" cy="21372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6" name="Conector recto 555">
                        <a:extLst>
                          <a:ext uri="{FF2B5EF4-FFF2-40B4-BE49-F238E27FC236}">
                            <a16:creationId xmlns:a16="http://schemas.microsoft.com/office/drawing/2014/main" id="{6F08C1AE-DAB0-4599-9156-5BC06631550A}"/>
                          </a:ext>
                        </a:extLst>
                      </p:cNvPr>
                      <p:cNvCxnSpPr>
                        <a:cxnSpLocks/>
                        <a:stCxn id="553" idx="4"/>
                        <a:endCxn id="548" idx="7"/>
                      </p:cNvCxnSpPr>
                      <p:nvPr/>
                    </p:nvCxnSpPr>
                    <p:spPr>
                      <a:xfrm flipH="1">
                        <a:off x="3567405" y="2672795"/>
                        <a:ext cx="230570" cy="2073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47" name="Grupo 546">
                      <a:extLst>
                        <a:ext uri="{FF2B5EF4-FFF2-40B4-BE49-F238E27FC236}">
                          <a16:creationId xmlns:a16="http://schemas.microsoft.com/office/drawing/2014/main" id="{96357DEA-9754-4A49-AF3E-EE0347C508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6459" y="2846191"/>
                      <a:ext cx="857762" cy="649120"/>
                      <a:chOff x="3056459" y="2846191"/>
                      <a:chExt cx="857762" cy="649120"/>
                    </a:xfrm>
                  </p:grpSpPr>
                  <p:sp>
                    <p:nvSpPr>
                      <p:cNvPr id="548" name="Elipse 547">
                        <a:extLst>
                          <a:ext uri="{FF2B5EF4-FFF2-40B4-BE49-F238E27FC236}">
                            <a16:creationId xmlns:a16="http://schemas.microsoft.com/office/drawing/2014/main" id="{8D90B24D-464A-4A4A-B6F3-CCBD8EC8AF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283" y="284619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49" name="Elipse 548">
                        <a:extLst>
                          <a:ext uri="{FF2B5EF4-FFF2-40B4-BE49-F238E27FC236}">
                            <a16:creationId xmlns:a16="http://schemas.microsoft.com/office/drawing/2014/main" id="{2165214D-B03C-4ADB-9582-F2CF690AB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106" y="3263197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50" name="Elipse 549">
                        <a:extLst>
                          <a:ext uri="{FF2B5EF4-FFF2-40B4-BE49-F238E27FC236}">
                            <a16:creationId xmlns:a16="http://schemas.microsoft.com/office/drawing/2014/main" id="{E197222C-6329-4DA8-9CE3-ADFF04187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459" y="325031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551" name="Conector recto 550">
                        <a:extLst>
                          <a:ext uri="{FF2B5EF4-FFF2-40B4-BE49-F238E27FC236}">
                            <a16:creationId xmlns:a16="http://schemas.microsoft.com/office/drawing/2014/main" id="{96A7B3BE-CE9F-48BE-B65D-33C083C971E3}"/>
                          </a:ext>
                        </a:extLst>
                      </p:cNvPr>
                      <p:cNvCxnSpPr>
                        <a:cxnSpLocks/>
                        <a:stCxn id="548" idx="4"/>
                        <a:endCxn id="549" idx="1"/>
                      </p:cNvCxnSpPr>
                      <p:nvPr/>
                    </p:nvCxnSpPr>
                    <p:spPr>
                      <a:xfrm>
                        <a:off x="3485341" y="3078305"/>
                        <a:ext cx="230756" cy="2188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2" name="Conector recto 551">
                        <a:extLst>
                          <a:ext uri="{FF2B5EF4-FFF2-40B4-BE49-F238E27FC236}">
                            <a16:creationId xmlns:a16="http://schemas.microsoft.com/office/drawing/2014/main" id="{6A9ADB74-9834-467B-8808-D7E23F7C1735}"/>
                          </a:ext>
                        </a:extLst>
                      </p:cNvPr>
                      <p:cNvCxnSpPr>
                        <a:cxnSpLocks/>
                        <a:stCxn id="548" idx="4"/>
                        <a:endCxn id="550" idx="7"/>
                      </p:cNvCxnSpPr>
                      <p:nvPr/>
                    </p:nvCxnSpPr>
                    <p:spPr>
                      <a:xfrm flipH="1">
                        <a:off x="3254582" y="3078305"/>
                        <a:ext cx="230759" cy="20599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42" name="CuadroTexto 865">
                    <a:extLst>
                      <a:ext uri="{FF2B5EF4-FFF2-40B4-BE49-F238E27FC236}">
                        <a16:creationId xmlns:a16="http://schemas.microsoft.com/office/drawing/2014/main" id="{FE7388D6-94BD-4958-B610-5833EB0A798A}"/>
                      </a:ext>
                    </a:extLst>
                  </p:cNvPr>
                  <p:cNvSpPr txBox="1"/>
                  <p:nvPr/>
                </p:nvSpPr>
                <p:spPr>
                  <a:xfrm>
                    <a:off x="4593652" y="199157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*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543" name="CuadroTexto 865">
                    <a:extLst>
                      <a:ext uri="{FF2B5EF4-FFF2-40B4-BE49-F238E27FC236}">
                        <a16:creationId xmlns:a16="http://schemas.microsoft.com/office/drawing/2014/main" id="{559EB7A5-1739-4AF9-9445-D068FB81F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984010" y="991727"/>
                    <a:ext cx="693410" cy="48934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*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544" name="CuadroTexto 865">
                    <a:extLst>
                      <a:ext uri="{FF2B5EF4-FFF2-40B4-BE49-F238E27FC236}">
                        <a16:creationId xmlns:a16="http://schemas.microsoft.com/office/drawing/2014/main" id="{2FD5E4D5-FF8E-48E9-95E6-9ACD6AFBCF8E}"/>
                      </a:ext>
                    </a:extLst>
                  </p:cNvPr>
                  <p:cNvSpPr txBox="1"/>
                  <p:nvPr/>
                </p:nvSpPr>
                <p:spPr>
                  <a:xfrm>
                    <a:off x="5204229" y="957227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kern="12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s-ES" sz="32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545" name="CuadroTexto 865">
                    <a:extLst>
                      <a:ext uri="{FF2B5EF4-FFF2-40B4-BE49-F238E27FC236}">
                        <a16:creationId xmlns:a16="http://schemas.microsoft.com/office/drawing/2014/main" id="{11E1DD4F-CF92-4A60-B196-5D23E3B78EAE}"/>
                      </a:ext>
                    </a:extLst>
                  </p:cNvPr>
                  <p:cNvSpPr txBox="1"/>
                  <p:nvPr/>
                </p:nvSpPr>
                <p:spPr>
                  <a:xfrm>
                    <a:off x="4591000" y="1770525"/>
                    <a:ext cx="693410" cy="49312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s-ES" sz="3600" dirty="0"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540" name="CuadroTexto 865">
                  <a:extLst>
                    <a:ext uri="{FF2B5EF4-FFF2-40B4-BE49-F238E27FC236}">
                      <a16:creationId xmlns:a16="http://schemas.microsoft.com/office/drawing/2014/main" id="{3BD0989B-D6A0-4425-82E4-92E921669BA0}"/>
                    </a:ext>
                  </a:extLst>
                </p:cNvPr>
                <p:cNvSpPr txBox="1"/>
                <p:nvPr/>
              </p:nvSpPr>
              <p:spPr>
                <a:xfrm>
                  <a:off x="3374005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535" name="CuadroTexto 534">
              <a:extLst>
                <a:ext uri="{FF2B5EF4-FFF2-40B4-BE49-F238E27FC236}">
                  <a16:creationId xmlns:a16="http://schemas.microsoft.com/office/drawing/2014/main" id="{C1FA8A73-8D4A-4AE0-8E99-AC0BBEB67F84}"/>
                </a:ext>
              </a:extLst>
            </p:cNvPr>
            <p:cNvSpPr txBox="1"/>
            <p:nvPr/>
          </p:nvSpPr>
          <p:spPr>
            <a:xfrm>
              <a:off x="7536945" y="716850"/>
              <a:ext cx="1196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Progenitor 1</a:t>
              </a:r>
            </a:p>
          </p:txBody>
        </p:sp>
        <p:sp>
          <p:nvSpPr>
            <p:cNvPr id="536" name="CuadroTexto 535">
              <a:extLst>
                <a:ext uri="{FF2B5EF4-FFF2-40B4-BE49-F238E27FC236}">
                  <a16:creationId xmlns:a16="http://schemas.microsoft.com/office/drawing/2014/main" id="{556E4D3A-6FE3-4984-9863-8AED0EC797A6}"/>
                </a:ext>
              </a:extLst>
            </p:cNvPr>
            <p:cNvSpPr txBox="1"/>
            <p:nvPr/>
          </p:nvSpPr>
          <p:spPr>
            <a:xfrm>
              <a:off x="9420374" y="847556"/>
              <a:ext cx="1196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Progenitor 2</a:t>
              </a:r>
            </a:p>
          </p:txBody>
        </p:sp>
      </p:grpSp>
      <p:cxnSp>
        <p:nvCxnSpPr>
          <p:cNvPr id="574" name="Conector recto de flecha 573">
            <a:extLst>
              <a:ext uri="{FF2B5EF4-FFF2-40B4-BE49-F238E27FC236}">
                <a16:creationId xmlns:a16="http://schemas.microsoft.com/office/drawing/2014/main" id="{BE7D7A13-F5F7-416D-A83D-1882AE359B4C}"/>
              </a:ext>
            </a:extLst>
          </p:cNvPr>
          <p:cNvCxnSpPr>
            <a:cxnSpLocks/>
          </p:cNvCxnSpPr>
          <p:nvPr/>
        </p:nvCxnSpPr>
        <p:spPr>
          <a:xfrm rot="5400000">
            <a:off x="8811248" y="3592544"/>
            <a:ext cx="11219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0940A7D6-85A4-496F-BB26-AC73DB321D57}"/>
              </a:ext>
            </a:extLst>
          </p:cNvPr>
          <p:cNvSpPr txBox="1"/>
          <p:nvPr/>
        </p:nvSpPr>
        <p:spPr>
          <a:xfrm>
            <a:off x="9415449" y="3302380"/>
            <a:ext cx="135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Selección del punto de cruce</a:t>
            </a:r>
          </a:p>
        </p:txBody>
      </p:sp>
      <p:sp>
        <p:nvSpPr>
          <p:cNvPr id="576" name="Rectángulo 575">
            <a:extLst>
              <a:ext uri="{FF2B5EF4-FFF2-40B4-BE49-F238E27FC236}">
                <a16:creationId xmlns:a16="http://schemas.microsoft.com/office/drawing/2014/main" id="{49ACF281-FA8D-483E-BFC6-FB02758E4D08}"/>
              </a:ext>
            </a:extLst>
          </p:cNvPr>
          <p:cNvSpPr/>
          <p:nvPr/>
        </p:nvSpPr>
        <p:spPr>
          <a:xfrm>
            <a:off x="8398034" y="4969832"/>
            <a:ext cx="818724" cy="81872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77" name="Conector recto de flecha 576">
            <a:extLst>
              <a:ext uri="{FF2B5EF4-FFF2-40B4-BE49-F238E27FC236}">
                <a16:creationId xmlns:a16="http://schemas.microsoft.com/office/drawing/2014/main" id="{3A1B3C14-3617-406B-AB56-0F8810217288}"/>
              </a:ext>
            </a:extLst>
          </p:cNvPr>
          <p:cNvCxnSpPr>
            <a:cxnSpLocks/>
          </p:cNvCxnSpPr>
          <p:nvPr/>
        </p:nvCxnSpPr>
        <p:spPr>
          <a:xfrm rot="10800000">
            <a:off x="6489534" y="5318375"/>
            <a:ext cx="11219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CuadroTexto 577">
            <a:extLst>
              <a:ext uri="{FF2B5EF4-FFF2-40B4-BE49-F238E27FC236}">
                <a16:creationId xmlns:a16="http://schemas.microsoft.com/office/drawing/2014/main" id="{3E13E8D0-2817-4954-8998-890CB14826E4}"/>
              </a:ext>
            </a:extLst>
          </p:cNvPr>
          <p:cNvSpPr txBox="1"/>
          <p:nvPr/>
        </p:nvSpPr>
        <p:spPr>
          <a:xfrm>
            <a:off x="6434439" y="4946159"/>
            <a:ext cx="12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</a:t>
            </a:r>
          </a:p>
        </p:txBody>
      </p:sp>
      <p:grpSp>
        <p:nvGrpSpPr>
          <p:cNvPr id="579" name="Grupo 578">
            <a:extLst>
              <a:ext uri="{FF2B5EF4-FFF2-40B4-BE49-F238E27FC236}">
                <a16:creationId xmlns:a16="http://schemas.microsoft.com/office/drawing/2014/main" id="{4E5462F3-4E7E-4E96-B771-4BADF344B6B0}"/>
              </a:ext>
            </a:extLst>
          </p:cNvPr>
          <p:cNvGrpSpPr/>
          <p:nvPr/>
        </p:nvGrpSpPr>
        <p:grpSpPr>
          <a:xfrm>
            <a:off x="801619" y="4443011"/>
            <a:ext cx="5446945" cy="2119979"/>
            <a:chOff x="450694" y="148387"/>
            <a:chExt cx="5446945" cy="2119979"/>
          </a:xfrm>
        </p:grpSpPr>
        <p:grpSp>
          <p:nvGrpSpPr>
            <p:cNvPr id="580" name="Grupo 579">
              <a:extLst>
                <a:ext uri="{FF2B5EF4-FFF2-40B4-BE49-F238E27FC236}">
                  <a16:creationId xmlns:a16="http://schemas.microsoft.com/office/drawing/2014/main" id="{CC9CCF9C-C4DB-4FCA-8B74-AC29D86893DA}"/>
                </a:ext>
              </a:extLst>
            </p:cNvPr>
            <p:cNvGrpSpPr/>
            <p:nvPr/>
          </p:nvGrpSpPr>
          <p:grpSpPr>
            <a:xfrm>
              <a:off x="450694" y="148387"/>
              <a:ext cx="5446945" cy="2119979"/>
              <a:chOff x="450694" y="148387"/>
              <a:chExt cx="5446945" cy="2119979"/>
            </a:xfrm>
          </p:grpSpPr>
          <p:grpSp>
            <p:nvGrpSpPr>
              <p:cNvPr id="582" name="Grupo 581">
                <a:extLst>
                  <a:ext uri="{FF2B5EF4-FFF2-40B4-BE49-F238E27FC236}">
                    <a16:creationId xmlns:a16="http://schemas.microsoft.com/office/drawing/2014/main" id="{48CC3135-A34C-43BB-9EFA-D85FDC8A99B9}"/>
                  </a:ext>
                </a:extLst>
              </p:cNvPr>
              <p:cNvGrpSpPr/>
              <p:nvPr/>
            </p:nvGrpSpPr>
            <p:grpSpPr>
              <a:xfrm>
                <a:off x="450694" y="148387"/>
                <a:ext cx="5326002" cy="2119979"/>
                <a:chOff x="450694" y="148387"/>
                <a:chExt cx="5326002" cy="2119979"/>
              </a:xfrm>
            </p:grpSpPr>
            <p:grpSp>
              <p:nvGrpSpPr>
                <p:cNvPr id="587" name="Grupo 586">
                  <a:extLst>
                    <a:ext uri="{FF2B5EF4-FFF2-40B4-BE49-F238E27FC236}">
                      <a16:creationId xmlns:a16="http://schemas.microsoft.com/office/drawing/2014/main" id="{C05467FC-D594-449F-9269-DA2CB9CCC4F7}"/>
                    </a:ext>
                  </a:extLst>
                </p:cNvPr>
                <p:cNvGrpSpPr/>
                <p:nvPr/>
              </p:nvGrpSpPr>
              <p:grpSpPr>
                <a:xfrm>
                  <a:off x="567089" y="167613"/>
                  <a:ext cx="5209607" cy="2100753"/>
                  <a:chOff x="35871" y="9769"/>
                  <a:chExt cx="2363197" cy="952996"/>
                </a:xfrm>
              </p:grpSpPr>
              <p:grpSp>
                <p:nvGrpSpPr>
                  <p:cNvPr id="593" name="Grupo 592">
                    <a:extLst>
                      <a:ext uri="{FF2B5EF4-FFF2-40B4-BE49-F238E27FC236}">
                        <a16:creationId xmlns:a16="http://schemas.microsoft.com/office/drawing/2014/main" id="{1079F809-3200-4963-9914-D2548582D112}"/>
                      </a:ext>
                    </a:extLst>
                  </p:cNvPr>
                  <p:cNvGrpSpPr/>
                  <p:nvPr/>
                </p:nvGrpSpPr>
                <p:grpSpPr>
                  <a:xfrm>
                    <a:off x="1363764" y="15592"/>
                    <a:ext cx="1035304" cy="947173"/>
                    <a:chOff x="3056459" y="2440681"/>
                    <a:chExt cx="1170396" cy="1054630"/>
                  </a:xfrm>
                </p:grpSpPr>
                <p:grpSp>
                  <p:nvGrpSpPr>
                    <p:cNvPr id="606" name="Grupo 605">
                      <a:extLst>
                        <a:ext uri="{FF2B5EF4-FFF2-40B4-BE49-F238E27FC236}">
                          <a16:creationId xmlns:a16="http://schemas.microsoft.com/office/drawing/2014/main" id="{3BD0FE82-108B-4285-AD21-609628170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7405" y="2440681"/>
                      <a:ext cx="659450" cy="643963"/>
                      <a:chOff x="3567405" y="2440681"/>
                      <a:chExt cx="659450" cy="643963"/>
                    </a:xfrm>
                  </p:grpSpPr>
                  <p:sp>
                    <p:nvSpPr>
                      <p:cNvPr id="613" name="Elipse 612">
                        <a:extLst>
                          <a:ext uri="{FF2B5EF4-FFF2-40B4-BE49-F238E27FC236}">
                            <a16:creationId xmlns:a16="http://schemas.microsoft.com/office/drawing/2014/main" id="{200B13B6-C1FC-4F14-A5C3-D6BBDAC7E8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1917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14" name="Elipse 613">
                        <a:extLst>
                          <a:ext uri="{FF2B5EF4-FFF2-40B4-BE49-F238E27FC236}">
                            <a16:creationId xmlns:a16="http://schemas.microsoft.com/office/drawing/2014/main" id="{3A364693-A7CB-4871-90CA-A1AD89ADB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4740" y="285253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615" name="Conector recto 614">
                        <a:extLst>
                          <a:ext uri="{FF2B5EF4-FFF2-40B4-BE49-F238E27FC236}">
                            <a16:creationId xmlns:a16="http://schemas.microsoft.com/office/drawing/2014/main" id="{DD2039F5-955F-438B-A2DB-0B89DC3D4A7F}"/>
                          </a:ext>
                        </a:extLst>
                      </p:cNvPr>
                      <p:cNvCxnSpPr>
                        <a:cxnSpLocks/>
                        <a:stCxn id="613" idx="4"/>
                        <a:endCxn id="614" idx="1"/>
                      </p:cNvCxnSpPr>
                      <p:nvPr/>
                    </p:nvCxnSpPr>
                    <p:spPr>
                      <a:xfrm>
                        <a:off x="3797976" y="2672795"/>
                        <a:ext cx="230756" cy="21372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6" name="Conector recto 615">
                        <a:extLst>
                          <a:ext uri="{FF2B5EF4-FFF2-40B4-BE49-F238E27FC236}">
                            <a16:creationId xmlns:a16="http://schemas.microsoft.com/office/drawing/2014/main" id="{FBE1DE50-E5F5-4808-8CA2-7057B054E280}"/>
                          </a:ext>
                        </a:extLst>
                      </p:cNvPr>
                      <p:cNvCxnSpPr>
                        <a:cxnSpLocks/>
                        <a:stCxn id="613" idx="4"/>
                        <a:endCxn id="608" idx="7"/>
                      </p:cNvCxnSpPr>
                      <p:nvPr/>
                    </p:nvCxnSpPr>
                    <p:spPr>
                      <a:xfrm flipH="1">
                        <a:off x="3567405" y="2672795"/>
                        <a:ext cx="230570" cy="20738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07" name="Grupo 606">
                      <a:extLst>
                        <a:ext uri="{FF2B5EF4-FFF2-40B4-BE49-F238E27FC236}">
                          <a16:creationId xmlns:a16="http://schemas.microsoft.com/office/drawing/2014/main" id="{87ABACF8-6513-435F-9068-D00D13B52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6459" y="2846191"/>
                      <a:ext cx="857762" cy="649120"/>
                      <a:chOff x="3056459" y="2846191"/>
                      <a:chExt cx="857762" cy="649120"/>
                    </a:xfrm>
                  </p:grpSpPr>
                  <p:sp>
                    <p:nvSpPr>
                      <p:cNvPr id="608" name="Elipse 607">
                        <a:extLst>
                          <a:ext uri="{FF2B5EF4-FFF2-40B4-BE49-F238E27FC236}">
                            <a16:creationId xmlns:a16="http://schemas.microsoft.com/office/drawing/2014/main" id="{3D90A4F9-5266-4F73-9476-0D63CA8D23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9283" y="284619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09" name="Elipse 608">
                        <a:extLst>
                          <a:ext uri="{FF2B5EF4-FFF2-40B4-BE49-F238E27FC236}">
                            <a16:creationId xmlns:a16="http://schemas.microsoft.com/office/drawing/2014/main" id="{11F494A5-D1E5-42C9-A6A1-C139E5C3C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82106" y="3263197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10" name="Elipse 609">
                        <a:extLst>
                          <a:ext uri="{FF2B5EF4-FFF2-40B4-BE49-F238E27FC236}">
                            <a16:creationId xmlns:a16="http://schemas.microsoft.com/office/drawing/2014/main" id="{AF9B5641-83A6-4B1D-875D-531793FC2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56459" y="325031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611" name="Conector recto 610">
                        <a:extLst>
                          <a:ext uri="{FF2B5EF4-FFF2-40B4-BE49-F238E27FC236}">
                            <a16:creationId xmlns:a16="http://schemas.microsoft.com/office/drawing/2014/main" id="{6A120C46-50C2-4DFB-9856-4CE2AE2C5EC8}"/>
                          </a:ext>
                        </a:extLst>
                      </p:cNvPr>
                      <p:cNvCxnSpPr>
                        <a:cxnSpLocks/>
                        <a:stCxn id="608" idx="4"/>
                        <a:endCxn id="609" idx="1"/>
                      </p:cNvCxnSpPr>
                      <p:nvPr/>
                    </p:nvCxnSpPr>
                    <p:spPr>
                      <a:xfrm>
                        <a:off x="3485341" y="3078305"/>
                        <a:ext cx="230756" cy="2188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2" name="Conector recto 611">
                        <a:extLst>
                          <a:ext uri="{FF2B5EF4-FFF2-40B4-BE49-F238E27FC236}">
                            <a16:creationId xmlns:a16="http://schemas.microsoft.com/office/drawing/2014/main" id="{4D3CE3B4-E6AC-4F76-9CB1-E727370CE3A2}"/>
                          </a:ext>
                        </a:extLst>
                      </p:cNvPr>
                      <p:cNvCxnSpPr>
                        <a:cxnSpLocks/>
                        <a:stCxn id="608" idx="4"/>
                        <a:endCxn id="610" idx="7"/>
                      </p:cNvCxnSpPr>
                      <p:nvPr/>
                    </p:nvCxnSpPr>
                    <p:spPr>
                      <a:xfrm flipH="1">
                        <a:off x="3254582" y="3078305"/>
                        <a:ext cx="230759" cy="205998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594" name="Grupo 593">
                    <a:extLst>
                      <a:ext uri="{FF2B5EF4-FFF2-40B4-BE49-F238E27FC236}">
                        <a16:creationId xmlns:a16="http://schemas.microsoft.com/office/drawing/2014/main" id="{305ABC6C-C762-4FF4-9B8C-1E70E9E9CF36}"/>
                      </a:ext>
                    </a:extLst>
                  </p:cNvPr>
                  <p:cNvGrpSpPr/>
                  <p:nvPr/>
                </p:nvGrpSpPr>
                <p:grpSpPr>
                  <a:xfrm>
                    <a:off x="35871" y="9769"/>
                    <a:ext cx="1034990" cy="946775"/>
                    <a:chOff x="3158404" y="2440681"/>
                    <a:chExt cx="1170394" cy="1054648"/>
                  </a:xfrm>
                </p:grpSpPr>
                <p:grpSp>
                  <p:nvGrpSpPr>
                    <p:cNvPr id="595" name="Grupo 594">
                      <a:extLst>
                        <a:ext uri="{FF2B5EF4-FFF2-40B4-BE49-F238E27FC236}">
                          <a16:creationId xmlns:a16="http://schemas.microsoft.com/office/drawing/2014/main" id="{B96200CB-2791-4307-8C70-A6FECE56C9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646007"/>
                      <a:chOff x="3669350" y="2440681"/>
                      <a:chExt cx="659448" cy="646007"/>
                    </a:xfrm>
                  </p:grpSpPr>
                  <p:sp>
                    <p:nvSpPr>
                      <p:cNvPr id="602" name="Elipse 601">
                        <a:extLst>
                          <a:ext uri="{FF2B5EF4-FFF2-40B4-BE49-F238E27FC236}">
                            <a16:creationId xmlns:a16="http://schemas.microsoft.com/office/drawing/2014/main" id="{7F4DA37C-4EF9-4BA4-BE41-63604F511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03" name="Elipse 602">
                        <a:extLst>
                          <a:ext uri="{FF2B5EF4-FFF2-40B4-BE49-F238E27FC236}">
                            <a16:creationId xmlns:a16="http://schemas.microsoft.com/office/drawing/2014/main" id="{911A26DC-F342-41A6-905E-4E1AB9ED32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85457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604" name="Conector recto 603">
                        <a:extLst>
                          <a:ext uri="{FF2B5EF4-FFF2-40B4-BE49-F238E27FC236}">
                            <a16:creationId xmlns:a16="http://schemas.microsoft.com/office/drawing/2014/main" id="{95C872CA-0E8C-4D90-B496-B071E64A7D71}"/>
                          </a:ext>
                        </a:extLst>
                      </p:cNvPr>
                      <p:cNvCxnSpPr>
                        <a:cxnSpLocks/>
                        <a:stCxn id="602" idx="4"/>
                        <a:endCxn id="603" idx="1"/>
                      </p:cNvCxnSpPr>
                      <p:nvPr/>
                    </p:nvCxnSpPr>
                    <p:spPr>
                      <a:xfrm>
                        <a:off x="3899920" y="2672795"/>
                        <a:ext cx="230756" cy="21577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5" name="Conector recto 604">
                        <a:extLst>
                          <a:ext uri="{FF2B5EF4-FFF2-40B4-BE49-F238E27FC236}">
                            <a16:creationId xmlns:a16="http://schemas.microsoft.com/office/drawing/2014/main" id="{E3AD282B-0CC4-4305-A27A-BDB377BB556D}"/>
                          </a:ext>
                        </a:extLst>
                      </p:cNvPr>
                      <p:cNvCxnSpPr>
                        <a:cxnSpLocks/>
                        <a:stCxn id="602" idx="4"/>
                        <a:endCxn id="597" idx="7"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2094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96" name="Grupo 595">
                      <a:extLst>
                        <a:ext uri="{FF2B5EF4-FFF2-40B4-BE49-F238E27FC236}">
                          <a16:creationId xmlns:a16="http://schemas.microsoft.com/office/drawing/2014/main" id="{F814B415-B085-43D0-9171-CE2C1BD44C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848236"/>
                      <a:ext cx="857759" cy="647093"/>
                      <a:chOff x="3158404" y="2848236"/>
                      <a:chExt cx="857759" cy="647093"/>
                    </a:xfrm>
                  </p:grpSpPr>
                  <p:sp>
                    <p:nvSpPr>
                      <p:cNvPr id="597" name="Elipse 596">
                        <a:extLst>
                          <a:ext uri="{FF2B5EF4-FFF2-40B4-BE49-F238E27FC236}">
                            <a16:creationId xmlns:a16="http://schemas.microsoft.com/office/drawing/2014/main" id="{E31D458F-73C2-4B5C-98A8-743EECECC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848236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98" name="Elipse 597">
                        <a:extLst>
                          <a:ext uri="{FF2B5EF4-FFF2-40B4-BE49-F238E27FC236}">
                            <a16:creationId xmlns:a16="http://schemas.microsoft.com/office/drawing/2014/main" id="{1BF2C92F-88E3-4E53-BE4A-55B5DE4C0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263215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599" name="Elipse 598">
                        <a:extLst>
                          <a:ext uri="{FF2B5EF4-FFF2-40B4-BE49-F238E27FC236}">
                            <a16:creationId xmlns:a16="http://schemas.microsoft.com/office/drawing/2014/main" id="{2F106F83-2ADB-4F57-BB83-4079B8D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257174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 sz="600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600" name="Conector recto 599">
                        <a:extLst>
                          <a:ext uri="{FF2B5EF4-FFF2-40B4-BE49-F238E27FC236}">
                            <a16:creationId xmlns:a16="http://schemas.microsoft.com/office/drawing/2014/main" id="{2667EEBE-50B3-4162-A63F-61FF00CC1CC6}"/>
                          </a:ext>
                        </a:extLst>
                      </p:cNvPr>
                      <p:cNvCxnSpPr>
                        <a:cxnSpLocks/>
                        <a:stCxn id="597" idx="4"/>
                        <a:endCxn id="598" idx="1"/>
                      </p:cNvCxnSpPr>
                      <p:nvPr/>
                    </p:nvCxnSpPr>
                    <p:spPr>
                      <a:xfrm>
                        <a:off x="3587285" y="3080350"/>
                        <a:ext cx="230755" cy="216857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1" name="Conector recto 600">
                        <a:extLst>
                          <a:ext uri="{FF2B5EF4-FFF2-40B4-BE49-F238E27FC236}">
                            <a16:creationId xmlns:a16="http://schemas.microsoft.com/office/drawing/2014/main" id="{159A4365-1FD3-4428-8CC3-B49188E69C0E}"/>
                          </a:ext>
                        </a:extLst>
                      </p:cNvPr>
                      <p:cNvCxnSpPr>
                        <a:cxnSpLocks/>
                        <a:stCxn id="597" idx="4"/>
                        <a:endCxn id="599" idx="7"/>
                      </p:cNvCxnSpPr>
                      <p:nvPr/>
                    </p:nvCxnSpPr>
                    <p:spPr>
                      <a:xfrm flipH="1">
                        <a:off x="3356527" y="3080350"/>
                        <a:ext cx="230758" cy="210816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588" name="CuadroTexto 865">
                  <a:extLst>
                    <a:ext uri="{FF2B5EF4-FFF2-40B4-BE49-F238E27FC236}">
                      <a16:creationId xmlns:a16="http://schemas.microsoft.com/office/drawing/2014/main" id="{BA00EE4E-B16C-480A-8802-C123E1350F06}"/>
                    </a:ext>
                  </a:extLst>
                </p:cNvPr>
                <p:cNvSpPr txBox="1"/>
                <p:nvPr/>
              </p:nvSpPr>
              <p:spPr>
                <a:xfrm>
                  <a:off x="1665921" y="148387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89" name="CuadroTexto 865">
                  <a:extLst>
                    <a:ext uri="{FF2B5EF4-FFF2-40B4-BE49-F238E27FC236}">
                      <a16:creationId xmlns:a16="http://schemas.microsoft.com/office/drawing/2014/main" id="{48497485-D5A9-47F7-8295-78F449994B69}"/>
                    </a:ext>
                  </a:extLst>
                </p:cNvPr>
                <p:cNvSpPr txBox="1"/>
                <p:nvPr/>
              </p:nvSpPr>
              <p:spPr>
                <a:xfrm>
                  <a:off x="2281642" y="937693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90" name="CuadroTexto 865">
                  <a:extLst>
                    <a:ext uri="{FF2B5EF4-FFF2-40B4-BE49-F238E27FC236}">
                      <a16:creationId xmlns:a16="http://schemas.microsoft.com/office/drawing/2014/main" id="{6ABD52D2-14F5-4A27-9FB7-B024EA3C6B90}"/>
                    </a:ext>
                  </a:extLst>
                </p:cNvPr>
                <p:cNvSpPr txBox="1"/>
                <p:nvPr/>
              </p:nvSpPr>
              <p:spPr>
                <a:xfrm>
                  <a:off x="1065851" y="998176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*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91" name="CuadroTexto 865">
                  <a:extLst>
                    <a:ext uri="{FF2B5EF4-FFF2-40B4-BE49-F238E27FC236}">
                      <a16:creationId xmlns:a16="http://schemas.microsoft.com/office/drawing/2014/main" id="{7361B556-A4BF-4A8C-A011-58DAF9B72775}"/>
                    </a:ext>
                  </a:extLst>
                </p:cNvPr>
                <p:cNvSpPr txBox="1"/>
                <p:nvPr/>
              </p:nvSpPr>
              <p:spPr>
                <a:xfrm>
                  <a:off x="1666285" y="176153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36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92" name="CuadroTexto 865">
                  <a:extLst>
                    <a:ext uri="{FF2B5EF4-FFF2-40B4-BE49-F238E27FC236}">
                      <a16:creationId xmlns:a16="http://schemas.microsoft.com/office/drawing/2014/main" id="{33FA2305-8820-4718-B307-22A78F457D3A}"/>
                    </a:ext>
                  </a:extLst>
                </p:cNvPr>
                <p:cNvSpPr txBox="1"/>
                <p:nvPr/>
              </p:nvSpPr>
              <p:spPr>
                <a:xfrm>
                  <a:off x="450694" y="1758161"/>
                  <a:ext cx="693410" cy="49312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s-E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y</a:t>
                  </a:r>
                  <a:endParaRPr lang="es-ES" sz="40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583" name="CuadroTexto 865">
                <a:extLst>
                  <a:ext uri="{FF2B5EF4-FFF2-40B4-BE49-F238E27FC236}">
                    <a16:creationId xmlns:a16="http://schemas.microsoft.com/office/drawing/2014/main" id="{C3027B7B-1C48-4945-BB59-110D5CED37D5}"/>
                  </a:ext>
                </a:extLst>
              </p:cNvPr>
              <p:cNvSpPr txBox="1"/>
              <p:nvPr/>
            </p:nvSpPr>
            <p:spPr>
              <a:xfrm>
                <a:off x="4593652" y="19915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*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84" name="CuadroTexto 865">
                <a:extLst>
                  <a:ext uri="{FF2B5EF4-FFF2-40B4-BE49-F238E27FC236}">
                    <a16:creationId xmlns:a16="http://schemas.microsoft.com/office/drawing/2014/main" id="{041CAD45-AA04-4C86-9A19-BEFA5F4A3353}"/>
                  </a:ext>
                </a:extLst>
              </p:cNvPr>
              <p:cNvSpPr txBox="1"/>
              <p:nvPr/>
            </p:nvSpPr>
            <p:spPr>
              <a:xfrm>
                <a:off x="3984010" y="941790"/>
                <a:ext cx="693410" cy="48934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85" name="CuadroTexto 865">
                <a:extLst>
                  <a:ext uri="{FF2B5EF4-FFF2-40B4-BE49-F238E27FC236}">
                    <a16:creationId xmlns:a16="http://schemas.microsoft.com/office/drawing/2014/main" id="{EC512CFE-61C8-4B09-9944-9E337D963476}"/>
                  </a:ext>
                </a:extLst>
              </p:cNvPr>
              <p:cNvSpPr txBox="1"/>
              <p:nvPr/>
            </p:nvSpPr>
            <p:spPr>
              <a:xfrm>
                <a:off x="5204229" y="95722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lang="es-ES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86" name="CuadroTexto 865">
                <a:extLst>
                  <a:ext uri="{FF2B5EF4-FFF2-40B4-BE49-F238E27FC236}">
                    <a16:creationId xmlns:a16="http://schemas.microsoft.com/office/drawing/2014/main" id="{053DE1BE-4CB4-4C61-94F3-9673413EDA0D}"/>
                  </a:ext>
                </a:extLst>
              </p:cNvPr>
              <p:cNvSpPr txBox="1"/>
              <p:nvPr/>
            </p:nvSpPr>
            <p:spPr>
              <a:xfrm>
                <a:off x="4591000" y="1770525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lang="es-ES" sz="3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581" name="CuadroTexto 865">
              <a:extLst>
                <a:ext uri="{FF2B5EF4-FFF2-40B4-BE49-F238E27FC236}">
                  <a16:creationId xmlns:a16="http://schemas.microsoft.com/office/drawing/2014/main" id="{798E0EB9-498B-4613-B0BC-DDEB0C4BB89B}"/>
                </a:ext>
              </a:extLst>
            </p:cNvPr>
            <p:cNvSpPr txBox="1"/>
            <p:nvPr/>
          </p:nvSpPr>
          <p:spPr>
            <a:xfrm>
              <a:off x="3374005" y="17581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endParaRPr lang="es-ES" sz="36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17" name="CuadroTexto 616">
            <a:extLst>
              <a:ext uri="{FF2B5EF4-FFF2-40B4-BE49-F238E27FC236}">
                <a16:creationId xmlns:a16="http://schemas.microsoft.com/office/drawing/2014/main" id="{46698320-EB38-4F35-AC59-7217FF171C87}"/>
              </a:ext>
            </a:extLst>
          </p:cNvPr>
          <p:cNvSpPr txBox="1"/>
          <p:nvPr/>
        </p:nvSpPr>
        <p:spPr>
          <a:xfrm>
            <a:off x="918014" y="4048461"/>
            <a:ext cx="22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1</a:t>
            </a:r>
          </a:p>
        </p:txBody>
      </p:sp>
      <p:sp>
        <p:nvSpPr>
          <p:cNvPr id="618" name="CuadroTexto 617">
            <a:extLst>
              <a:ext uri="{FF2B5EF4-FFF2-40B4-BE49-F238E27FC236}">
                <a16:creationId xmlns:a16="http://schemas.microsoft.com/office/drawing/2014/main" id="{20DAD702-C076-4CC0-885E-219BDE5D478C}"/>
              </a:ext>
            </a:extLst>
          </p:cNvPr>
          <p:cNvSpPr txBox="1"/>
          <p:nvPr/>
        </p:nvSpPr>
        <p:spPr>
          <a:xfrm>
            <a:off x="3845320" y="4048461"/>
            <a:ext cx="22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</p:spTree>
    <p:extLst>
      <p:ext uri="{BB962C8B-B14F-4D97-AF65-F5344CB8AC3E}">
        <p14:creationId xmlns:p14="http://schemas.microsoft.com/office/powerpoint/2010/main" val="36428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</Words>
  <Application>Microsoft Office PowerPoint</Application>
  <PresentationFormat>Panorámica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12</cp:revision>
  <dcterms:created xsi:type="dcterms:W3CDTF">2019-05-01T19:01:25Z</dcterms:created>
  <dcterms:modified xsi:type="dcterms:W3CDTF">2019-05-01T21:31:53Z</dcterms:modified>
</cp:coreProperties>
</file>