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56A60-90C4-47F7-8AF1-E2B0BC1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5EE13-2B82-4486-B3F4-A03A6582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6078C-512E-4EEC-96CB-08E0C5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23C01-C666-49B5-97CE-4DB52B1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C712F-F7CE-4477-9436-FEA7EC5F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2497-F58F-4810-BF4F-0F66A7C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47AA4-93B6-4378-A23C-F64FFA1C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C8680-726D-47C3-9F2B-5CBB9B15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BE1CA-B7DA-4519-88F0-BA40E30C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128-BDBC-425E-9A1D-75973DC2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0724E-B41E-4C26-96C2-9D155792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18097-8DB4-48D5-9F9B-6F496D3F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E9CF-4DA7-49A9-8601-8F9634F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9B18E-676F-4E0F-A9EB-631A26E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24A7-B721-4EA0-93BC-9E46B5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1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EC9F-F573-4772-9D25-2C244AD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341F4-9D1B-446B-BC1A-18F09805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6E620-9D8B-4F8F-9EB4-28733C7C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32B36-613A-4F0B-A146-DA6AF0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7C186-5193-4EBC-9DD6-6EDB09B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5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CA8B-5EF9-4895-8A0E-074C063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6CF77-ED3B-4C61-A2FE-B7DD7ECB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88911-D5F8-407C-B302-C0C7725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698F2-6368-4F05-BF65-E491E8B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EAC8-BF80-45C9-909F-FFC16AD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3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E36D-DDB3-4CA5-AFB7-D89DBC2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9DD00-05D0-456A-9B65-F41EEAE0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88D7D-7E6C-4C32-AC7F-28C3339E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BA3ED-A930-42AF-B47B-487DF75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6DD83-9DCA-4B0A-AB29-26E6F045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90311-AF3C-4C99-A555-233D8CD8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AA2F-D905-4D0B-9E25-76C413BE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CF414-294F-4373-A77E-B0FF95A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EE16A-98B4-42D4-8463-0CAC2E02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E8B0C-9BBD-4463-A8C4-9817FADA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C5652A-1A41-416C-9C1F-25FBB2CA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61CB5-485A-4F9B-B797-F3FBD3F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A3ED-89DD-4B36-80FC-BB8A59C0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F6594-EB4B-4AD4-A34E-641BC60A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7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21F1-7E6F-46B7-A930-13D0918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D20B5-21B3-4B54-96D9-FD9C6E9D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4EF58-4A44-4C73-B63C-ADE7720E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8D50D-0A6D-49FA-A9D7-7E00907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1DC52-9298-46FB-A04F-8F31AB19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362111-DEE4-49DD-8839-0D4D08B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C9E61-1572-49A0-AB4A-0A286DB1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784B-6779-426D-A24D-471DCE0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0B779-0585-4779-B9BD-4ECD54BE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D0740-EDB6-414E-9212-0404F8AE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D6DC0-6276-4D77-A2F2-FCF7811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C4770-1A50-4CCE-BCB2-0AF17447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2A6D5-8EDE-499D-9679-D8E612D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A555A-934C-49A6-A04B-CF7D8F27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42A83-0D4D-451F-8621-148B249C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273B2-A1F9-4FD3-B986-30840C67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F50D-41AC-468C-B931-C86C3EAF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7FB2-F092-484B-BF37-EBBF4ED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91333-39DA-4ED5-9FDF-73EE1D5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3957B-D678-4E4D-9921-CCA97D3E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FDF2A-82BF-4C98-B233-E537F38B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6769D-1EA2-47A2-B8FD-5A02A9B09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2E82C-F2FB-425B-AF52-56268EA7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E950-8595-4CB9-B7E2-CE24E711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upo 389">
            <a:extLst>
              <a:ext uri="{FF2B5EF4-FFF2-40B4-BE49-F238E27FC236}">
                <a16:creationId xmlns:a16="http://schemas.microsoft.com/office/drawing/2014/main" id="{948D0343-21D3-418D-B632-9B4792847B11}"/>
              </a:ext>
            </a:extLst>
          </p:cNvPr>
          <p:cNvGrpSpPr/>
          <p:nvPr/>
        </p:nvGrpSpPr>
        <p:grpSpPr>
          <a:xfrm>
            <a:off x="444743" y="150623"/>
            <a:ext cx="11640012" cy="6328685"/>
            <a:chOff x="444743" y="150623"/>
            <a:chExt cx="11640012" cy="6328685"/>
          </a:xfrm>
        </p:grpSpPr>
        <p:grpSp>
          <p:nvGrpSpPr>
            <p:cNvPr id="289" name="Grupo 288">
              <a:extLst>
                <a:ext uri="{FF2B5EF4-FFF2-40B4-BE49-F238E27FC236}">
                  <a16:creationId xmlns:a16="http://schemas.microsoft.com/office/drawing/2014/main" id="{F36A0DE6-7369-4D53-BD15-F4B32C3BAD25}"/>
                </a:ext>
              </a:extLst>
            </p:cNvPr>
            <p:cNvGrpSpPr/>
            <p:nvPr/>
          </p:nvGrpSpPr>
          <p:grpSpPr>
            <a:xfrm>
              <a:off x="444743" y="150623"/>
              <a:ext cx="5651685" cy="3610614"/>
              <a:chOff x="444743" y="150623"/>
              <a:chExt cx="5651685" cy="3610614"/>
            </a:xfrm>
          </p:grpSpPr>
          <p:grpSp>
            <p:nvGrpSpPr>
              <p:cNvPr id="278" name="Grupo 277">
                <a:extLst>
                  <a:ext uri="{FF2B5EF4-FFF2-40B4-BE49-F238E27FC236}">
                    <a16:creationId xmlns:a16="http://schemas.microsoft.com/office/drawing/2014/main" id="{4ABDBF43-8319-4B21-802F-3E87E446C048}"/>
                  </a:ext>
                </a:extLst>
              </p:cNvPr>
              <p:cNvGrpSpPr/>
              <p:nvPr/>
            </p:nvGrpSpPr>
            <p:grpSpPr>
              <a:xfrm>
                <a:off x="444743" y="153434"/>
                <a:ext cx="5530724" cy="3596013"/>
                <a:chOff x="444743" y="153434"/>
                <a:chExt cx="5530724" cy="3596013"/>
              </a:xfrm>
            </p:grpSpPr>
            <p:grpSp>
              <p:nvGrpSpPr>
                <p:cNvPr id="272" name="Grupo 271">
                  <a:extLst>
                    <a:ext uri="{FF2B5EF4-FFF2-40B4-BE49-F238E27FC236}">
                      <a16:creationId xmlns:a16="http://schemas.microsoft.com/office/drawing/2014/main" id="{3BE97EDA-2622-4B6A-888F-49B3966BCA09}"/>
                    </a:ext>
                  </a:extLst>
                </p:cNvPr>
                <p:cNvGrpSpPr/>
                <p:nvPr/>
              </p:nvGrpSpPr>
              <p:grpSpPr>
                <a:xfrm>
                  <a:off x="567089" y="167609"/>
                  <a:ext cx="5408378" cy="3581838"/>
                  <a:chOff x="567089" y="167609"/>
                  <a:chExt cx="5408378" cy="3581838"/>
                </a:xfrm>
              </p:grpSpPr>
              <p:grpSp>
                <p:nvGrpSpPr>
                  <p:cNvPr id="14" name="Grupo 13">
                    <a:extLst>
                      <a:ext uri="{FF2B5EF4-FFF2-40B4-BE49-F238E27FC236}">
                        <a16:creationId xmlns:a16="http://schemas.microsoft.com/office/drawing/2014/main" id="{235CE21A-4A89-4679-A5DD-77474E2CBF82}"/>
                      </a:ext>
                    </a:extLst>
                  </p:cNvPr>
                  <p:cNvGrpSpPr/>
                  <p:nvPr/>
                </p:nvGrpSpPr>
                <p:grpSpPr>
                  <a:xfrm>
                    <a:off x="567089" y="167609"/>
                    <a:ext cx="5408378" cy="3581838"/>
                    <a:chOff x="35871" y="9767"/>
                    <a:chExt cx="2453364" cy="1624884"/>
                  </a:xfrm>
                </p:grpSpPr>
                <p:grpSp>
                  <p:nvGrpSpPr>
                    <p:cNvPr id="174" name="Grupo 173">
                      <a:extLst>
                        <a:ext uri="{FF2B5EF4-FFF2-40B4-BE49-F238E27FC236}">
                          <a16:creationId xmlns:a16="http://schemas.microsoft.com/office/drawing/2014/main" id="{AA622C4D-B55A-4A9F-AA96-A9AC9FD6B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7427" y="15594"/>
                      <a:ext cx="1311808" cy="1619057"/>
                      <a:chOff x="35885" y="9773"/>
                      <a:chExt cx="1311883" cy="1619528"/>
                    </a:xfrm>
                  </p:grpSpPr>
                  <p:grpSp>
                    <p:nvGrpSpPr>
                      <p:cNvPr id="220" name="Grupo 219">
                        <a:extLst>
                          <a:ext uri="{FF2B5EF4-FFF2-40B4-BE49-F238E27FC236}">
                            <a16:creationId xmlns:a16="http://schemas.microsoft.com/office/drawing/2014/main" id="{ED0D5EFA-357E-4F7D-839A-F0213DBB99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2409" y="9773"/>
                        <a:ext cx="1035359" cy="785219"/>
                        <a:chOff x="3158404" y="2440681"/>
                        <a:chExt cx="1170394" cy="874048"/>
                      </a:xfrm>
                    </p:grpSpPr>
                    <p:grpSp>
                      <p:nvGrpSpPr>
                        <p:cNvPr id="223" name="Grupo 222">
                          <a:extLst>
                            <a:ext uri="{FF2B5EF4-FFF2-40B4-BE49-F238E27FC236}">
                              <a16:creationId xmlns:a16="http://schemas.microsoft.com/office/drawing/2014/main" id="{C1B1663E-2670-4E76-B6E8-016909DD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69350" y="2440681"/>
                          <a:ext cx="659448" cy="564496"/>
                          <a:chOff x="3669350" y="2440681"/>
                          <a:chExt cx="659448" cy="564496"/>
                        </a:xfrm>
                      </p:grpSpPr>
                      <p:sp>
                        <p:nvSpPr>
                          <p:cNvPr id="234" name="Elipse 233">
                            <a:extLst>
                              <a:ext uri="{FF2B5EF4-FFF2-40B4-BE49-F238E27FC236}">
                                <a16:creationId xmlns:a16="http://schemas.microsoft.com/office/drawing/2014/main" id="{8AE69213-1D87-4AAB-9493-AC4D7CE643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3862" y="2440681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36" name="Elipse 235">
                            <a:extLst>
                              <a:ext uri="{FF2B5EF4-FFF2-40B4-BE49-F238E27FC236}">
                                <a16:creationId xmlns:a16="http://schemas.microsoft.com/office/drawing/2014/main" id="{E4E79C22-25E6-4293-B6D5-F9E4063F7D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2773063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238" name="Conector recto 237">
                            <a:extLst>
                              <a:ext uri="{FF2B5EF4-FFF2-40B4-BE49-F238E27FC236}">
                                <a16:creationId xmlns:a16="http://schemas.microsoft.com/office/drawing/2014/main" id="{70798FF6-8539-41E0-9A0D-8AEB20C060F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99920" y="2672795"/>
                            <a:ext cx="230755" cy="13426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9" name="Conector recto 238">
                            <a:extLst>
                              <a:ext uri="{FF2B5EF4-FFF2-40B4-BE49-F238E27FC236}">
                                <a16:creationId xmlns:a16="http://schemas.microsoft.com/office/drawing/2014/main" id="{3A6587D0-BC61-45AB-9E48-626277B756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669350" y="2672795"/>
                            <a:ext cx="230570" cy="127921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224" name="Grupo 223">
                          <a:extLst>
                            <a:ext uri="{FF2B5EF4-FFF2-40B4-BE49-F238E27FC236}">
                              <a16:creationId xmlns:a16="http://schemas.microsoft.com/office/drawing/2014/main" id="{A6AF777D-92C3-4782-8903-073C14EDAA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766724"/>
                          <a:ext cx="857759" cy="545310"/>
                          <a:chOff x="3158404" y="2766724"/>
                          <a:chExt cx="857759" cy="545310"/>
                        </a:xfrm>
                      </p:grpSpPr>
                      <p:sp>
                        <p:nvSpPr>
                          <p:cNvPr id="227" name="Elipse 226">
                            <a:extLst>
                              <a:ext uri="{FF2B5EF4-FFF2-40B4-BE49-F238E27FC236}">
                                <a16:creationId xmlns:a16="http://schemas.microsoft.com/office/drawing/2014/main" id="{D2AAA98F-3B0F-4050-89D1-633DCC16EF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71227" y="2766724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9" name="Elipse 228">
                            <a:extLst>
                              <a:ext uri="{FF2B5EF4-FFF2-40B4-BE49-F238E27FC236}">
                                <a16:creationId xmlns:a16="http://schemas.microsoft.com/office/drawing/2014/main" id="{76C2392A-E98B-4B55-A816-B5FA0C95F0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4048" y="3079920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30" name="Elipse 229">
                            <a:extLst>
                              <a:ext uri="{FF2B5EF4-FFF2-40B4-BE49-F238E27FC236}">
                                <a16:creationId xmlns:a16="http://schemas.microsoft.com/office/drawing/2014/main" id="{54941E5D-277F-42D9-AE59-9E3930A6D0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073879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232" name="Conector recto 231">
                            <a:extLst>
                              <a:ext uri="{FF2B5EF4-FFF2-40B4-BE49-F238E27FC236}">
                                <a16:creationId xmlns:a16="http://schemas.microsoft.com/office/drawing/2014/main" id="{6D06B76E-1DB7-41AD-B749-50098225167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87285" y="2998838"/>
                            <a:ext cx="230755" cy="11507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3" name="Conector recto 232">
                            <a:extLst>
                              <a:ext uri="{FF2B5EF4-FFF2-40B4-BE49-F238E27FC236}">
                                <a16:creationId xmlns:a16="http://schemas.microsoft.com/office/drawing/2014/main" id="{791811CB-0703-40C9-B788-6D5FFF22B96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356527" y="2998838"/>
                            <a:ext cx="230758" cy="109033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25" name="Elipse 224">
                          <a:extLst>
                            <a:ext uri="{FF2B5EF4-FFF2-40B4-BE49-F238E27FC236}">
                              <a16:creationId xmlns:a16="http://schemas.microsoft.com/office/drawing/2014/main" id="{D4D455F1-BCA6-403A-93F7-1D1E7AC26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3082615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226" name="Conector recto 225">
                          <a:extLst>
                            <a:ext uri="{FF2B5EF4-FFF2-40B4-BE49-F238E27FC236}">
                              <a16:creationId xmlns:a16="http://schemas.microsoft.com/office/drawing/2014/main" id="{31E63192-4C55-46C3-911B-034FBCCCDE6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12741" y="3005177"/>
                          <a:ext cx="0" cy="7743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78" name="Grupo 177">
                        <a:extLst>
                          <a:ext uri="{FF2B5EF4-FFF2-40B4-BE49-F238E27FC236}">
                            <a16:creationId xmlns:a16="http://schemas.microsoft.com/office/drawing/2014/main" id="{02638754-DC91-48BE-A801-AE088CD913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85" y="789850"/>
                        <a:ext cx="758794" cy="839451"/>
                        <a:chOff x="3158404" y="2998838"/>
                        <a:chExt cx="857759" cy="934467"/>
                      </a:xfrm>
                    </p:grpSpPr>
                    <p:sp>
                      <p:nvSpPr>
                        <p:cNvPr id="180" name="Elipse 179">
                          <a:extLst>
                            <a:ext uri="{FF2B5EF4-FFF2-40B4-BE49-F238E27FC236}">
                              <a16:creationId xmlns:a16="http://schemas.microsoft.com/office/drawing/2014/main" id="{9890E0DD-EC29-4667-B990-D3108AB1B0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701191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grpSp>
                      <p:nvGrpSpPr>
                        <p:cNvPr id="188" name="Grupo 187">
                          <a:extLst>
                            <a:ext uri="{FF2B5EF4-FFF2-40B4-BE49-F238E27FC236}">
                              <a16:creationId xmlns:a16="http://schemas.microsoft.com/office/drawing/2014/main" id="{0724EE64-EB93-444F-A7F4-F592EE5EAD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998838"/>
                          <a:ext cx="857759" cy="619108"/>
                          <a:chOff x="3158404" y="2998838"/>
                          <a:chExt cx="857759" cy="619108"/>
                        </a:xfrm>
                      </p:grpSpPr>
                      <p:grpSp>
                        <p:nvGrpSpPr>
                          <p:cNvPr id="194" name="Grupo 193">
                            <a:extLst>
                              <a:ext uri="{FF2B5EF4-FFF2-40B4-BE49-F238E27FC236}">
                                <a16:creationId xmlns:a16="http://schemas.microsoft.com/office/drawing/2014/main" id="{CADD641E-7358-4989-9997-7FFA1A61FE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998838"/>
                            <a:ext cx="857759" cy="313196"/>
                            <a:chOff x="3158404" y="2998838"/>
                            <a:chExt cx="857759" cy="313196"/>
                          </a:xfrm>
                        </p:grpSpPr>
                        <p:sp>
                          <p:nvSpPr>
                            <p:cNvPr id="200" name="Elipse 199">
                              <a:extLst>
                                <a:ext uri="{FF2B5EF4-FFF2-40B4-BE49-F238E27FC236}">
                                  <a16:creationId xmlns:a16="http://schemas.microsoft.com/office/drawing/2014/main" id="{4A28A913-369F-4AC5-9487-89CB9C09B9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4048" y="3079920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1" name="Elipse 200">
                              <a:extLst>
                                <a:ext uri="{FF2B5EF4-FFF2-40B4-BE49-F238E27FC236}">
                                  <a16:creationId xmlns:a16="http://schemas.microsoft.com/office/drawing/2014/main" id="{FC86FC6A-AB9E-4CB7-AE6E-BFB2639239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073879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03" name="Conector recto 202">
                              <a:extLst>
                                <a:ext uri="{FF2B5EF4-FFF2-40B4-BE49-F238E27FC236}">
                                  <a16:creationId xmlns:a16="http://schemas.microsoft.com/office/drawing/2014/main" id="{543A231F-0663-491C-BC98-4046DD51D0E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87285" y="2998838"/>
                              <a:ext cx="230755" cy="11507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4" name="Conector recto 203">
                              <a:extLst>
                                <a:ext uri="{FF2B5EF4-FFF2-40B4-BE49-F238E27FC236}">
                                  <a16:creationId xmlns:a16="http://schemas.microsoft.com/office/drawing/2014/main" id="{3CE5D27C-54D5-4D7E-86F1-E6DCE5C2BE7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356527" y="2998838"/>
                              <a:ext cx="230758" cy="109033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97" name="Elipse 196">
                            <a:extLst>
                              <a:ext uri="{FF2B5EF4-FFF2-40B4-BE49-F238E27FC236}">
                                <a16:creationId xmlns:a16="http://schemas.microsoft.com/office/drawing/2014/main" id="{6377E157-D524-4BEC-9190-6404BF7278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385833"/>
                            <a:ext cx="232115" cy="232113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98" name="Conector recto 197">
                            <a:extLst>
                              <a:ext uri="{FF2B5EF4-FFF2-40B4-BE49-F238E27FC236}">
                                <a16:creationId xmlns:a16="http://schemas.microsoft.com/office/drawing/2014/main" id="{37895F11-E9C8-4100-9301-9B347C472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274462" y="3305993"/>
                            <a:ext cx="0" cy="7984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82" name="Conector recto 181">
                          <a:extLst>
                            <a:ext uri="{FF2B5EF4-FFF2-40B4-BE49-F238E27FC236}">
                              <a16:creationId xmlns:a16="http://schemas.microsoft.com/office/drawing/2014/main" id="{BD48FEF7-BB97-4D75-8C92-31DC169C39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269291" y="3617947"/>
                          <a:ext cx="0" cy="8324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41" name="Grupo 140">
                      <a:extLst>
                        <a:ext uri="{FF2B5EF4-FFF2-40B4-BE49-F238E27FC236}">
                          <a16:creationId xmlns:a16="http://schemas.microsoft.com/office/drawing/2014/main" id="{B33325CF-2A30-4448-B4BB-6D1CB927F5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71" y="9767"/>
                      <a:ext cx="1034990" cy="1056849"/>
                      <a:chOff x="3158404" y="2440681"/>
                      <a:chExt cx="1170394" cy="1177265"/>
                    </a:xfrm>
                  </p:grpSpPr>
                  <p:grpSp>
                    <p:nvGrpSpPr>
                      <p:cNvPr id="152" name="Grupo 151">
                        <a:extLst>
                          <a:ext uri="{FF2B5EF4-FFF2-40B4-BE49-F238E27FC236}">
                            <a16:creationId xmlns:a16="http://schemas.microsoft.com/office/drawing/2014/main" id="{8051C44E-CD8E-415D-B34E-388EAD9B82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440681"/>
                        <a:ext cx="1170394" cy="874048"/>
                        <a:chOff x="3158404" y="2440681"/>
                        <a:chExt cx="1170394" cy="874048"/>
                      </a:xfrm>
                    </p:grpSpPr>
                    <p:grpSp>
                      <p:nvGrpSpPr>
                        <p:cNvPr id="157" name="Grupo 156">
                          <a:extLst>
                            <a:ext uri="{FF2B5EF4-FFF2-40B4-BE49-F238E27FC236}">
                              <a16:creationId xmlns:a16="http://schemas.microsoft.com/office/drawing/2014/main" id="{9B5903B5-6F70-4368-8AA8-6C8D56746B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69350" y="2440681"/>
                          <a:ext cx="659448" cy="564496"/>
                          <a:chOff x="3669350" y="2440681"/>
                          <a:chExt cx="659448" cy="564496"/>
                        </a:xfrm>
                      </p:grpSpPr>
                      <p:sp>
                        <p:nvSpPr>
                          <p:cNvPr id="168" name="Elipse 167">
                            <a:extLst>
                              <a:ext uri="{FF2B5EF4-FFF2-40B4-BE49-F238E27FC236}">
                                <a16:creationId xmlns:a16="http://schemas.microsoft.com/office/drawing/2014/main" id="{31353CE7-3965-4E7D-88B4-6F82373697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3862" y="2440681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70" name="Elipse 169">
                            <a:extLst>
                              <a:ext uri="{FF2B5EF4-FFF2-40B4-BE49-F238E27FC236}">
                                <a16:creationId xmlns:a16="http://schemas.microsoft.com/office/drawing/2014/main" id="{2A12F4D0-23E8-459D-B277-F0404BDC2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2773063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72" name="Conector recto 171">
                            <a:extLst>
                              <a:ext uri="{FF2B5EF4-FFF2-40B4-BE49-F238E27FC236}">
                                <a16:creationId xmlns:a16="http://schemas.microsoft.com/office/drawing/2014/main" id="{EA8C2D0B-1598-4A72-8A7A-C9853D541B6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99920" y="2672795"/>
                            <a:ext cx="230755" cy="13426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3" name="Conector recto 172">
                            <a:extLst>
                              <a:ext uri="{FF2B5EF4-FFF2-40B4-BE49-F238E27FC236}">
                                <a16:creationId xmlns:a16="http://schemas.microsoft.com/office/drawing/2014/main" id="{C15B25FA-772E-4B33-ADEF-3F0209C9C86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669350" y="2672795"/>
                            <a:ext cx="230570" cy="127921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58" name="Grupo 157">
                          <a:extLst>
                            <a:ext uri="{FF2B5EF4-FFF2-40B4-BE49-F238E27FC236}">
                              <a16:creationId xmlns:a16="http://schemas.microsoft.com/office/drawing/2014/main" id="{DD273D14-F88D-45FD-881F-A8BDC482BC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766724"/>
                          <a:ext cx="857759" cy="545310"/>
                          <a:chOff x="3158404" y="2766724"/>
                          <a:chExt cx="857759" cy="545310"/>
                        </a:xfrm>
                      </p:grpSpPr>
                      <p:sp>
                        <p:nvSpPr>
                          <p:cNvPr id="161" name="Elipse 160">
                            <a:extLst>
                              <a:ext uri="{FF2B5EF4-FFF2-40B4-BE49-F238E27FC236}">
                                <a16:creationId xmlns:a16="http://schemas.microsoft.com/office/drawing/2014/main" id="{2EFA6D3B-E8F1-48A1-A4FE-2FA670FDF2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71227" y="2766724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63" name="Elipse 162">
                            <a:extLst>
                              <a:ext uri="{FF2B5EF4-FFF2-40B4-BE49-F238E27FC236}">
                                <a16:creationId xmlns:a16="http://schemas.microsoft.com/office/drawing/2014/main" id="{85BE89A8-431B-4508-8D2B-8DE6FA6C4A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4048" y="3079920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64" name="Elipse 163">
                            <a:extLst>
                              <a:ext uri="{FF2B5EF4-FFF2-40B4-BE49-F238E27FC236}">
                                <a16:creationId xmlns:a16="http://schemas.microsoft.com/office/drawing/2014/main" id="{4D5C651C-1E23-4D4B-90B7-3873C05E27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073879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66" name="Conector recto 165">
                            <a:extLst>
                              <a:ext uri="{FF2B5EF4-FFF2-40B4-BE49-F238E27FC236}">
                                <a16:creationId xmlns:a16="http://schemas.microsoft.com/office/drawing/2014/main" id="{F04601BA-C376-48B9-B72C-CD3B274BFDF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87285" y="2998838"/>
                            <a:ext cx="230755" cy="11507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7" name="Conector recto 166">
                            <a:extLst>
                              <a:ext uri="{FF2B5EF4-FFF2-40B4-BE49-F238E27FC236}">
                                <a16:creationId xmlns:a16="http://schemas.microsoft.com/office/drawing/2014/main" id="{D90B8874-C47A-4991-88D2-C562B85E1C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356527" y="2998838"/>
                            <a:ext cx="230758" cy="109033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9" name="Elipse 158">
                          <a:extLst>
                            <a:ext uri="{FF2B5EF4-FFF2-40B4-BE49-F238E27FC236}">
                              <a16:creationId xmlns:a16="http://schemas.microsoft.com/office/drawing/2014/main" id="{CC3EB5F6-A732-4E9B-B9CE-F4B12A32E2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3082615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60" name="Conector recto 159">
                          <a:extLst>
                            <a:ext uri="{FF2B5EF4-FFF2-40B4-BE49-F238E27FC236}">
                              <a16:creationId xmlns:a16="http://schemas.microsoft.com/office/drawing/2014/main" id="{0A7B4DD0-7B18-41F4-93C6-4AD77421AF1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12741" y="3005177"/>
                          <a:ext cx="0" cy="7743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55" name="Elipse 154">
                        <a:extLst>
                          <a:ext uri="{FF2B5EF4-FFF2-40B4-BE49-F238E27FC236}">
                            <a16:creationId xmlns:a16="http://schemas.microsoft.com/office/drawing/2014/main" id="{A947C894-2A4A-414E-9863-F728ADF8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385833"/>
                        <a:ext cx="232115" cy="2321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56" name="Conector recto 155">
                        <a:extLst>
                          <a:ext uri="{FF2B5EF4-FFF2-40B4-BE49-F238E27FC236}">
                            <a16:creationId xmlns:a16="http://schemas.microsoft.com/office/drawing/2014/main" id="{8C8BFB59-C09A-4099-B9A7-DD00A8B4A5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4462" y="3305993"/>
                        <a:ext cx="0" cy="7984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6" name="Elipse 245">
                    <a:extLst>
                      <a:ext uri="{FF2B5EF4-FFF2-40B4-BE49-F238E27FC236}">
                        <a16:creationId xmlns:a16="http://schemas.microsoft.com/office/drawing/2014/main" id="{B6AC9EB2-0E05-4E41-A0C0-BD2DCD8A73C3}"/>
                      </a:ext>
                    </a:extLst>
                  </p:cNvPr>
                  <p:cNvSpPr/>
                  <p:nvPr/>
                </p:nvSpPr>
                <p:spPr>
                  <a:xfrm>
                    <a:off x="2394798" y="2048084"/>
                    <a:ext cx="452629" cy="459531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7" name="Elipse 246">
                    <a:extLst>
                      <a:ext uri="{FF2B5EF4-FFF2-40B4-BE49-F238E27FC236}">
                        <a16:creationId xmlns:a16="http://schemas.microsoft.com/office/drawing/2014/main" id="{CAAEFBCE-A3A0-4364-8DCA-02E0778A406D}"/>
                      </a:ext>
                    </a:extLst>
                  </p:cNvPr>
                  <p:cNvSpPr/>
                  <p:nvPr/>
                </p:nvSpPr>
                <p:spPr>
                  <a:xfrm>
                    <a:off x="1174780" y="2039491"/>
                    <a:ext cx="452629" cy="4595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9" name="Elipse 248">
                    <a:extLst>
                      <a:ext uri="{FF2B5EF4-FFF2-40B4-BE49-F238E27FC236}">
                        <a16:creationId xmlns:a16="http://schemas.microsoft.com/office/drawing/2014/main" id="{A325FB48-D3A7-4DC9-B9EF-0BFA4554BD1D}"/>
                      </a:ext>
                    </a:extLst>
                  </p:cNvPr>
                  <p:cNvSpPr/>
                  <p:nvPr/>
                </p:nvSpPr>
                <p:spPr>
                  <a:xfrm>
                    <a:off x="2394596" y="2674245"/>
                    <a:ext cx="452629" cy="4595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51" name="Conector recto 250">
                    <a:extLst>
                      <a:ext uri="{FF2B5EF4-FFF2-40B4-BE49-F238E27FC236}">
                        <a16:creationId xmlns:a16="http://schemas.microsoft.com/office/drawing/2014/main" id="{468126F2-8062-4AE6-80CB-6DDAFEE59C4D}"/>
                      </a:ext>
                    </a:extLst>
                  </p:cNvPr>
                  <p:cNvCxnSpPr>
                    <a:cxnSpLocks/>
                    <a:stCxn id="163" idx="4"/>
                    <a:endCxn id="247" idx="7"/>
                  </p:cNvCxnSpPr>
                  <p:nvPr/>
                </p:nvCxnSpPr>
                <p:spPr>
                  <a:xfrm flipH="1">
                    <a:off x="1561123" y="1891923"/>
                    <a:ext cx="451868" cy="2148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Conector recto 253">
                    <a:extLst>
                      <a:ext uri="{FF2B5EF4-FFF2-40B4-BE49-F238E27FC236}">
                        <a16:creationId xmlns:a16="http://schemas.microsoft.com/office/drawing/2014/main" id="{8644E40C-9E4F-4F2D-AEF8-06438DD0217B}"/>
                      </a:ext>
                    </a:extLst>
                  </p:cNvPr>
                  <p:cNvCxnSpPr>
                    <a:stCxn id="163" idx="4"/>
                    <a:endCxn id="246" idx="1"/>
                  </p:cNvCxnSpPr>
                  <p:nvPr/>
                </p:nvCxnSpPr>
                <p:spPr>
                  <a:xfrm>
                    <a:off x="2012991" y="1891923"/>
                    <a:ext cx="448093" cy="22345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Conector recto 255">
                    <a:extLst>
                      <a:ext uri="{FF2B5EF4-FFF2-40B4-BE49-F238E27FC236}">
                        <a16:creationId xmlns:a16="http://schemas.microsoft.com/office/drawing/2014/main" id="{5616B109-EC28-47F7-9B9D-7060E0BD0C0B}"/>
                      </a:ext>
                    </a:extLst>
                  </p:cNvPr>
                  <p:cNvCxnSpPr>
                    <a:stCxn id="246" idx="4"/>
                    <a:endCxn id="249" idx="0"/>
                  </p:cNvCxnSpPr>
                  <p:nvPr/>
                </p:nvCxnSpPr>
                <p:spPr>
                  <a:xfrm flipH="1">
                    <a:off x="2620911" y="2507615"/>
                    <a:ext cx="202" cy="1666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1" name="CuadroTexto 865">
                  <a:extLst>
                    <a:ext uri="{FF2B5EF4-FFF2-40B4-BE49-F238E27FC236}">
                      <a16:creationId xmlns:a16="http://schemas.microsoft.com/office/drawing/2014/main" id="{7B02906A-9369-4834-B000-10C0FDBB3EE2}"/>
                    </a:ext>
                  </a:extLst>
                </p:cNvPr>
                <p:cNvSpPr txBox="1"/>
                <p:nvPr/>
              </p:nvSpPr>
              <p:spPr>
                <a:xfrm>
                  <a:off x="1665921" y="153434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2" name="CuadroTexto 865">
                  <a:extLst>
                    <a:ext uri="{FF2B5EF4-FFF2-40B4-BE49-F238E27FC236}">
                      <a16:creationId xmlns:a16="http://schemas.microsoft.com/office/drawing/2014/main" id="{24D9F1BC-FA64-4716-B4D7-DD529AC8B5A6}"/>
                    </a:ext>
                  </a:extLst>
                </p:cNvPr>
                <p:cNvSpPr txBox="1"/>
                <p:nvPr/>
              </p:nvSpPr>
              <p:spPr>
                <a:xfrm>
                  <a:off x="2281642" y="799305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4" name="CuadroTexto 865">
                  <a:extLst>
                    <a:ext uri="{FF2B5EF4-FFF2-40B4-BE49-F238E27FC236}">
                      <a16:creationId xmlns:a16="http://schemas.microsoft.com/office/drawing/2014/main" id="{51FFC7F9-139C-4CB0-9B85-AFF74D2F3599}"/>
                    </a:ext>
                  </a:extLst>
                </p:cNvPr>
                <p:cNvSpPr txBox="1"/>
                <p:nvPr/>
              </p:nvSpPr>
              <p:spPr>
                <a:xfrm>
                  <a:off x="1056465" y="78956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9" name="CuadroTexto 865">
                  <a:extLst>
                    <a:ext uri="{FF2B5EF4-FFF2-40B4-BE49-F238E27FC236}">
                      <a16:creationId xmlns:a16="http://schemas.microsoft.com/office/drawing/2014/main" id="{179F9B4E-B8B9-4DD3-91E6-13ADFD5DD38A}"/>
                    </a:ext>
                  </a:extLst>
                </p:cNvPr>
                <p:cNvSpPr txBox="1"/>
                <p:nvPr/>
              </p:nvSpPr>
              <p:spPr>
                <a:xfrm>
                  <a:off x="1666285" y="140048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0" name="CuadroTexto 865">
                  <a:extLst>
                    <a:ext uri="{FF2B5EF4-FFF2-40B4-BE49-F238E27FC236}">
                      <a16:creationId xmlns:a16="http://schemas.microsoft.com/office/drawing/2014/main" id="{FA108FB6-FAEB-43DD-A5CB-3062EE1E14C4}"/>
                    </a:ext>
                  </a:extLst>
                </p:cNvPr>
                <p:cNvSpPr txBox="1"/>
                <p:nvPr/>
              </p:nvSpPr>
              <p:spPr>
                <a:xfrm>
                  <a:off x="2281642" y="204635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1" name="CuadroTexto 865">
                  <a:extLst>
                    <a:ext uri="{FF2B5EF4-FFF2-40B4-BE49-F238E27FC236}">
                      <a16:creationId xmlns:a16="http://schemas.microsoft.com/office/drawing/2014/main" id="{DCB98157-7C4C-4C4B-803D-2000ED8E1232}"/>
                    </a:ext>
                  </a:extLst>
                </p:cNvPr>
                <p:cNvSpPr txBox="1"/>
                <p:nvPr/>
              </p:nvSpPr>
              <p:spPr>
                <a:xfrm>
                  <a:off x="444743" y="140640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3" name="CuadroTexto 865">
                  <a:extLst>
                    <a:ext uri="{FF2B5EF4-FFF2-40B4-BE49-F238E27FC236}">
                      <a16:creationId xmlns:a16="http://schemas.microsoft.com/office/drawing/2014/main" id="{88D3CD95-DF02-42C1-A992-82D181AD6151}"/>
                    </a:ext>
                  </a:extLst>
                </p:cNvPr>
                <p:cNvSpPr txBox="1"/>
                <p:nvPr/>
              </p:nvSpPr>
              <p:spPr>
                <a:xfrm>
                  <a:off x="444743" y="2015670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4" name="CuadroTexto 865">
                  <a:extLst>
                    <a:ext uri="{FF2B5EF4-FFF2-40B4-BE49-F238E27FC236}">
                      <a16:creationId xmlns:a16="http://schemas.microsoft.com/office/drawing/2014/main" id="{C274F104-E45E-460F-B701-8EF8026F12C5}"/>
                    </a:ext>
                  </a:extLst>
                </p:cNvPr>
                <p:cNvSpPr txBox="1"/>
                <p:nvPr/>
              </p:nvSpPr>
              <p:spPr>
                <a:xfrm>
                  <a:off x="1049862" y="201446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D1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5" name="CuadroTexto 865">
                  <a:extLst>
                    <a:ext uri="{FF2B5EF4-FFF2-40B4-BE49-F238E27FC236}">
                      <a16:creationId xmlns:a16="http://schemas.microsoft.com/office/drawing/2014/main" id="{5AC20B5C-F9A5-466C-A6AD-5BFC545C6221}"/>
                    </a:ext>
                  </a:extLst>
                </p:cNvPr>
                <p:cNvSpPr txBox="1"/>
                <p:nvPr/>
              </p:nvSpPr>
              <p:spPr>
                <a:xfrm>
                  <a:off x="2282128" y="140640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D2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6" name="CuadroTexto 865">
                  <a:extLst>
                    <a:ext uri="{FF2B5EF4-FFF2-40B4-BE49-F238E27FC236}">
                      <a16:creationId xmlns:a16="http://schemas.microsoft.com/office/drawing/2014/main" id="{A21DF888-0C29-4C8A-A412-6DFD3878990E}"/>
                    </a:ext>
                  </a:extLst>
                </p:cNvPr>
                <p:cNvSpPr txBox="1"/>
                <p:nvPr/>
              </p:nvSpPr>
              <p:spPr>
                <a:xfrm>
                  <a:off x="2281642" y="264883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D3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9" name="CuadroTexto 865">
                <a:extLst>
                  <a:ext uri="{FF2B5EF4-FFF2-40B4-BE49-F238E27FC236}">
                    <a16:creationId xmlns:a16="http://schemas.microsoft.com/office/drawing/2014/main" id="{7D9772DF-4469-43F2-8D85-EFF9D498EB48}"/>
                  </a:ext>
                </a:extLst>
              </p:cNvPr>
              <p:cNvSpPr txBox="1"/>
              <p:nvPr/>
            </p:nvSpPr>
            <p:spPr>
              <a:xfrm>
                <a:off x="4792441" y="150623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0" name="CuadroTexto 865">
                <a:extLst>
                  <a:ext uri="{FF2B5EF4-FFF2-40B4-BE49-F238E27FC236}">
                    <a16:creationId xmlns:a16="http://schemas.microsoft.com/office/drawing/2014/main" id="{CCC6A8F2-185E-4FC3-B24A-60C7D503D710}"/>
                  </a:ext>
                </a:extLst>
              </p:cNvPr>
              <p:cNvSpPr txBox="1"/>
              <p:nvPr/>
            </p:nvSpPr>
            <p:spPr>
              <a:xfrm>
                <a:off x="4182799" y="789403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1" name="CuadroTexto 865">
                <a:extLst>
                  <a:ext uri="{FF2B5EF4-FFF2-40B4-BE49-F238E27FC236}">
                    <a16:creationId xmlns:a16="http://schemas.microsoft.com/office/drawing/2014/main" id="{0CB75AD5-B800-4A5A-9C4B-AFA608DC7B38}"/>
                  </a:ext>
                </a:extLst>
              </p:cNvPr>
              <p:cNvSpPr txBox="1"/>
              <p:nvPr/>
            </p:nvSpPr>
            <p:spPr>
              <a:xfrm>
                <a:off x="3567896" y="139711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2" name="CuadroTexto 865">
                <a:extLst>
                  <a:ext uri="{FF2B5EF4-FFF2-40B4-BE49-F238E27FC236}">
                    <a16:creationId xmlns:a16="http://schemas.microsoft.com/office/drawing/2014/main" id="{DFD93537-477F-4598-8C9A-DF32F35564AF}"/>
                  </a:ext>
                </a:extLst>
              </p:cNvPr>
              <p:cNvSpPr txBox="1"/>
              <p:nvPr/>
            </p:nvSpPr>
            <p:spPr>
              <a:xfrm>
                <a:off x="2960428" y="204838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3" name="CuadroTexto 865">
                <a:extLst>
                  <a:ext uri="{FF2B5EF4-FFF2-40B4-BE49-F238E27FC236}">
                    <a16:creationId xmlns:a16="http://schemas.microsoft.com/office/drawing/2014/main" id="{806AFC23-FD1A-4F38-9A9F-4269F74C9265}"/>
                  </a:ext>
                </a:extLst>
              </p:cNvPr>
              <p:cNvSpPr txBox="1"/>
              <p:nvPr/>
            </p:nvSpPr>
            <p:spPr>
              <a:xfrm>
                <a:off x="2957139" y="265677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4" name="CuadroTexto 865">
                <a:extLst>
                  <a:ext uri="{FF2B5EF4-FFF2-40B4-BE49-F238E27FC236}">
                    <a16:creationId xmlns:a16="http://schemas.microsoft.com/office/drawing/2014/main" id="{FCD57A06-3299-493E-99BE-7C31ED88034B}"/>
                  </a:ext>
                </a:extLst>
              </p:cNvPr>
              <p:cNvSpPr txBox="1"/>
              <p:nvPr/>
            </p:nvSpPr>
            <p:spPr>
              <a:xfrm>
                <a:off x="2960428" y="326811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D0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5" name="CuadroTexto 865">
                <a:extLst>
                  <a:ext uri="{FF2B5EF4-FFF2-40B4-BE49-F238E27FC236}">
                    <a16:creationId xmlns:a16="http://schemas.microsoft.com/office/drawing/2014/main" id="{FFA4D18D-D935-44C2-993D-F69574EFBE68}"/>
                  </a:ext>
                </a:extLst>
              </p:cNvPr>
              <p:cNvSpPr txBox="1"/>
              <p:nvPr/>
            </p:nvSpPr>
            <p:spPr>
              <a:xfrm>
                <a:off x="4194311" y="2039609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D1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6" name="CuadroTexto 865">
                <a:extLst>
                  <a:ext uri="{FF2B5EF4-FFF2-40B4-BE49-F238E27FC236}">
                    <a16:creationId xmlns:a16="http://schemas.microsoft.com/office/drawing/2014/main" id="{D25632BB-D8D0-4F9D-A108-5F3ACFE964A4}"/>
                  </a:ext>
                </a:extLst>
              </p:cNvPr>
              <p:cNvSpPr txBox="1"/>
              <p:nvPr/>
            </p:nvSpPr>
            <p:spPr>
              <a:xfrm>
                <a:off x="5403018" y="830470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7" name="CuadroTexto 865">
                <a:extLst>
                  <a:ext uri="{FF2B5EF4-FFF2-40B4-BE49-F238E27FC236}">
                    <a16:creationId xmlns:a16="http://schemas.microsoft.com/office/drawing/2014/main" id="{C2263E69-F1EA-46E4-B7B9-ECE771E22A86}"/>
                  </a:ext>
                </a:extLst>
              </p:cNvPr>
              <p:cNvSpPr txBox="1"/>
              <p:nvPr/>
            </p:nvSpPr>
            <p:spPr>
              <a:xfrm>
                <a:off x="4789789" y="1428183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D2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8" name="CuadroTexto 865">
                <a:extLst>
                  <a:ext uri="{FF2B5EF4-FFF2-40B4-BE49-F238E27FC236}">
                    <a16:creationId xmlns:a16="http://schemas.microsoft.com/office/drawing/2014/main" id="{DC0067E9-FD7B-4E3E-9689-3719EC43AB33}"/>
                  </a:ext>
                </a:extLst>
              </p:cNvPr>
              <p:cNvSpPr txBox="1"/>
              <p:nvPr/>
            </p:nvSpPr>
            <p:spPr>
              <a:xfrm>
                <a:off x="5396780" y="1431516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D3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67" name="Rectángulo 366">
              <a:extLst>
                <a:ext uri="{FF2B5EF4-FFF2-40B4-BE49-F238E27FC236}">
                  <a16:creationId xmlns:a16="http://schemas.microsoft.com/office/drawing/2014/main" id="{CA89DD75-61F7-487E-B049-2E25CA3C0465}"/>
                </a:ext>
              </a:extLst>
            </p:cNvPr>
            <p:cNvSpPr/>
            <p:nvPr/>
          </p:nvSpPr>
          <p:spPr>
            <a:xfrm>
              <a:off x="456321" y="1939373"/>
              <a:ext cx="666403" cy="66640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92D7165-B349-4F17-A32F-07CA6C716B91}"/>
                </a:ext>
              </a:extLst>
            </p:cNvPr>
            <p:cNvSpPr/>
            <p:nvPr/>
          </p:nvSpPr>
          <p:spPr>
            <a:xfrm>
              <a:off x="3578415" y="1321779"/>
              <a:ext cx="666403" cy="6664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87" name="Grupo 386">
              <a:extLst>
                <a:ext uri="{FF2B5EF4-FFF2-40B4-BE49-F238E27FC236}">
                  <a16:creationId xmlns:a16="http://schemas.microsoft.com/office/drawing/2014/main" id="{FA395015-21DE-4164-8A02-039E2DDE7FEE}"/>
                </a:ext>
              </a:extLst>
            </p:cNvPr>
            <p:cNvGrpSpPr/>
            <p:nvPr/>
          </p:nvGrpSpPr>
          <p:grpSpPr>
            <a:xfrm>
              <a:off x="5826623" y="2258874"/>
              <a:ext cx="6258132" cy="4220434"/>
              <a:chOff x="5826623" y="2258874"/>
              <a:chExt cx="6258132" cy="4220434"/>
            </a:xfrm>
          </p:grpSpPr>
          <p:grpSp>
            <p:nvGrpSpPr>
              <p:cNvPr id="380" name="Grupo 379">
                <a:extLst>
                  <a:ext uri="{FF2B5EF4-FFF2-40B4-BE49-F238E27FC236}">
                    <a16:creationId xmlns:a16="http://schemas.microsoft.com/office/drawing/2014/main" id="{1D7C5B75-FD63-49A5-85AB-1390E34C629F}"/>
                  </a:ext>
                </a:extLst>
              </p:cNvPr>
              <p:cNvGrpSpPr/>
              <p:nvPr/>
            </p:nvGrpSpPr>
            <p:grpSpPr>
              <a:xfrm>
                <a:off x="5949768" y="2258874"/>
                <a:ext cx="6134987" cy="4202550"/>
                <a:chOff x="5949768" y="1729922"/>
                <a:chExt cx="6134987" cy="4202550"/>
              </a:xfrm>
            </p:grpSpPr>
            <p:sp>
              <p:nvSpPr>
                <p:cNvPr id="372" name="Elipse 371">
                  <a:extLst>
                    <a:ext uri="{FF2B5EF4-FFF2-40B4-BE49-F238E27FC236}">
                      <a16:creationId xmlns:a16="http://schemas.microsoft.com/office/drawing/2014/main" id="{FA88CDF0-533C-4E16-99B1-542BF9FAFD91}"/>
                    </a:ext>
                  </a:extLst>
                </p:cNvPr>
                <p:cNvSpPr/>
                <p:nvPr/>
              </p:nvSpPr>
              <p:spPr>
                <a:xfrm>
                  <a:off x="7169785" y="4243068"/>
                  <a:ext cx="452629" cy="45950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 sz="60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79" name="Grupo 378">
                  <a:extLst>
                    <a:ext uri="{FF2B5EF4-FFF2-40B4-BE49-F238E27FC236}">
                      <a16:creationId xmlns:a16="http://schemas.microsoft.com/office/drawing/2014/main" id="{C166E954-A2D8-4FFC-8848-209045AA1383}"/>
                    </a:ext>
                  </a:extLst>
                </p:cNvPr>
                <p:cNvGrpSpPr/>
                <p:nvPr/>
              </p:nvGrpSpPr>
              <p:grpSpPr>
                <a:xfrm>
                  <a:off x="5949768" y="1729922"/>
                  <a:ext cx="6134987" cy="4202550"/>
                  <a:chOff x="5949768" y="1729922"/>
                  <a:chExt cx="6134987" cy="4202550"/>
                </a:xfrm>
              </p:grpSpPr>
              <p:grpSp>
                <p:nvGrpSpPr>
                  <p:cNvPr id="290" name="Grupo 289">
                    <a:extLst>
                      <a:ext uri="{FF2B5EF4-FFF2-40B4-BE49-F238E27FC236}">
                        <a16:creationId xmlns:a16="http://schemas.microsoft.com/office/drawing/2014/main" id="{BBE84B0E-9488-48F7-BAAB-91A1A79E07BD}"/>
                      </a:ext>
                    </a:extLst>
                  </p:cNvPr>
                  <p:cNvGrpSpPr/>
                  <p:nvPr/>
                </p:nvGrpSpPr>
                <p:grpSpPr>
                  <a:xfrm>
                    <a:off x="6433070" y="1729922"/>
                    <a:ext cx="5651685" cy="2991333"/>
                    <a:chOff x="444743" y="150623"/>
                    <a:chExt cx="5651685" cy="2991333"/>
                  </a:xfrm>
                </p:grpSpPr>
                <p:grpSp>
                  <p:nvGrpSpPr>
                    <p:cNvPr id="291" name="Grupo 290">
                      <a:extLst>
                        <a:ext uri="{FF2B5EF4-FFF2-40B4-BE49-F238E27FC236}">
                          <a16:creationId xmlns:a16="http://schemas.microsoft.com/office/drawing/2014/main" id="{82319584-3073-4B68-97D5-4C07A6452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743" y="153434"/>
                      <a:ext cx="5530724" cy="2988522"/>
                      <a:chOff x="444743" y="153434"/>
                      <a:chExt cx="5530724" cy="2988522"/>
                    </a:xfrm>
                  </p:grpSpPr>
                  <p:grpSp>
                    <p:nvGrpSpPr>
                      <p:cNvPr id="302" name="Grupo 301">
                        <a:extLst>
                          <a:ext uri="{FF2B5EF4-FFF2-40B4-BE49-F238E27FC236}">
                            <a16:creationId xmlns:a16="http://schemas.microsoft.com/office/drawing/2014/main" id="{1A62DE6A-297F-4C25-9E77-22EFFA5754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7089" y="167609"/>
                        <a:ext cx="5408378" cy="2966139"/>
                        <a:chOff x="567089" y="167609"/>
                        <a:chExt cx="5408378" cy="2966139"/>
                      </a:xfrm>
                    </p:grpSpPr>
                    <p:grpSp>
                      <p:nvGrpSpPr>
                        <p:cNvPr id="313" name="Grupo 312">
                          <a:extLst>
                            <a:ext uri="{FF2B5EF4-FFF2-40B4-BE49-F238E27FC236}">
                              <a16:creationId xmlns:a16="http://schemas.microsoft.com/office/drawing/2014/main" id="{E843E479-8F47-4170-A793-60A6143B58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7089" y="167609"/>
                          <a:ext cx="5408378" cy="2329682"/>
                          <a:chOff x="35871" y="9767"/>
                          <a:chExt cx="2453364" cy="1056849"/>
                        </a:xfrm>
                      </p:grpSpPr>
                      <p:grpSp>
                        <p:nvGrpSpPr>
                          <p:cNvPr id="342" name="Grupo 341">
                            <a:extLst>
                              <a:ext uri="{FF2B5EF4-FFF2-40B4-BE49-F238E27FC236}">
                                <a16:creationId xmlns:a16="http://schemas.microsoft.com/office/drawing/2014/main" id="{5F183C29-C5A8-41AA-B70C-1FF2D4441F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53935" y="15594"/>
                            <a:ext cx="1035300" cy="784990"/>
                            <a:chOff x="3158404" y="2440681"/>
                            <a:chExt cx="1170394" cy="874048"/>
                          </a:xfrm>
                        </p:grpSpPr>
                        <p:grpSp>
                          <p:nvGrpSpPr>
                            <p:cNvPr id="354" name="Grupo 353">
                              <a:extLst>
                                <a:ext uri="{FF2B5EF4-FFF2-40B4-BE49-F238E27FC236}">
                                  <a16:creationId xmlns:a16="http://schemas.microsoft.com/office/drawing/2014/main" id="{0C73A218-B773-43A7-B264-EA801D65E6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69350" y="2440681"/>
                              <a:ext cx="659448" cy="564496"/>
                              <a:chOff x="3669350" y="2440681"/>
                              <a:chExt cx="659448" cy="564496"/>
                            </a:xfrm>
                          </p:grpSpPr>
                          <p:sp>
                            <p:nvSpPr>
                              <p:cNvPr id="363" name="Elipse 362">
                                <a:extLst>
                                  <a:ext uri="{FF2B5EF4-FFF2-40B4-BE49-F238E27FC236}">
                                    <a16:creationId xmlns:a16="http://schemas.microsoft.com/office/drawing/2014/main" id="{C7191726-FFE8-487F-951D-4F8B26CADD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83862" y="2440681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4" name="Elipse 363">
                                <a:extLst>
                                  <a:ext uri="{FF2B5EF4-FFF2-40B4-BE49-F238E27FC236}">
                                    <a16:creationId xmlns:a16="http://schemas.microsoft.com/office/drawing/2014/main" id="{DCBAD9DF-137C-4D0B-B3FC-EDC7F3A56B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96683" y="2773063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65" name="Conector recto 364">
                                <a:extLst>
                                  <a:ext uri="{FF2B5EF4-FFF2-40B4-BE49-F238E27FC236}">
                                    <a16:creationId xmlns:a16="http://schemas.microsoft.com/office/drawing/2014/main" id="{9FCAF5A6-8EBA-4B6B-B6C9-F8FC86F0AEA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899920" y="2672795"/>
                                <a:ext cx="230755" cy="134260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6" name="Conector recto 365">
                                <a:extLst>
                                  <a:ext uri="{FF2B5EF4-FFF2-40B4-BE49-F238E27FC236}">
                                    <a16:creationId xmlns:a16="http://schemas.microsoft.com/office/drawing/2014/main" id="{9ECD6A3E-8A27-4A0E-A6FE-96F98CC35C9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669350" y="2672795"/>
                                <a:ext cx="230570" cy="127921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55" name="Grupo 354">
                              <a:extLst>
                                <a:ext uri="{FF2B5EF4-FFF2-40B4-BE49-F238E27FC236}">
                                  <a16:creationId xmlns:a16="http://schemas.microsoft.com/office/drawing/2014/main" id="{9E2A6F30-02A7-4F7A-BE32-5F183C93E7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58404" y="2766724"/>
                              <a:ext cx="857759" cy="545310"/>
                              <a:chOff x="3158404" y="2766724"/>
                              <a:chExt cx="857759" cy="545310"/>
                            </a:xfrm>
                          </p:grpSpPr>
                          <p:sp>
                            <p:nvSpPr>
                              <p:cNvPr id="358" name="Elipse 357">
                                <a:extLst>
                                  <a:ext uri="{FF2B5EF4-FFF2-40B4-BE49-F238E27FC236}">
                                    <a16:creationId xmlns:a16="http://schemas.microsoft.com/office/drawing/2014/main" id="{EF4B062C-74B2-426F-9C4C-3426C4BBBB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471227" y="2766724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9" name="Elipse 358">
                                <a:extLst>
                                  <a:ext uri="{FF2B5EF4-FFF2-40B4-BE49-F238E27FC236}">
                                    <a16:creationId xmlns:a16="http://schemas.microsoft.com/office/drawing/2014/main" id="{D582ADF4-2322-484F-A4FF-2091D9A1DC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84048" y="3079920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0" name="Elipse 359">
                                <a:extLst>
                                  <a:ext uri="{FF2B5EF4-FFF2-40B4-BE49-F238E27FC236}">
                                    <a16:creationId xmlns:a16="http://schemas.microsoft.com/office/drawing/2014/main" id="{35971DA6-E786-4A1A-9E03-E7ECABB945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58404" y="3073879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61" name="Conector recto 360">
                                <a:extLst>
                                  <a:ext uri="{FF2B5EF4-FFF2-40B4-BE49-F238E27FC236}">
                                    <a16:creationId xmlns:a16="http://schemas.microsoft.com/office/drawing/2014/main" id="{F6858D86-D7F7-4038-B683-525B8C986AB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587285" y="2998838"/>
                                <a:ext cx="230755" cy="115074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2" name="Conector recto 361">
                                <a:extLst>
                                  <a:ext uri="{FF2B5EF4-FFF2-40B4-BE49-F238E27FC236}">
                                    <a16:creationId xmlns:a16="http://schemas.microsoft.com/office/drawing/2014/main" id="{F97F20B8-0138-400A-B419-A0B5D3EF86E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356527" y="2998838"/>
                                <a:ext cx="230758" cy="109033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56" name="Elipse 355">
                              <a:extLst>
                                <a:ext uri="{FF2B5EF4-FFF2-40B4-BE49-F238E27FC236}">
                                  <a16:creationId xmlns:a16="http://schemas.microsoft.com/office/drawing/2014/main" id="{5C7AD7D7-A6D1-4C4D-B714-ADC3C3CF64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96683" y="3082615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357" name="Conector recto 356">
                              <a:extLst>
                                <a:ext uri="{FF2B5EF4-FFF2-40B4-BE49-F238E27FC236}">
                                  <a16:creationId xmlns:a16="http://schemas.microsoft.com/office/drawing/2014/main" id="{3C359FBF-F76C-4330-9D1D-497A1DF72CF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212741" y="3005177"/>
                              <a:ext cx="0" cy="77438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2" name="Grupo 321">
                            <a:extLst>
                              <a:ext uri="{FF2B5EF4-FFF2-40B4-BE49-F238E27FC236}">
                                <a16:creationId xmlns:a16="http://schemas.microsoft.com/office/drawing/2014/main" id="{25F44EB1-40B0-40D0-901F-EBC17EEE39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871" y="9767"/>
                            <a:ext cx="1034990" cy="1056849"/>
                            <a:chOff x="3158404" y="2440681"/>
                            <a:chExt cx="1170394" cy="1177265"/>
                          </a:xfrm>
                        </p:grpSpPr>
                        <p:grpSp>
                          <p:nvGrpSpPr>
                            <p:cNvPr id="324" name="Grupo 323">
                              <a:extLst>
                                <a:ext uri="{FF2B5EF4-FFF2-40B4-BE49-F238E27FC236}">
                                  <a16:creationId xmlns:a16="http://schemas.microsoft.com/office/drawing/2014/main" id="{B0EF6657-AF1E-44A4-9EE2-D6097D8A69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58404" y="2440681"/>
                              <a:ext cx="1170394" cy="874048"/>
                              <a:chOff x="3158404" y="2440681"/>
                              <a:chExt cx="1170394" cy="874048"/>
                            </a:xfrm>
                          </p:grpSpPr>
                          <p:grpSp>
                            <p:nvGrpSpPr>
                              <p:cNvPr id="327" name="Grupo 326">
                                <a:extLst>
                                  <a:ext uri="{FF2B5EF4-FFF2-40B4-BE49-F238E27FC236}">
                                    <a16:creationId xmlns:a16="http://schemas.microsoft.com/office/drawing/2014/main" id="{DF687D8E-1E25-40FD-86ED-874100E7BB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69350" y="2440681"/>
                                <a:ext cx="659448" cy="564496"/>
                                <a:chOff x="3669350" y="2440681"/>
                                <a:chExt cx="659448" cy="564496"/>
                              </a:xfrm>
                            </p:grpSpPr>
                            <p:sp>
                              <p:nvSpPr>
                                <p:cNvPr id="336" name="Elipse 335">
                                  <a:extLst>
                                    <a:ext uri="{FF2B5EF4-FFF2-40B4-BE49-F238E27FC236}">
                                      <a16:creationId xmlns:a16="http://schemas.microsoft.com/office/drawing/2014/main" id="{60DEA9C7-B1C8-414B-BC55-9B54E819AF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3862" y="2440681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7" name="Elipse 336">
                                  <a:extLst>
                                    <a:ext uri="{FF2B5EF4-FFF2-40B4-BE49-F238E27FC236}">
                                      <a16:creationId xmlns:a16="http://schemas.microsoft.com/office/drawing/2014/main" id="{57E81D66-52DC-417D-9F5A-122F539B55A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6683" y="2773063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38" name="Conector recto 337">
                                  <a:extLst>
                                    <a:ext uri="{FF2B5EF4-FFF2-40B4-BE49-F238E27FC236}">
                                      <a16:creationId xmlns:a16="http://schemas.microsoft.com/office/drawing/2014/main" id="{631FAD5B-27CA-441C-9D2F-3430B595969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899920" y="2672795"/>
                                  <a:ext cx="230755" cy="134260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39" name="Conector recto 338">
                                  <a:extLst>
                                    <a:ext uri="{FF2B5EF4-FFF2-40B4-BE49-F238E27FC236}">
                                      <a16:creationId xmlns:a16="http://schemas.microsoft.com/office/drawing/2014/main" id="{BD62F39C-A36C-4366-A5A6-646125381FC3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669350" y="2672795"/>
                                  <a:ext cx="230570" cy="127921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328" name="Grupo 327">
                                <a:extLst>
                                  <a:ext uri="{FF2B5EF4-FFF2-40B4-BE49-F238E27FC236}">
                                    <a16:creationId xmlns:a16="http://schemas.microsoft.com/office/drawing/2014/main" id="{D93C6CDF-AF7E-431E-8D77-B69E2D7278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58404" y="2766724"/>
                                <a:ext cx="857759" cy="545310"/>
                                <a:chOff x="3158404" y="2766724"/>
                                <a:chExt cx="857759" cy="545310"/>
                              </a:xfrm>
                            </p:grpSpPr>
                            <p:sp>
                              <p:nvSpPr>
                                <p:cNvPr id="331" name="Elipse 330">
                                  <a:extLst>
                                    <a:ext uri="{FF2B5EF4-FFF2-40B4-BE49-F238E27FC236}">
                                      <a16:creationId xmlns:a16="http://schemas.microsoft.com/office/drawing/2014/main" id="{43F813A4-AFD6-4B53-9D74-3DCC6F6E14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71227" y="2766724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2" name="Elipse 331">
                                  <a:extLst>
                                    <a:ext uri="{FF2B5EF4-FFF2-40B4-BE49-F238E27FC236}">
                                      <a16:creationId xmlns:a16="http://schemas.microsoft.com/office/drawing/2014/main" id="{74A3B3D8-F851-4A2D-9833-16C5784E55C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4048" y="3079920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3" name="Elipse 332">
                                  <a:extLst>
                                    <a:ext uri="{FF2B5EF4-FFF2-40B4-BE49-F238E27FC236}">
                                      <a16:creationId xmlns:a16="http://schemas.microsoft.com/office/drawing/2014/main" id="{AB5CE5C7-035D-4AE6-AE60-F7B58F5C0C9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58404" y="3073879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34" name="Conector recto 333">
                                  <a:extLst>
                                    <a:ext uri="{FF2B5EF4-FFF2-40B4-BE49-F238E27FC236}">
                                      <a16:creationId xmlns:a16="http://schemas.microsoft.com/office/drawing/2014/main" id="{775DD908-9ECF-426E-A57F-6D4C69564A6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587285" y="2998838"/>
                                  <a:ext cx="230755" cy="115074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35" name="Conector recto 334">
                                  <a:extLst>
                                    <a:ext uri="{FF2B5EF4-FFF2-40B4-BE49-F238E27FC236}">
                                      <a16:creationId xmlns:a16="http://schemas.microsoft.com/office/drawing/2014/main" id="{8C81D5D1-9C72-4154-9BAD-5EE10A9C56D9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356527" y="2998838"/>
                                  <a:ext cx="230758" cy="109033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29" name="Elipse 328">
                                <a:extLst>
                                  <a:ext uri="{FF2B5EF4-FFF2-40B4-BE49-F238E27FC236}">
                                    <a16:creationId xmlns:a16="http://schemas.microsoft.com/office/drawing/2014/main" id="{BACA38FC-8DE7-4356-BAB4-EE9BAB0335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96683" y="3082615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30" name="Conector recto 329">
                                <a:extLst>
                                  <a:ext uri="{FF2B5EF4-FFF2-40B4-BE49-F238E27FC236}">
                                    <a16:creationId xmlns:a16="http://schemas.microsoft.com/office/drawing/2014/main" id="{EA9063A4-4CC6-46B7-8398-AC92CC9DF66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212741" y="3005177"/>
                                <a:ext cx="0" cy="77438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25" name="Elipse 324">
                              <a:extLst>
                                <a:ext uri="{FF2B5EF4-FFF2-40B4-BE49-F238E27FC236}">
                                  <a16:creationId xmlns:a16="http://schemas.microsoft.com/office/drawing/2014/main" id="{6FE40105-978F-43C6-A9C8-A1337ED83C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385833"/>
                              <a:ext cx="232115" cy="232113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326" name="Conector recto 325">
                              <a:extLst>
                                <a:ext uri="{FF2B5EF4-FFF2-40B4-BE49-F238E27FC236}">
                                  <a16:creationId xmlns:a16="http://schemas.microsoft.com/office/drawing/2014/main" id="{39566101-ED74-41A7-9C0F-CA6DE0F5EF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274462" y="3305993"/>
                              <a:ext cx="0" cy="7984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314" name="Elipse 313">
                          <a:extLst>
                            <a:ext uri="{FF2B5EF4-FFF2-40B4-BE49-F238E27FC236}">
                              <a16:creationId xmlns:a16="http://schemas.microsoft.com/office/drawing/2014/main" id="{EF739C08-B8D3-4AF2-AEF3-AD0AF26C9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4798" y="2048084"/>
                          <a:ext cx="452629" cy="459531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5" name="Elipse 314">
                          <a:extLst>
                            <a:ext uri="{FF2B5EF4-FFF2-40B4-BE49-F238E27FC236}">
                              <a16:creationId xmlns:a16="http://schemas.microsoft.com/office/drawing/2014/main" id="{3755FE15-D822-49A9-B893-E3C27CDB69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4780" y="2039491"/>
                          <a:ext cx="452629" cy="45953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6" name="Elipse 315">
                          <a:extLst>
                            <a:ext uri="{FF2B5EF4-FFF2-40B4-BE49-F238E27FC236}">
                              <a16:creationId xmlns:a16="http://schemas.microsoft.com/office/drawing/2014/main" id="{679CDCE7-4945-4D25-954D-0D65D4573D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4596" y="2674245"/>
                          <a:ext cx="452629" cy="45950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317" name="Conector recto 316">
                          <a:extLst>
                            <a:ext uri="{FF2B5EF4-FFF2-40B4-BE49-F238E27FC236}">
                              <a16:creationId xmlns:a16="http://schemas.microsoft.com/office/drawing/2014/main" id="{91033583-190D-421A-B96B-08ED7AA06B91}"/>
                            </a:ext>
                          </a:extLst>
                        </p:cNvPr>
                        <p:cNvCxnSpPr>
                          <a:cxnSpLocks/>
                          <a:stCxn id="332" idx="4"/>
                          <a:endCxn id="315" idx="7"/>
                        </p:cNvCxnSpPr>
                        <p:nvPr/>
                      </p:nvCxnSpPr>
                      <p:spPr>
                        <a:xfrm flipH="1">
                          <a:off x="1561123" y="1891923"/>
                          <a:ext cx="451868" cy="21486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8" name="Conector recto 317">
                          <a:extLst>
                            <a:ext uri="{FF2B5EF4-FFF2-40B4-BE49-F238E27FC236}">
                              <a16:creationId xmlns:a16="http://schemas.microsoft.com/office/drawing/2014/main" id="{956701F1-032A-45FB-B01C-A76CE2C8C21E}"/>
                            </a:ext>
                          </a:extLst>
                        </p:cNvPr>
                        <p:cNvCxnSpPr>
                          <a:cxnSpLocks/>
                          <a:stCxn id="332" idx="4"/>
                          <a:endCxn id="314" idx="1"/>
                        </p:cNvCxnSpPr>
                        <p:nvPr/>
                      </p:nvCxnSpPr>
                      <p:spPr>
                        <a:xfrm>
                          <a:off x="2012991" y="1891923"/>
                          <a:ext cx="448093" cy="223458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9" name="Conector recto 318">
                          <a:extLst>
                            <a:ext uri="{FF2B5EF4-FFF2-40B4-BE49-F238E27FC236}">
                              <a16:creationId xmlns:a16="http://schemas.microsoft.com/office/drawing/2014/main" id="{5C1EC810-3509-413F-A8BE-D05BCF33F824}"/>
                            </a:ext>
                          </a:extLst>
                        </p:cNvPr>
                        <p:cNvCxnSpPr>
                          <a:cxnSpLocks/>
                          <a:stCxn id="314" idx="4"/>
                          <a:endCxn id="316" idx="0"/>
                        </p:cNvCxnSpPr>
                        <p:nvPr/>
                      </p:nvCxnSpPr>
                      <p:spPr>
                        <a:xfrm flipH="1">
                          <a:off x="2620911" y="2507615"/>
                          <a:ext cx="202" cy="1666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3" name="CuadroTexto 865">
                        <a:extLst>
                          <a:ext uri="{FF2B5EF4-FFF2-40B4-BE49-F238E27FC236}">
                            <a16:creationId xmlns:a16="http://schemas.microsoft.com/office/drawing/2014/main" id="{2F945C6F-E991-4FE4-880E-8641E36C9B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5921" y="153434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OR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4" name="CuadroTexto 865">
                        <a:extLst>
                          <a:ext uri="{FF2B5EF4-FFF2-40B4-BE49-F238E27FC236}">
                            <a16:creationId xmlns:a16="http://schemas.microsoft.com/office/drawing/2014/main" id="{A052E624-4E8E-4AB0-BBB8-3AB827C19C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2" y="799305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NOT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5" name="CuadroTexto 865">
                        <a:extLst>
                          <a:ext uri="{FF2B5EF4-FFF2-40B4-BE49-F238E27FC236}">
                            <a16:creationId xmlns:a16="http://schemas.microsoft.com/office/drawing/2014/main" id="{2686BB94-4ADB-4109-8B56-0A7D779294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6465" y="789568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AND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6" name="CuadroTexto 865">
                        <a:extLst>
                          <a:ext uri="{FF2B5EF4-FFF2-40B4-BE49-F238E27FC236}">
                            <a16:creationId xmlns:a16="http://schemas.microsoft.com/office/drawing/2014/main" id="{4B1745B7-0249-46C6-AF8A-752FBB083E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6285" y="1400488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OR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7" name="CuadroTexto 865">
                        <a:extLst>
                          <a:ext uri="{FF2B5EF4-FFF2-40B4-BE49-F238E27FC236}">
                            <a16:creationId xmlns:a16="http://schemas.microsoft.com/office/drawing/2014/main" id="{949FD02F-76FD-4E79-9D62-E58A7211E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2" y="2046359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NOT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8" name="CuadroTexto 865">
                        <a:extLst>
                          <a:ext uri="{FF2B5EF4-FFF2-40B4-BE49-F238E27FC236}">
                            <a16:creationId xmlns:a16="http://schemas.microsoft.com/office/drawing/2014/main" id="{9681CB21-1AAB-4C16-A389-58EB77B57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4743" y="1406409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NOT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10" name="CuadroTexto 865">
                        <a:extLst>
                          <a:ext uri="{FF2B5EF4-FFF2-40B4-BE49-F238E27FC236}">
                            <a16:creationId xmlns:a16="http://schemas.microsoft.com/office/drawing/2014/main" id="{631522BA-C1D8-4B9C-8502-DDB8695131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9862" y="2014469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D1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11" name="CuadroTexto 865">
                        <a:extLst>
                          <a:ext uri="{FF2B5EF4-FFF2-40B4-BE49-F238E27FC236}">
                            <a16:creationId xmlns:a16="http://schemas.microsoft.com/office/drawing/2014/main" id="{50493463-4D2D-40FA-9CF2-3AD67DA038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2128" y="1406409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D2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12" name="CuadroTexto 865">
                        <a:extLst>
                          <a:ext uri="{FF2B5EF4-FFF2-40B4-BE49-F238E27FC236}">
                            <a16:creationId xmlns:a16="http://schemas.microsoft.com/office/drawing/2014/main" id="{1C3B4ED3-49C1-4034-995D-E419D4B6B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2" y="2648836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D3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292" name="CuadroTexto 865">
                      <a:extLst>
                        <a:ext uri="{FF2B5EF4-FFF2-40B4-BE49-F238E27FC236}">
                          <a16:creationId xmlns:a16="http://schemas.microsoft.com/office/drawing/2014/main" id="{68D7EF31-A456-4EC1-A115-66A16219EA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2441" y="150623"/>
                      <a:ext cx="693410" cy="49312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s-ES" sz="3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93" name="CuadroTexto 865">
                      <a:extLst>
                        <a:ext uri="{FF2B5EF4-FFF2-40B4-BE49-F238E27FC236}">
                          <a16:creationId xmlns:a16="http://schemas.microsoft.com/office/drawing/2014/main" id="{9B956AE1-20D8-4D49-BD11-909FACBF3E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2799" y="789403"/>
                      <a:ext cx="693410" cy="49312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s-ES" sz="3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99" name="CuadroTexto 865">
                      <a:extLst>
                        <a:ext uri="{FF2B5EF4-FFF2-40B4-BE49-F238E27FC236}">
                          <a16:creationId xmlns:a16="http://schemas.microsoft.com/office/drawing/2014/main" id="{FDC85471-D6BA-490B-A9B6-0EBBAABFC3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3018" y="830470"/>
                      <a:ext cx="693410" cy="49312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s-ES" sz="3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00" name="CuadroTexto 865">
                      <a:extLst>
                        <a:ext uri="{FF2B5EF4-FFF2-40B4-BE49-F238E27FC236}">
                          <a16:creationId xmlns:a16="http://schemas.microsoft.com/office/drawing/2014/main" id="{2ACDD376-3C57-4419-BF81-AFEAE41D18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9789" y="1428183"/>
                      <a:ext cx="693410" cy="49312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es-ES" sz="3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01" name="CuadroTexto 865">
                      <a:extLst>
                        <a:ext uri="{FF2B5EF4-FFF2-40B4-BE49-F238E27FC236}">
                          <a16:creationId xmlns:a16="http://schemas.microsoft.com/office/drawing/2014/main" id="{9FB8DE23-D434-4C0B-84C3-F0443FDFD6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6780" y="1431516"/>
                      <a:ext cx="693410" cy="49312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es-ES" sz="3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371" name="Elipse 370">
                    <a:extLst>
                      <a:ext uri="{FF2B5EF4-FFF2-40B4-BE49-F238E27FC236}">
                        <a16:creationId xmlns:a16="http://schemas.microsoft.com/office/drawing/2014/main" id="{B2C8AB9E-1C70-4956-8DBA-A6933BFA2FF4}"/>
                      </a:ext>
                    </a:extLst>
                  </p:cNvPr>
                  <p:cNvSpPr/>
                  <p:nvPr/>
                </p:nvSpPr>
                <p:spPr>
                  <a:xfrm>
                    <a:off x="5949768" y="5472967"/>
                    <a:ext cx="452629" cy="4595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373" name="Elipse 372">
                    <a:extLst>
                      <a:ext uri="{FF2B5EF4-FFF2-40B4-BE49-F238E27FC236}">
                        <a16:creationId xmlns:a16="http://schemas.microsoft.com/office/drawing/2014/main" id="{FC4A0115-B09D-43FB-ACA9-EAEA424DA4B7}"/>
                      </a:ext>
                    </a:extLst>
                  </p:cNvPr>
                  <p:cNvSpPr/>
                  <p:nvPr/>
                </p:nvSpPr>
                <p:spPr>
                  <a:xfrm>
                    <a:off x="5949768" y="4231109"/>
                    <a:ext cx="452629" cy="4595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374" name="Conector recto 373">
                    <a:extLst>
                      <a:ext uri="{FF2B5EF4-FFF2-40B4-BE49-F238E27FC236}">
                        <a16:creationId xmlns:a16="http://schemas.microsoft.com/office/drawing/2014/main" id="{0DB3C555-EEBB-4EB6-AD97-B80BFF945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86094" y="4082554"/>
                    <a:ext cx="449977" cy="2278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Conector recto 374">
                    <a:extLst>
                      <a:ext uri="{FF2B5EF4-FFF2-40B4-BE49-F238E27FC236}">
                        <a16:creationId xmlns:a16="http://schemas.microsoft.com/office/drawing/2014/main" id="{957F178A-3670-4898-A779-7E3A310C8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36112" y="4082554"/>
                    <a:ext cx="449982" cy="21584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6" name="Elipse 375">
                    <a:extLst>
                      <a:ext uri="{FF2B5EF4-FFF2-40B4-BE49-F238E27FC236}">
                        <a16:creationId xmlns:a16="http://schemas.microsoft.com/office/drawing/2014/main" id="{7BA2A0D7-64E1-4605-9656-25113BA3DD6C}"/>
                      </a:ext>
                    </a:extLst>
                  </p:cNvPr>
                  <p:cNvSpPr/>
                  <p:nvPr/>
                </p:nvSpPr>
                <p:spPr>
                  <a:xfrm>
                    <a:off x="5949768" y="4848669"/>
                    <a:ext cx="452629" cy="4595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377" name="Conector recto 376">
                    <a:extLst>
                      <a:ext uri="{FF2B5EF4-FFF2-40B4-BE49-F238E27FC236}">
                        <a16:creationId xmlns:a16="http://schemas.microsoft.com/office/drawing/2014/main" id="{622F5221-ED59-4C36-AC6D-6AAFBC83C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6083" y="4690613"/>
                    <a:ext cx="0" cy="15805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Conector recto 377">
                    <a:extLst>
                      <a:ext uri="{FF2B5EF4-FFF2-40B4-BE49-F238E27FC236}">
                        <a16:creationId xmlns:a16="http://schemas.microsoft.com/office/drawing/2014/main" id="{80397861-736D-404C-B05F-688AA408B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66000" y="5308173"/>
                    <a:ext cx="0" cy="16479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1" name="CuadroTexto 865">
                <a:extLst>
                  <a:ext uri="{FF2B5EF4-FFF2-40B4-BE49-F238E27FC236}">
                    <a16:creationId xmlns:a16="http://schemas.microsoft.com/office/drawing/2014/main" id="{77C8A14B-6C1E-44DA-9F5B-D006565183CF}"/>
                  </a:ext>
                </a:extLst>
              </p:cNvPr>
              <p:cNvSpPr txBox="1"/>
              <p:nvPr/>
            </p:nvSpPr>
            <p:spPr>
              <a:xfrm>
                <a:off x="6437380" y="4115189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82" name="CuadroTexto 865">
                <a:extLst>
                  <a:ext uri="{FF2B5EF4-FFF2-40B4-BE49-F238E27FC236}">
                    <a16:creationId xmlns:a16="http://schemas.microsoft.com/office/drawing/2014/main" id="{0C71F36A-6D12-4E98-876C-4FCF954D4696}"/>
                  </a:ext>
                </a:extLst>
              </p:cNvPr>
              <p:cNvSpPr txBox="1"/>
              <p:nvPr/>
            </p:nvSpPr>
            <p:spPr>
              <a:xfrm>
                <a:off x="5829912" y="4766459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83" name="CuadroTexto 865">
                <a:extLst>
                  <a:ext uri="{FF2B5EF4-FFF2-40B4-BE49-F238E27FC236}">
                    <a16:creationId xmlns:a16="http://schemas.microsoft.com/office/drawing/2014/main" id="{B1B3D61D-BDD9-46FD-9EC1-EBCF823E9C55}"/>
                  </a:ext>
                </a:extLst>
              </p:cNvPr>
              <p:cNvSpPr txBox="1"/>
              <p:nvPr/>
            </p:nvSpPr>
            <p:spPr>
              <a:xfrm>
                <a:off x="5826623" y="5374849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84" name="CuadroTexto 865">
                <a:extLst>
                  <a:ext uri="{FF2B5EF4-FFF2-40B4-BE49-F238E27FC236}">
                    <a16:creationId xmlns:a16="http://schemas.microsoft.com/office/drawing/2014/main" id="{252B4BA7-7EDD-4748-9931-9E936BACE76F}"/>
                  </a:ext>
                </a:extLst>
              </p:cNvPr>
              <p:cNvSpPr txBox="1"/>
              <p:nvPr/>
            </p:nvSpPr>
            <p:spPr>
              <a:xfrm>
                <a:off x="5829912" y="598618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D0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85" name="CuadroTexto 865">
                <a:extLst>
                  <a:ext uri="{FF2B5EF4-FFF2-40B4-BE49-F238E27FC236}">
                    <a16:creationId xmlns:a16="http://schemas.microsoft.com/office/drawing/2014/main" id="{32DE0A4A-99DC-4C2D-B338-6069DC4F259D}"/>
                  </a:ext>
                </a:extLst>
              </p:cNvPr>
              <p:cNvSpPr txBox="1"/>
              <p:nvPr/>
            </p:nvSpPr>
            <p:spPr>
              <a:xfrm>
                <a:off x="7063795" y="4757680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D1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86" name="CuadroTexto 865">
                <a:extLst>
                  <a:ext uri="{FF2B5EF4-FFF2-40B4-BE49-F238E27FC236}">
                    <a16:creationId xmlns:a16="http://schemas.microsoft.com/office/drawing/2014/main" id="{7F479DC5-510B-4258-951C-54A2BDF67A85}"/>
                  </a:ext>
                </a:extLst>
              </p:cNvPr>
              <p:cNvSpPr txBox="1"/>
              <p:nvPr/>
            </p:nvSpPr>
            <p:spPr>
              <a:xfrm>
                <a:off x="9564934" y="3528891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D0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12BA464D-3732-485C-9510-45A66B0E29DD}"/>
                </a:ext>
              </a:extLst>
            </p:cNvPr>
            <p:cNvSpPr/>
            <p:nvPr/>
          </p:nvSpPr>
          <p:spPr>
            <a:xfrm>
              <a:off x="6439390" y="4042676"/>
              <a:ext cx="666403" cy="6664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7C1FB928-FDD2-43DD-ABAC-3CC4C5BDAC85}"/>
                </a:ext>
              </a:extLst>
            </p:cNvPr>
            <p:cNvSpPr/>
            <p:nvPr/>
          </p:nvSpPr>
          <p:spPr>
            <a:xfrm>
              <a:off x="9578314" y="3437307"/>
              <a:ext cx="666403" cy="66640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8167BA0F-8E9E-41E2-953F-9563257B829D}"/>
              </a:ext>
            </a:extLst>
          </p:cNvPr>
          <p:cNvCxnSpPr>
            <a:cxnSpLocks/>
          </p:cNvCxnSpPr>
          <p:nvPr/>
        </p:nvCxnSpPr>
        <p:spPr>
          <a:xfrm>
            <a:off x="5164432" y="2997242"/>
            <a:ext cx="833061" cy="624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07E72315-D37F-440F-863F-97A85CA9A2D9}"/>
              </a:ext>
            </a:extLst>
          </p:cNvPr>
          <p:cNvSpPr txBox="1"/>
          <p:nvPr/>
        </p:nvSpPr>
        <p:spPr>
          <a:xfrm>
            <a:off x="5415505" y="2870460"/>
            <a:ext cx="12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 de genes</a:t>
            </a:r>
          </a:p>
        </p:txBody>
      </p:sp>
    </p:spTree>
    <p:extLst>
      <p:ext uri="{BB962C8B-B14F-4D97-AF65-F5344CB8AC3E}">
        <p14:creationId xmlns:p14="http://schemas.microsoft.com/office/powerpoint/2010/main" val="36428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9</cp:revision>
  <dcterms:created xsi:type="dcterms:W3CDTF">2019-05-01T19:01:25Z</dcterms:created>
  <dcterms:modified xsi:type="dcterms:W3CDTF">2019-05-01T22:59:04Z</dcterms:modified>
</cp:coreProperties>
</file>