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76D31-A22B-42B9-897B-544D822B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CDA82-7DD3-4C0C-9CEA-87A68E73B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D696E-2DE3-4BC4-B9B8-642FAB8D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7DFA4-51E4-4C69-8C6D-0C7F71A8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308B5B-E25D-4C15-80B9-0E3A683C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93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E6F2-7B11-4034-AF92-FB0E927A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FB44F-0F43-48EC-96E4-2C02564F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9D16A-2CE2-4432-B6BD-D95CDED4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EF671-4B4A-4958-8D71-3DA77612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20AB5-2966-48D9-9883-0003E5A8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0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90FCD5-A4F6-44A4-BD29-CF460CF02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8B4394-7610-40D3-8EBA-A68964344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B644B-1C53-403F-9BB5-269782D8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CA400-8DBB-40B3-8F58-D470F162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DC41F-BB41-403F-9811-D4D3E942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6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E05C6-681D-436C-8618-78A26618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3D144-EC81-4F72-9F4C-BFD9FE4B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413D5-2DF5-49E9-A115-5D50A377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6F6C2-A1AD-4CB3-AEB1-5C9C40C8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B645A-A2B4-4D45-BB18-C1EA178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8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53E0-676F-487F-A8D3-DF2B7F7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DBADC-AD3F-451A-8251-D852BD52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E8D7E-AE60-4A15-80CC-8845F0B8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34404-3422-4803-BA3F-86788618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B611D-AED6-45C6-8716-E01792AB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3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EA72B-99AF-46A3-911C-F8EB1B99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8F6C4-2D7B-440C-A18A-E2F5195A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31EFD5-F9D3-4A29-A911-38A843C2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6140E1-C1E1-45C5-BC8D-D0C358D5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BA0B81-FF01-4802-95BF-2EB23EDE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146CD-38A7-48E2-A474-78E6D7CD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5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CFB7-5DF7-4395-9047-9327ADF6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8CFCAB-50B6-4E38-94DF-E853C604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7335A5-92D1-4608-825E-7AE828CC1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3D043C-A542-4C7A-98A1-4CA4BB5A9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481C0B-7511-447B-B1D7-5CF9819FF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C440FB-4462-433D-9FB7-33F4F0B8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2C9198-0AB3-431F-A2F8-BC5C287B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13BDE0-A182-436D-8592-766FAF02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4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8E522-6FCC-4C7C-A98A-58CDD7B5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7C9A8D-C4B7-44DC-8EA0-985090C2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DB67EA-31EA-472C-8E5B-0CF95845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00869B-4A4C-483E-9602-13B29BE0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A1C7D8-2DB9-4518-9EC7-2C6F175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3637FB-D09B-475A-8D72-ED27A3E4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7489A0-A7C8-44B7-B8DE-056EF43F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70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FB11-6643-46D2-B570-2663E8CC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7BDE0-0BD6-4ABB-B829-F0B0BBA5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4D8F3-6860-48E6-9B9F-EB9E59553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60D08-0A58-4DBE-8948-662F7DCF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C960F8-5256-4CF6-A061-99966AC4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022279-5D22-4255-9E95-D0C2458B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4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CA946-0CAF-460C-82B6-B110BC33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783039-25DF-4464-A1DA-48565A7F3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B55F1-40A1-43FA-9E3C-B506C19F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DD062-910F-4E59-B278-3D1B49FD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6CBB7-0079-4584-9B01-B1D78C88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44BC6-B6E8-49E8-BDEA-9F5DA3A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C67DD-0208-4048-9D1B-4802103A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9FDF8-66AA-4F5E-92EA-CDFB8DE6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5613-8CAB-467B-89AA-DE9DB4ED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28E0-AF58-43E1-A0F7-36D2C0FD5A57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CB6B1-4D58-430B-84BC-3A1F28AC3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C78CA-2527-46D6-B868-D38D359F2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05F3-9EFE-42C9-BCFF-761F20742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4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0E3B43-D0AC-4846-AAD3-6445DC42D733}"/>
              </a:ext>
            </a:extLst>
          </p:cNvPr>
          <p:cNvSpPr txBox="1"/>
          <p:nvPr/>
        </p:nvSpPr>
        <p:spPr>
          <a:xfrm>
            <a:off x="1460426" y="5996225"/>
            <a:ext cx="4975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AND (OR D0 D1) (NOT D2)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B26298-E35B-4CB8-89DF-D9247239653C}"/>
              </a:ext>
            </a:extLst>
          </p:cNvPr>
          <p:cNvSpPr txBox="1"/>
          <p:nvPr/>
        </p:nvSpPr>
        <p:spPr>
          <a:xfrm>
            <a:off x="6765830" y="6027003"/>
            <a:ext cx="4328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NOT (OR (NOT D0) D1)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FB62976-3E2F-4A62-AC01-6CFCBD3C6EF4}"/>
              </a:ext>
            </a:extLst>
          </p:cNvPr>
          <p:cNvGrpSpPr/>
          <p:nvPr/>
        </p:nvGrpSpPr>
        <p:grpSpPr>
          <a:xfrm>
            <a:off x="1633445" y="448318"/>
            <a:ext cx="8845885" cy="5146428"/>
            <a:chOff x="1031656" y="2"/>
            <a:chExt cx="9974516" cy="5803048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7CB75686-FA0D-4045-803B-A6ADF723E342}"/>
                </a:ext>
              </a:extLst>
            </p:cNvPr>
            <p:cNvGrpSpPr/>
            <p:nvPr/>
          </p:nvGrpSpPr>
          <p:grpSpPr>
            <a:xfrm>
              <a:off x="1031656" y="811531"/>
              <a:ext cx="5248801" cy="4105754"/>
              <a:chOff x="5564198" y="3516842"/>
              <a:chExt cx="1301474" cy="101805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020B4EE3-C5EF-4867-8F2E-3F26E43E9496}"/>
                  </a:ext>
                </a:extLst>
              </p:cNvPr>
              <p:cNvGrpSpPr/>
              <p:nvPr/>
            </p:nvGrpSpPr>
            <p:grpSpPr>
              <a:xfrm>
                <a:off x="6605813" y="3910390"/>
                <a:ext cx="243301" cy="232115"/>
                <a:chOff x="6605813" y="3910390"/>
                <a:chExt cx="243301" cy="232115"/>
              </a:xfrm>
            </p:grpSpPr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B2B2F848-8D86-45AA-AE48-35CCD1AEE0FF}"/>
                    </a:ext>
                  </a:extLst>
                </p:cNvPr>
                <p:cNvSpPr/>
                <p:nvPr/>
              </p:nvSpPr>
              <p:spPr>
                <a:xfrm>
                  <a:off x="6611406" y="3910390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3" name="CuadroTexto 144">
                  <a:extLst>
                    <a:ext uri="{FF2B5EF4-FFF2-40B4-BE49-F238E27FC236}">
                      <a16:creationId xmlns:a16="http://schemas.microsoft.com/office/drawing/2014/main" id="{C9B37DDF-2B4E-458E-A598-15DABCF82155}"/>
                    </a:ext>
                  </a:extLst>
                </p:cNvPr>
                <p:cNvSpPr txBox="1"/>
                <p:nvPr/>
              </p:nvSpPr>
              <p:spPr>
                <a:xfrm>
                  <a:off x="6605813" y="3951917"/>
                  <a:ext cx="243301" cy="1462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E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NOT</a:t>
                  </a:r>
                  <a:endPara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7C8353F7-BCF1-48AF-9B27-0ED5B6F68F3C}"/>
                  </a:ext>
                </a:extLst>
              </p:cNvPr>
              <p:cNvGrpSpPr/>
              <p:nvPr/>
            </p:nvGrpSpPr>
            <p:grpSpPr>
              <a:xfrm>
                <a:off x="5884759" y="3910390"/>
                <a:ext cx="276416" cy="232115"/>
                <a:chOff x="5884759" y="3910390"/>
                <a:chExt cx="276416" cy="232115"/>
              </a:xfrm>
            </p:grpSpPr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E0B39E34-C09E-4BEC-B4B1-51AD3CA6EA67}"/>
                    </a:ext>
                  </a:extLst>
                </p:cNvPr>
                <p:cNvSpPr/>
                <p:nvPr/>
              </p:nvSpPr>
              <p:spPr>
                <a:xfrm>
                  <a:off x="5906910" y="3910390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61" name="CuadroTexto 143">
                  <a:extLst>
                    <a:ext uri="{FF2B5EF4-FFF2-40B4-BE49-F238E27FC236}">
                      <a16:creationId xmlns:a16="http://schemas.microsoft.com/office/drawing/2014/main" id="{6F15F8CA-4339-451F-ACD4-919ED598546E}"/>
                    </a:ext>
                  </a:extLst>
                </p:cNvPr>
                <p:cNvSpPr txBox="1"/>
                <p:nvPr/>
              </p:nvSpPr>
              <p:spPr>
                <a:xfrm>
                  <a:off x="5884759" y="3936092"/>
                  <a:ext cx="276416" cy="1807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OR</a:t>
                  </a:r>
                  <a:endParaRPr lang="es-ES" sz="6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1C8592EB-CDCC-44F4-86AE-2B5046399F23}"/>
                  </a:ext>
                </a:extLst>
              </p:cNvPr>
              <p:cNvGrpSpPr/>
              <p:nvPr/>
            </p:nvGrpSpPr>
            <p:grpSpPr>
              <a:xfrm>
                <a:off x="6589256" y="4302777"/>
                <a:ext cx="276416" cy="232115"/>
                <a:chOff x="6589256" y="4302777"/>
                <a:chExt cx="276416" cy="232115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4542803A-700A-4DAD-ACF3-B0AD0C3D53B2}"/>
                    </a:ext>
                  </a:extLst>
                </p:cNvPr>
                <p:cNvSpPr/>
                <p:nvPr/>
              </p:nvSpPr>
              <p:spPr>
                <a:xfrm>
                  <a:off x="6611406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9" name="CuadroTexto 142">
                  <a:extLst>
                    <a:ext uri="{FF2B5EF4-FFF2-40B4-BE49-F238E27FC236}">
                      <a16:creationId xmlns:a16="http://schemas.microsoft.com/office/drawing/2014/main" id="{4979400F-DEE1-489C-9391-7E7A46F74819}"/>
                    </a:ext>
                  </a:extLst>
                </p:cNvPr>
                <p:cNvSpPr txBox="1"/>
                <p:nvPr/>
              </p:nvSpPr>
              <p:spPr>
                <a:xfrm>
                  <a:off x="6589256" y="4329483"/>
                  <a:ext cx="276416" cy="1807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D2</a:t>
                  </a:r>
                  <a:endParaRPr lang="es-ES" sz="6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A21A0A72-1810-4794-8284-9C241DFC2D78}"/>
                  </a:ext>
                </a:extLst>
              </p:cNvPr>
              <p:cNvGrpSpPr/>
              <p:nvPr/>
            </p:nvGrpSpPr>
            <p:grpSpPr>
              <a:xfrm>
                <a:off x="6241658" y="4302777"/>
                <a:ext cx="276416" cy="232115"/>
                <a:chOff x="6241658" y="4302777"/>
                <a:chExt cx="276416" cy="232115"/>
              </a:xfrm>
            </p:grpSpPr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3BA4CE6D-A723-47CC-ADFA-F8435C070E41}"/>
                    </a:ext>
                  </a:extLst>
                </p:cNvPr>
                <p:cNvSpPr/>
                <p:nvPr/>
              </p:nvSpPr>
              <p:spPr>
                <a:xfrm>
                  <a:off x="6261605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7" name="CuadroTexto 141">
                  <a:extLst>
                    <a:ext uri="{FF2B5EF4-FFF2-40B4-BE49-F238E27FC236}">
                      <a16:creationId xmlns:a16="http://schemas.microsoft.com/office/drawing/2014/main" id="{B130FCE5-BE40-4022-B02C-8B16688F127C}"/>
                    </a:ext>
                  </a:extLst>
                </p:cNvPr>
                <p:cNvSpPr txBox="1"/>
                <p:nvPr/>
              </p:nvSpPr>
              <p:spPr>
                <a:xfrm>
                  <a:off x="6241658" y="4329483"/>
                  <a:ext cx="276416" cy="1807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D1</a:t>
                  </a:r>
                </a:p>
              </p:txBody>
            </p:sp>
          </p:grpSp>
          <p:grpSp>
            <p:nvGrpSpPr>
              <p:cNvPr id="45" name="Grupo 44">
                <a:extLst>
                  <a:ext uri="{FF2B5EF4-FFF2-40B4-BE49-F238E27FC236}">
                    <a16:creationId xmlns:a16="http://schemas.microsoft.com/office/drawing/2014/main" id="{F29808ED-6E7D-4E13-AE7C-73BB3A844B27}"/>
                  </a:ext>
                </a:extLst>
              </p:cNvPr>
              <p:cNvGrpSpPr/>
              <p:nvPr/>
            </p:nvGrpSpPr>
            <p:grpSpPr>
              <a:xfrm>
                <a:off x="5564198" y="4302777"/>
                <a:ext cx="276416" cy="232115"/>
                <a:chOff x="5564198" y="4302777"/>
                <a:chExt cx="276416" cy="232115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C17412C9-D482-4D7C-AD37-D38CD595E603}"/>
                    </a:ext>
                  </a:extLst>
                </p:cNvPr>
                <p:cNvSpPr/>
                <p:nvPr/>
              </p:nvSpPr>
              <p:spPr>
                <a:xfrm>
                  <a:off x="5586348" y="4302777"/>
                  <a:ext cx="232115" cy="23211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5" name="CuadroTexto 140">
                  <a:extLst>
                    <a:ext uri="{FF2B5EF4-FFF2-40B4-BE49-F238E27FC236}">
                      <a16:creationId xmlns:a16="http://schemas.microsoft.com/office/drawing/2014/main" id="{13973484-9674-4C8E-A32E-A70445CF7D75}"/>
                    </a:ext>
                  </a:extLst>
                </p:cNvPr>
                <p:cNvSpPr txBox="1"/>
                <p:nvPr/>
              </p:nvSpPr>
              <p:spPr>
                <a:xfrm>
                  <a:off x="5564198" y="4329483"/>
                  <a:ext cx="276416" cy="1807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D0</a:t>
                  </a:r>
                  <a:endParaRPr lang="es-ES" sz="6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46" name="Grupo 45">
                <a:extLst>
                  <a:ext uri="{FF2B5EF4-FFF2-40B4-BE49-F238E27FC236}">
                    <a16:creationId xmlns:a16="http://schemas.microsoft.com/office/drawing/2014/main" id="{9BB17485-C0AF-40AF-A9B5-D96C754B61D1}"/>
                  </a:ext>
                </a:extLst>
              </p:cNvPr>
              <p:cNvGrpSpPr/>
              <p:nvPr/>
            </p:nvGrpSpPr>
            <p:grpSpPr>
              <a:xfrm>
                <a:off x="6241658" y="3516842"/>
                <a:ext cx="276416" cy="232115"/>
                <a:chOff x="6241658" y="3516842"/>
                <a:chExt cx="276416" cy="232115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6B8A0C43-387C-4727-A513-DCDFFACD8987}"/>
                    </a:ext>
                  </a:extLst>
                </p:cNvPr>
                <p:cNvSpPr/>
                <p:nvPr/>
              </p:nvSpPr>
              <p:spPr>
                <a:xfrm>
                  <a:off x="6262227" y="3516842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3" name="CuadroTexto 135">
                  <a:extLst>
                    <a:ext uri="{FF2B5EF4-FFF2-40B4-BE49-F238E27FC236}">
                      <a16:creationId xmlns:a16="http://schemas.microsoft.com/office/drawing/2014/main" id="{55595667-1E00-403F-919A-DF2B3DCF0492}"/>
                    </a:ext>
                  </a:extLst>
                </p:cNvPr>
                <p:cNvSpPr txBox="1"/>
                <p:nvPr/>
              </p:nvSpPr>
              <p:spPr>
                <a:xfrm>
                  <a:off x="6241658" y="3559755"/>
                  <a:ext cx="276416" cy="1462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</a:t>
                  </a:r>
                </a:p>
              </p:txBody>
            </p:sp>
          </p:grp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DD8558C9-19F0-4941-9A2C-2EB9DE16DBF5}"/>
                  </a:ext>
                </a:extLst>
              </p:cNvPr>
              <p:cNvCxnSpPr>
                <a:cxnSpLocks/>
                <a:stCxn id="52" idx="4"/>
                <a:endCxn id="60" idx="7"/>
              </p:cNvCxnSpPr>
              <p:nvPr/>
            </p:nvCxnSpPr>
            <p:spPr>
              <a:xfrm flipH="1">
                <a:off x="6105032" y="3748957"/>
                <a:ext cx="273252" cy="195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3AB16C52-C612-4071-A2FC-EB865E30E4DA}"/>
                  </a:ext>
                </a:extLst>
              </p:cNvPr>
              <p:cNvCxnSpPr>
                <a:cxnSpLocks/>
                <a:stCxn id="52" idx="4"/>
                <a:endCxn id="62" idx="1"/>
              </p:cNvCxnSpPr>
              <p:nvPr/>
            </p:nvCxnSpPr>
            <p:spPr>
              <a:xfrm>
                <a:off x="6378285" y="3748957"/>
                <a:ext cx="267114" cy="1954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97AEE494-3ED7-46C2-8AA2-D9A13EECBF51}"/>
                  </a:ext>
                </a:extLst>
              </p:cNvPr>
              <p:cNvCxnSpPr>
                <a:cxnSpLocks/>
                <a:stCxn id="60" idx="4"/>
                <a:endCxn id="54" idx="7"/>
              </p:cNvCxnSpPr>
              <p:nvPr/>
            </p:nvCxnSpPr>
            <p:spPr>
              <a:xfrm flipH="1">
                <a:off x="5784470" y="4142505"/>
                <a:ext cx="238497" cy="194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81C7B114-6250-4D13-AFDC-019BD9B34FF7}"/>
                  </a:ext>
                </a:extLst>
              </p:cNvPr>
              <p:cNvCxnSpPr>
                <a:cxnSpLocks/>
                <a:stCxn id="60" idx="4"/>
                <a:endCxn id="56" idx="1"/>
              </p:cNvCxnSpPr>
              <p:nvPr/>
            </p:nvCxnSpPr>
            <p:spPr>
              <a:xfrm>
                <a:off x="6022968" y="4142505"/>
                <a:ext cx="272630" cy="1942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31B084B6-F1D9-4902-ACF2-5D71C058F708}"/>
                  </a:ext>
                </a:extLst>
              </p:cNvPr>
              <p:cNvCxnSpPr>
                <a:cxnSpLocks/>
                <a:stCxn id="62" idx="4"/>
                <a:endCxn id="58" idx="0"/>
              </p:cNvCxnSpPr>
              <p:nvPr/>
            </p:nvCxnSpPr>
            <p:spPr>
              <a:xfrm>
                <a:off x="6727464" y="4142505"/>
                <a:ext cx="0" cy="160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4D47BA9-05FA-4331-AD38-604EBC86469F}"/>
                </a:ext>
              </a:extLst>
            </p:cNvPr>
            <p:cNvGrpSpPr/>
            <p:nvPr/>
          </p:nvGrpSpPr>
          <p:grpSpPr>
            <a:xfrm>
              <a:off x="7454680" y="2"/>
              <a:ext cx="3551492" cy="5803048"/>
              <a:chOff x="7199150" y="3825313"/>
              <a:chExt cx="880616" cy="1438904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0D7557A9-4EC8-457F-9F8B-FAD478F5BE9E}"/>
                  </a:ext>
                </a:extLst>
              </p:cNvPr>
              <p:cNvGrpSpPr/>
              <p:nvPr/>
            </p:nvGrpSpPr>
            <p:grpSpPr>
              <a:xfrm>
                <a:off x="7523092" y="3825313"/>
                <a:ext cx="247039" cy="232114"/>
                <a:chOff x="7523092" y="3825313"/>
                <a:chExt cx="247039" cy="232114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4307A60A-3CA8-4C4A-B81B-A5817E836E13}"/>
                    </a:ext>
                  </a:extLst>
                </p:cNvPr>
                <p:cNvSpPr/>
                <p:nvPr/>
              </p:nvSpPr>
              <p:spPr>
                <a:xfrm>
                  <a:off x="7528939" y="3825313"/>
                  <a:ext cx="232115" cy="23211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6" name="CuadroTexto 155">
                  <a:extLst>
                    <a:ext uri="{FF2B5EF4-FFF2-40B4-BE49-F238E27FC236}">
                      <a16:creationId xmlns:a16="http://schemas.microsoft.com/office/drawing/2014/main" id="{9654CA23-3C6B-4FE2-AD12-8BBA4C530D00}"/>
                    </a:ext>
                  </a:extLst>
                </p:cNvPr>
                <p:cNvSpPr txBox="1"/>
                <p:nvPr/>
              </p:nvSpPr>
              <p:spPr>
                <a:xfrm>
                  <a:off x="7523092" y="3868225"/>
                  <a:ext cx="247039" cy="14628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s-E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NOT</a:t>
                  </a:r>
                </a:p>
              </p:txBody>
            </p: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24431FF7-75A7-4606-9095-475A32057B68}"/>
                  </a:ext>
                </a:extLst>
              </p:cNvPr>
              <p:cNvGrpSpPr/>
              <p:nvPr/>
            </p:nvGrpSpPr>
            <p:grpSpPr>
              <a:xfrm>
                <a:off x="7528939" y="4274734"/>
                <a:ext cx="232115" cy="232114"/>
                <a:chOff x="7528939" y="4274734"/>
                <a:chExt cx="232115" cy="232114"/>
              </a:xfrm>
            </p:grpSpPr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9D9EF331-8F5A-4348-8F3A-1F31E8A5B516}"/>
                    </a:ext>
                  </a:extLst>
                </p:cNvPr>
                <p:cNvSpPr/>
                <p:nvPr/>
              </p:nvSpPr>
              <p:spPr>
                <a:xfrm>
                  <a:off x="7528939" y="4274734"/>
                  <a:ext cx="232115" cy="23211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4" name="CuadroTexto 152">
                  <a:extLst>
                    <a:ext uri="{FF2B5EF4-FFF2-40B4-BE49-F238E27FC236}">
                      <a16:creationId xmlns:a16="http://schemas.microsoft.com/office/drawing/2014/main" id="{22225ACA-9F5B-4774-B98A-7BD8B29410CB}"/>
                    </a:ext>
                  </a:extLst>
                </p:cNvPr>
                <p:cNvSpPr txBox="1"/>
                <p:nvPr/>
              </p:nvSpPr>
              <p:spPr>
                <a:xfrm>
                  <a:off x="7528939" y="4300436"/>
                  <a:ext cx="230265" cy="1807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OR</a:t>
                  </a:r>
                  <a:endParaRPr lang="es-E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3E653E58-9831-4773-B3EB-22EAB93DA284}"/>
                  </a:ext>
                </a:extLst>
              </p:cNvPr>
              <p:cNvGrpSpPr/>
              <p:nvPr/>
            </p:nvGrpSpPr>
            <p:grpSpPr>
              <a:xfrm>
                <a:off x="7199150" y="4652452"/>
                <a:ext cx="254264" cy="232114"/>
                <a:chOff x="7199150" y="4652452"/>
                <a:chExt cx="254264" cy="232114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2825B8F6-4936-4A95-935E-4FA39D9BD907}"/>
                    </a:ext>
                  </a:extLst>
                </p:cNvPr>
                <p:cNvSpPr/>
                <p:nvPr/>
              </p:nvSpPr>
              <p:spPr>
                <a:xfrm>
                  <a:off x="7210226" y="4652452"/>
                  <a:ext cx="232115" cy="23211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2" name="CuadroTexto 149">
                  <a:extLst>
                    <a:ext uri="{FF2B5EF4-FFF2-40B4-BE49-F238E27FC236}">
                      <a16:creationId xmlns:a16="http://schemas.microsoft.com/office/drawing/2014/main" id="{E3F946D5-62F9-4E0F-8C01-22E329970843}"/>
                    </a:ext>
                  </a:extLst>
                </p:cNvPr>
                <p:cNvSpPr txBox="1"/>
                <p:nvPr/>
              </p:nvSpPr>
              <p:spPr>
                <a:xfrm>
                  <a:off x="7199150" y="4695365"/>
                  <a:ext cx="254264" cy="146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NOT</a:t>
                  </a:r>
                  <a:endParaRPr lang="es-E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57B4CB82-9A32-4B37-B355-12CC27A88E57}"/>
                  </a:ext>
                </a:extLst>
              </p:cNvPr>
              <p:cNvGrpSpPr/>
              <p:nvPr/>
            </p:nvGrpSpPr>
            <p:grpSpPr>
              <a:xfrm>
                <a:off x="7210225" y="5032102"/>
                <a:ext cx="232115" cy="232115"/>
                <a:chOff x="7210225" y="5032102"/>
                <a:chExt cx="232115" cy="232115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6FA2F14-4C12-4F82-8515-22EC48DEFF43}"/>
                    </a:ext>
                  </a:extLst>
                </p:cNvPr>
                <p:cNvSpPr/>
                <p:nvPr/>
              </p:nvSpPr>
              <p:spPr>
                <a:xfrm>
                  <a:off x="7210225" y="5032102"/>
                  <a:ext cx="232115" cy="23211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0" name="CuadroTexto 147">
                  <a:extLst>
                    <a:ext uri="{FF2B5EF4-FFF2-40B4-BE49-F238E27FC236}">
                      <a16:creationId xmlns:a16="http://schemas.microsoft.com/office/drawing/2014/main" id="{C83991BF-F724-4DFE-9DBD-C90B0A2F87CD}"/>
                    </a:ext>
                  </a:extLst>
                </p:cNvPr>
                <p:cNvSpPr txBox="1"/>
                <p:nvPr/>
              </p:nvSpPr>
              <p:spPr>
                <a:xfrm>
                  <a:off x="7210225" y="5057805"/>
                  <a:ext cx="232114" cy="1807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D0</a:t>
                  </a:r>
                  <a:endParaRPr lang="es-ES" sz="6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CF97156E-6BCB-4E19-91F3-1E6A54C1A2A0}"/>
                  </a:ext>
                </a:extLst>
              </p:cNvPr>
              <p:cNvGrpSpPr/>
              <p:nvPr/>
            </p:nvGrpSpPr>
            <p:grpSpPr>
              <a:xfrm>
                <a:off x="7847651" y="4652452"/>
                <a:ext cx="232115" cy="232114"/>
                <a:chOff x="7847651" y="4652452"/>
                <a:chExt cx="232115" cy="232114"/>
              </a:xfrm>
            </p:grpSpPr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B07162AB-5222-4E28-BDCF-D4FBDEC6AD2F}"/>
                    </a:ext>
                  </a:extLst>
                </p:cNvPr>
                <p:cNvSpPr/>
                <p:nvPr/>
              </p:nvSpPr>
              <p:spPr>
                <a:xfrm>
                  <a:off x="7847651" y="4652452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8" name="CuadroTexto 145">
                  <a:extLst>
                    <a:ext uri="{FF2B5EF4-FFF2-40B4-BE49-F238E27FC236}">
                      <a16:creationId xmlns:a16="http://schemas.microsoft.com/office/drawing/2014/main" id="{F4737996-0ECB-46CE-9FEE-5B5D0E338E91}"/>
                    </a:ext>
                  </a:extLst>
                </p:cNvPr>
                <p:cNvSpPr txBox="1"/>
                <p:nvPr/>
              </p:nvSpPr>
              <p:spPr>
                <a:xfrm>
                  <a:off x="7847651" y="4678154"/>
                  <a:ext cx="232115" cy="1807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" sz="36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D1</a:t>
                  </a:r>
                </a:p>
              </p:txBody>
            </p:sp>
          </p:grp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25964C4-9703-4EAA-B8DF-1E98022BDAF1}"/>
                  </a:ext>
                </a:extLst>
              </p:cNvPr>
              <p:cNvCxnSpPr>
                <a:cxnSpLocks/>
                <a:stCxn id="33" idx="4"/>
                <a:endCxn id="31" idx="7"/>
              </p:cNvCxnSpPr>
              <p:nvPr/>
            </p:nvCxnSpPr>
            <p:spPr>
              <a:xfrm flipH="1">
                <a:off x="7408349" y="4506848"/>
                <a:ext cx="236648" cy="1795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C25697B3-B158-422C-8C65-1DB3CDCA5A04}"/>
                  </a:ext>
                </a:extLst>
              </p:cNvPr>
              <p:cNvCxnSpPr>
                <a:cxnSpLocks/>
                <a:stCxn id="33" idx="4"/>
                <a:endCxn id="27" idx="1"/>
              </p:cNvCxnSpPr>
              <p:nvPr/>
            </p:nvCxnSpPr>
            <p:spPr>
              <a:xfrm>
                <a:off x="7644997" y="4506848"/>
                <a:ext cx="236647" cy="17959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4BAF22EE-274C-43A9-8786-71B5E3164616}"/>
                  </a:ext>
                </a:extLst>
              </p:cNvPr>
              <p:cNvCxnSpPr>
                <a:cxnSpLocks/>
                <a:stCxn id="35" idx="4"/>
                <a:endCxn id="33" idx="0"/>
              </p:cNvCxnSpPr>
              <p:nvPr/>
            </p:nvCxnSpPr>
            <p:spPr>
              <a:xfrm>
                <a:off x="7644997" y="4057427"/>
                <a:ext cx="0" cy="217307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4F119943-8D19-4CF6-8681-E1F690A8A4F6}"/>
                  </a:ext>
                </a:extLst>
              </p:cNvPr>
              <p:cNvCxnSpPr>
                <a:cxnSpLocks/>
                <a:stCxn id="31" idx="4"/>
                <a:endCxn id="29" idx="0"/>
              </p:cNvCxnSpPr>
              <p:nvPr/>
            </p:nvCxnSpPr>
            <p:spPr>
              <a:xfrm flipH="1">
                <a:off x="7326283" y="4884566"/>
                <a:ext cx="1" cy="14753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3927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8</cp:revision>
  <dcterms:created xsi:type="dcterms:W3CDTF">2019-05-01T16:59:38Z</dcterms:created>
  <dcterms:modified xsi:type="dcterms:W3CDTF">2019-05-01T22:31:24Z</dcterms:modified>
</cp:coreProperties>
</file>