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76D31-A22B-42B9-897B-544D822B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CDA82-7DD3-4C0C-9CEA-87A68E73B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6D696E-2DE3-4BC4-B9B8-642FAB8D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17DFA4-51E4-4C69-8C6D-0C7F71A8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308B5B-E25D-4C15-80B9-0E3A683C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93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4E6F2-7B11-4034-AF92-FB0E927A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5FB44F-0F43-48EC-96E4-2C02564F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69D16A-2CE2-4432-B6BD-D95CDED4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EF671-4B4A-4958-8D71-3DA77612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520AB5-2966-48D9-9883-0003E5A8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02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90FCD5-A4F6-44A4-BD29-CF460CF02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8B4394-7610-40D3-8EBA-A68964344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B644B-1C53-403F-9BB5-269782D8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3CA400-8DBB-40B3-8F58-D470F162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5DC41F-BB41-403F-9811-D4D3E942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64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E05C6-681D-436C-8618-78A26618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3D144-EC81-4F72-9F4C-BFD9FE4BF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0413D5-2DF5-49E9-A115-5D50A377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6F6C2-A1AD-4CB3-AEB1-5C9C40C8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B645A-A2B4-4D45-BB18-C1EA1780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8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953E0-676F-487F-A8D3-DF2B7F70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6DBADC-AD3F-451A-8251-D852BD52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E8D7E-AE60-4A15-80CC-8845F0B8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34404-3422-4803-BA3F-86788618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B611D-AED6-45C6-8716-E01792AB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3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EA72B-99AF-46A3-911C-F8EB1B99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8F6C4-2D7B-440C-A18A-E2F5195AF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31EFD5-F9D3-4A29-A911-38A843C2D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6140E1-C1E1-45C5-BC8D-D0C358D5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BA0B81-FF01-4802-95BF-2EB23EDE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1146CD-38A7-48E2-A474-78E6D7CD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56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ACFB7-5DF7-4395-9047-9327ADF6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8CFCAB-50B6-4E38-94DF-E853C604F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7335A5-92D1-4608-825E-7AE828CC1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3D043C-A542-4C7A-98A1-4CA4BB5A9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481C0B-7511-447B-B1D7-5CF9819FF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C440FB-4462-433D-9FB7-33F4F0B8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2C9198-0AB3-431F-A2F8-BC5C287B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13BDE0-A182-436D-8592-766FAF02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4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8E522-6FCC-4C7C-A98A-58CDD7B5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7C9A8D-C4B7-44DC-8EA0-985090C2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DB67EA-31EA-472C-8E5B-0CF95845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00869B-4A4C-483E-9602-13B29BE0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06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A1C7D8-2DB9-4518-9EC7-2C6F1751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3637FB-D09B-475A-8D72-ED27A3E4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7489A0-A7C8-44B7-B8DE-056EF43F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70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FB11-6643-46D2-B570-2663E8CC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7BDE0-0BD6-4ABB-B829-F0B0BBA53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D4D8F3-6860-48E6-9B9F-EB9E59553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D60D08-0A58-4DBE-8948-662F7DCF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C960F8-5256-4CF6-A061-99966AC4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022279-5D22-4255-9E95-D0C2458B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48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CA946-0CAF-460C-82B6-B110BC33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783039-25DF-4464-A1DA-48565A7F3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B55F1-40A1-43FA-9E3C-B506C19FB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2DD062-910F-4E59-B278-3D1B49FD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26CBB7-0079-4584-9B01-B1D78C88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344BC6-B6E8-49E8-BDEA-9F5DA3A0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7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8C67DD-0208-4048-9D1B-4802103A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E9FDF8-66AA-4F5E-92EA-CDFB8DE6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15613-8CAB-467B-89AA-DE9DB4EDB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CB6B1-4D58-430B-84BC-3A1F28AC3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DC78CA-2527-46D6-B868-D38D359F2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47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B4D47BA9-05FA-4331-AD38-604EBC86469F}"/>
              </a:ext>
            </a:extLst>
          </p:cNvPr>
          <p:cNvGrpSpPr/>
          <p:nvPr/>
        </p:nvGrpSpPr>
        <p:grpSpPr>
          <a:xfrm>
            <a:off x="3013448" y="3696873"/>
            <a:ext cx="2277274" cy="2558806"/>
            <a:chOff x="7199150" y="4274734"/>
            <a:chExt cx="880616" cy="989483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24431FF7-75A7-4606-9095-475A32057B68}"/>
                </a:ext>
              </a:extLst>
            </p:cNvPr>
            <p:cNvGrpSpPr/>
            <p:nvPr/>
          </p:nvGrpSpPr>
          <p:grpSpPr>
            <a:xfrm>
              <a:off x="7528939" y="4274734"/>
              <a:ext cx="232115" cy="232114"/>
              <a:chOff x="7528939" y="4274734"/>
              <a:chExt cx="232115" cy="232114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9D9EF331-8F5A-4348-8F3A-1F31E8A5B516}"/>
                  </a:ext>
                </a:extLst>
              </p:cNvPr>
              <p:cNvSpPr/>
              <p:nvPr/>
            </p:nvSpPr>
            <p:spPr>
              <a:xfrm>
                <a:off x="7528939" y="4274734"/>
                <a:ext cx="232115" cy="23211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4" name="CuadroTexto 152">
                <a:extLst>
                  <a:ext uri="{FF2B5EF4-FFF2-40B4-BE49-F238E27FC236}">
                    <a16:creationId xmlns:a16="http://schemas.microsoft.com/office/drawing/2014/main" id="{22225ACA-9F5B-4774-B98A-7BD8B29410CB}"/>
                  </a:ext>
                </a:extLst>
              </p:cNvPr>
              <p:cNvSpPr txBox="1"/>
              <p:nvPr/>
            </p:nvSpPr>
            <p:spPr>
              <a:xfrm>
                <a:off x="7528939" y="4300436"/>
                <a:ext cx="230265" cy="1785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</a:t>
                </a:r>
                <a:endParaRPr lang="es-E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3E653E58-9831-4773-B3EB-22EAB93DA284}"/>
                </a:ext>
              </a:extLst>
            </p:cNvPr>
            <p:cNvGrpSpPr/>
            <p:nvPr/>
          </p:nvGrpSpPr>
          <p:grpSpPr>
            <a:xfrm>
              <a:off x="7199150" y="4652452"/>
              <a:ext cx="254264" cy="232114"/>
              <a:chOff x="7199150" y="4652452"/>
              <a:chExt cx="254264" cy="232114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2825B8F6-4936-4A95-935E-4FA39D9BD907}"/>
                  </a:ext>
                </a:extLst>
              </p:cNvPr>
              <p:cNvSpPr/>
              <p:nvPr/>
            </p:nvSpPr>
            <p:spPr>
              <a:xfrm>
                <a:off x="7210226" y="4652452"/>
                <a:ext cx="232115" cy="232114"/>
              </a:xfrm>
              <a:prstGeom prst="ellipse">
                <a:avLst/>
              </a:prstGeom>
              <a:solidFill>
                <a:srgbClr val="FFB3B3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2" name="CuadroTexto 149">
                <a:extLst>
                  <a:ext uri="{FF2B5EF4-FFF2-40B4-BE49-F238E27FC236}">
                    <a16:creationId xmlns:a16="http://schemas.microsoft.com/office/drawing/2014/main" id="{E3F946D5-62F9-4E0F-8C01-22E329970843}"/>
                  </a:ext>
                </a:extLst>
              </p:cNvPr>
              <p:cNvSpPr txBox="1"/>
              <p:nvPr/>
            </p:nvSpPr>
            <p:spPr>
              <a:xfrm>
                <a:off x="7199150" y="4677512"/>
                <a:ext cx="254264" cy="1785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D2</a:t>
                </a:r>
                <a:endParaRPr lang="es-E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57B4CB82-9A32-4B37-B355-12CC27A88E57}"/>
                </a:ext>
              </a:extLst>
            </p:cNvPr>
            <p:cNvGrpSpPr/>
            <p:nvPr/>
          </p:nvGrpSpPr>
          <p:grpSpPr>
            <a:xfrm>
              <a:off x="7210225" y="5032102"/>
              <a:ext cx="232115" cy="232115"/>
              <a:chOff x="7210225" y="5032102"/>
              <a:chExt cx="232115" cy="232115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A6FA2F14-4C12-4F82-8515-22EC48DEFF43}"/>
                  </a:ext>
                </a:extLst>
              </p:cNvPr>
              <p:cNvSpPr/>
              <p:nvPr/>
            </p:nvSpPr>
            <p:spPr>
              <a:xfrm>
                <a:off x="7210225" y="5032102"/>
                <a:ext cx="232115" cy="232115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0" name="CuadroTexto 147">
                <a:extLst>
                  <a:ext uri="{FF2B5EF4-FFF2-40B4-BE49-F238E27FC236}">
                    <a16:creationId xmlns:a16="http://schemas.microsoft.com/office/drawing/2014/main" id="{C83991BF-F724-4DFE-9DBD-C90B0A2F87CD}"/>
                  </a:ext>
                </a:extLst>
              </p:cNvPr>
              <p:cNvSpPr txBox="1"/>
              <p:nvPr/>
            </p:nvSpPr>
            <p:spPr>
              <a:xfrm>
                <a:off x="7210225" y="5057805"/>
                <a:ext cx="232114" cy="1785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D0</a:t>
                </a:r>
                <a:endParaRPr lang="es-ES" sz="4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CF97156E-6BCB-4E19-91F3-1E6A54C1A2A0}"/>
                </a:ext>
              </a:extLst>
            </p:cNvPr>
            <p:cNvGrpSpPr/>
            <p:nvPr/>
          </p:nvGrpSpPr>
          <p:grpSpPr>
            <a:xfrm>
              <a:off x="7847651" y="4652452"/>
              <a:ext cx="232115" cy="232114"/>
              <a:chOff x="7847651" y="4652452"/>
              <a:chExt cx="232115" cy="232114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B07162AB-5222-4E28-BDCF-D4FBDEC6AD2F}"/>
                  </a:ext>
                </a:extLst>
              </p:cNvPr>
              <p:cNvSpPr/>
              <p:nvPr/>
            </p:nvSpPr>
            <p:spPr>
              <a:xfrm>
                <a:off x="7847651" y="4652452"/>
                <a:ext cx="232115" cy="232114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8" name="CuadroTexto 145">
                <a:extLst>
                  <a:ext uri="{FF2B5EF4-FFF2-40B4-BE49-F238E27FC236}">
                    <a16:creationId xmlns:a16="http://schemas.microsoft.com/office/drawing/2014/main" id="{F4737996-0ECB-46CE-9FEE-5B5D0E338E91}"/>
                  </a:ext>
                </a:extLst>
              </p:cNvPr>
              <p:cNvSpPr txBox="1"/>
              <p:nvPr/>
            </p:nvSpPr>
            <p:spPr>
              <a:xfrm>
                <a:off x="7847651" y="4678154"/>
                <a:ext cx="232115" cy="1785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D1</a:t>
                </a:r>
              </a:p>
            </p:txBody>
          </p:sp>
        </p:grp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25964C4-9703-4EAA-B8DF-1E98022BDAF1}"/>
                </a:ext>
              </a:extLst>
            </p:cNvPr>
            <p:cNvCxnSpPr>
              <a:cxnSpLocks/>
              <a:stCxn id="33" idx="4"/>
              <a:endCxn id="31" idx="7"/>
            </p:cNvCxnSpPr>
            <p:nvPr/>
          </p:nvCxnSpPr>
          <p:spPr>
            <a:xfrm flipH="1">
              <a:off x="7408349" y="4506848"/>
              <a:ext cx="236648" cy="1795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C25697B3-B158-422C-8C65-1DB3CDCA5A04}"/>
                </a:ext>
              </a:extLst>
            </p:cNvPr>
            <p:cNvCxnSpPr>
              <a:cxnSpLocks/>
              <a:stCxn id="33" idx="4"/>
              <a:endCxn id="27" idx="1"/>
            </p:cNvCxnSpPr>
            <p:nvPr/>
          </p:nvCxnSpPr>
          <p:spPr>
            <a:xfrm>
              <a:off x="7644997" y="4506848"/>
              <a:ext cx="236647" cy="1795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F119943-8D19-4CF6-8681-E1F690A8A4F6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 flipH="1">
              <a:off x="7326283" y="4884566"/>
              <a:ext cx="1" cy="1475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218AB06-4C1B-4CC3-BE05-EBEA1B799604}"/>
              </a:ext>
            </a:extLst>
          </p:cNvPr>
          <p:cNvGrpSpPr/>
          <p:nvPr/>
        </p:nvGrpSpPr>
        <p:grpSpPr>
          <a:xfrm>
            <a:off x="1973048" y="263761"/>
            <a:ext cx="8245904" cy="2632677"/>
            <a:chOff x="575054" y="263761"/>
            <a:chExt cx="8245904" cy="2632677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7CB75686-FA0D-4045-803B-A6ADF723E342}"/>
                </a:ext>
              </a:extLst>
            </p:cNvPr>
            <p:cNvGrpSpPr/>
            <p:nvPr/>
          </p:nvGrpSpPr>
          <p:grpSpPr>
            <a:xfrm>
              <a:off x="575054" y="263761"/>
              <a:ext cx="3365616" cy="2632677"/>
              <a:chOff x="5564198" y="3516842"/>
              <a:chExt cx="1301474" cy="1018050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020B4EE3-C5EF-4867-8F2E-3F26E43E9496}"/>
                  </a:ext>
                </a:extLst>
              </p:cNvPr>
              <p:cNvGrpSpPr/>
              <p:nvPr/>
            </p:nvGrpSpPr>
            <p:grpSpPr>
              <a:xfrm>
                <a:off x="6605813" y="3910390"/>
                <a:ext cx="243301" cy="232115"/>
                <a:chOff x="6605813" y="3910390"/>
                <a:chExt cx="243301" cy="232115"/>
              </a:xfrm>
            </p:grpSpPr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B2B2F848-8D86-45AA-AE48-35CCD1AEE0FF}"/>
                    </a:ext>
                  </a:extLst>
                </p:cNvPr>
                <p:cNvSpPr/>
                <p:nvPr/>
              </p:nvSpPr>
              <p:spPr>
                <a:xfrm>
                  <a:off x="6611406" y="3910390"/>
                  <a:ext cx="232115" cy="23211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63" name="CuadroTexto 144">
                  <a:extLst>
                    <a:ext uri="{FF2B5EF4-FFF2-40B4-BE49-F238E27FC236}">
                      <a16:creationId xmlns:a16="http://schemas.microsoft.com/office/drawing/2014/main" id="{C9B37DDF-2B4E-458E-A598-15DABCF82155}"/>
                    </a:ext>
                  </a:extLst>
                </p:cNvPr>
                <p:cNvSpPr txBox="1"/>
                <p:nvPr/>
              </p:nvSpPr>
              <p:spPr>
                <a:xfrm>
                  <a:off x="6605813" y="3951917"/>
                  <a:ext cx="243301" cy="1428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E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NOT</a:t>
                  </a:r>
                  <a:endParaRPr lang="es-ES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42" name="Grupo 41">
                <a:extLst>
                  <a:ext uri="{FF2B5EF4-FFF2-40B4-BE49-F238E27FC236}">
                    <a16:creationId xmlns:a16="http://schemas.microsoft.com/office/drawing/2014/main" id="{7C8353F7-BCF1-48AF-9B27-0ED5B6F68F3C}"/>
                  </a:ext>
                </a:extLst>
              </p:cNvPr>
              <p:cNvGrpSpPr/>
              <p:nvPr/>
            </p:nvGrpSpPr>
            <p:grpSpPr>
              <a:xfrm>
                <a:off x="5884759" y="3910390"/>
                <a:ext cx="276416" cy="232115"/>
                <a:chOff x="5884759" y="3910390"/>
                <a:chExt cx="276416" cy="232115"/>
              </a:xfrm>
            </p:grpSpPr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E0B39E34-C09E-4BEC-B4B1-51AD3CA6EA67}"/>
                    </a:ext>
                  </a:extLst>
                </p:cNvPr>
                <p:cNvSpPr/>
                <p:nvPr/>
              </p:nvSpPr>
              <p:spPr>
                <a:xfrm>
                  <a:off x="5906910" y="3910390"/>
                  <a:ext cx="232115" cy="23211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61" name="CuadroTexto 143">
                  <a:extLst>
                    <a:ext uri="{FF2B5EF4-FFF2-40B4-BE49-F238E27FC236}">
                      <a16:creationId xmlns:a16="http://schemas.microsoft.com/office/drawing/2014/main" id="{6F15F8CA-4339-451F-ACD4-919ED598546E}"/>
                    </a:ext>
                  </a:extLst>
                </p:cNvPr>
                <p:cNvSpPr txBox="1"/>
                <p:nvPr/>
              </p:nvSpPr>
              <p:spPr>
                <a:xfrm>
                  <a:off x="5884759" y="3936092"/>
                  <a:ext cx="276416" cy="1785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OR</a:t>
                  </a:r>
                  <a:endParaRPr lang="es-ES" sz="4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1C8592EB-CDCC-44F4-86AE-2B5046399F23}"/>
                  </a:ext>
                </a:extLst>
              </p:cNvPr>
              <p:cNvGrpSpPr/>
              <p:nvPr/>
            </p:nvGrpSpPr>
            <p:grpSpPr>
              <a:xfrm>
                <a:off x="6589256" y="4302777"/>
                <a:ext cx="276416" cy="232115"/>
                <a:chOff x="6589256" y="4302777"/>
                <a:chExt cx="276416" cy="232115"/>
              </a:xfrm>
            </p:grpSpPr>
            <p:sp>
              <p:nvSpPr>
                <p:cNvPr id="58" name="Elipse 57">
                  <a:extLst>
                    <a:ext uri="{FF2B5EF4-FFF2-40B4-BE49-F238E27FC236}">
                      <a16:creationId xmlns:a16="http://schemas.microsoft.com/office/drawing/2014/main" id="{4542803A-700A-4DAD-ACF3-B0AD0C3D53B2}"/>
                    </a:ext>
                  </a:extLst>
                </p:cNvPr>
                <p:cNvSpPr/>
                <p:nvPr/>
              </p:nvSpPr>
              <p:spPr>
                <a:xfrm>
                  <a:off x="6611406" y="4302777"/>
                  <a:ext cx="232115" cy="23211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9" name="CuadroTexto 142">
                  <a:extLst>
                    <a:ext uri="{FF2B5EF4-FFF2-40B4-BE49-F238E27FC236}">
                      <a16:creationId xmlns:a16="http://schemas.microsoft.com/office/drawing/2014/main" id="{4979400F-DEE1-489C-9391-7E7A46F74819}"/>
                    </a:ext>
                  </a:extLst>
                </p:cNvPr>
                <p:cNvSpPr txBox="1"/>
                <p:nvPr/>
              </p:nvSpPr>
              <p:spPr>
                <a:xfrm>
                  <a:off x="6589256" y="4329483"/>
                  <a:ext cx="276416" cy="1785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D2</a:t>
                  </a:r>
                  <a:endParaRPr lang="es-ES" sz="4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A21A0A72-1810-4794-8284-9C241DFC2D78}"/>
                  </a:ext>
                </a:extLst>
              </p:cNvPr>
              <p:cNvGrpSpPr/>
              <p:nvPr/>
            </p:nvGrpSpPr>
            <p:grpSpPr>
              <a:xfrm>
                <a:off x="6241658" y="4302777"/>
                <a:ext cx="276416" cy="232115"/>
                <a:chOff x="6241658" y="4302777"/>
                <a:chExt cx="276416" cy="232115"/>
              </a:xfrm>
            </p:grpSpPr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id="{3BA4CE6D-A723-47CC-ADFA-F8435C070E41}"/>
                    </a:ext>
                  </a:extLst>
                </p:cNvPr>
                <p:cNvSpPr/>
                <p:nvPr/>
              </p:nvSpPr>
              <p:spPr>
                <a:xfrm>
                  <a:off x="6261605" y="4302777"/>
                  <a:ext cx="232115" cy="23211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7" name="CuadroTexto 141">
                  <a:extLst>
                    <a:ext uri="{FF2B5EF4-FFF2-40B4-BE49-F238E27FC236}">
                      <a16:creationId xmlns:a16="http://schemas.microsoft.com/office/drawing/2014/main" id="{B130FCE5-BE40-4022-B02C-8B16688F127C}"/>
                    </a:ext>
                  </a:extLst>
                </p:cNvPr>
                <p:cNvSpPr txBox="1"/>
                <p:nvPr/>
              </p:nvSpPr>
              <p:spPr>
                <a:xfrm>
                  <a:off x="6241658" y="4329483"/>
                  <a:ext cx="276416" cy="1785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D1</a:t>
                  </a:r>
                </a:p>
              </p:txBody>
            </p:sp>
          </p:grpSp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F29808ED-6E7D-4E13-AE7C-73BB3A844B27}"/>
                  </a:ext>
                </a:extLst>
              </p:cNvPr>
              <p:cNvGrpSpPr/>
              <p:nvPr/>
            </p:nvGrpSpPr>
            <p:grpSpPr>
              <a:xfrm>
                <a:off x="5564198" y="4302777"/>
                <a:ext cx="276416" cy="232115"/>
                <a:chOff x="5564198" y="4302777"/>
                <a:chExt cx="276416" cy="232115"/>
              </a:xfrm>
            </p:grpSpPr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C17412C9-D482-4D7C-AD37-D38CD595E603}"/>
                    </a:ext>
                  </a:extLst>
                </p:cNvPr>
                <p:cNvSpPr/>
                <p:nvPr/>
              </p:nvSpPr>
              <p:spPr>
                <a:xfrm>
                  <a:off x="5586348" y="4302777"/>
                  <a:ext cx="232115" cy="232115"/>
                </a:xfrm>
                <a:prstGeom prst="ellipse">
                  <a:avLst/>
                </a:prstGeom>
                <a:solidFill>
                  <a:srgbClr val="FFB3B3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5" name="CuadroTexto 140">
                  <a:extLst>
                    <a:ext uri="{FF2B5EF4-FFF2-40B4-BE49-F238E27FC236}">
                      <a16:creationId xmlns:a16="http://schemas.microsoft.com/office/drawing/2014/main" id="{13973484-9674-4C8E-A32E-A70445CF7D75}"/>
                    </a:ext>
                  </a:extLst>
                </p:cNvPr>
                <p:cNvSpPr txBox="1"/>
                <p:nvPr/>
              </p:nvSpPr>
              <p:spPr>
                <a:xfrm>
                  <a:off x="5564198" y="4329483"/>
                  <a:ext cx="276416" cy="1785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OR</a:t>
                  </a:r>
                  <a:endParaRPr lang="es-ES" sz="4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9BB17485-C0AF-40AF-A9B5-D96C754B61D1}"/>
                  </a:ext>
                </a:extLst>
              </p:cNvPr>
              <p:cNvGrpSpPr/>
              <p:nvPr/>
            </p:nvGrpSpPr>
            <p:grpSpPr>
              <a:xfrm>
                <a:off x="6241658" y="3516842"/>
                <a:ext cx="276416" cy="232115"/>
                <a:chOff x="6241658" y="3516842"/>
                <a:chExt cx="276416" cy="232115"/>
              </a:xfrm>
            </p:grpSpPr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6B8A0C43-387C-4727-A513-DCDFFACD8987}"/>
                    </a:ext>
                  </a:extLst>
                </p:cNvPr>
                <p:cNvSpPr/>
                <p:nvPr/>
              </p:nvSpPr>
              <p:spPr>
                <a:xfrm>
                  <a:off x="6262227" y="3516842"/>
                  <a:ext cx="232115" cy="23211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3" name="CuadroTexto 135">
                  <a:extLst>
                    <a:ext uri="{FF2B5EF4-FFF2-40B4-BE49-F238E27FC236}">
                      <a16:creationId xmlns:a16="http://schemas.microsoft.com/office/drawing/2014/main" id="{55595667-1E00-403F-919A-DF2B3DCF0492}"/>
                    </a:ext>
                  </a:extLst>
                </p:cNvPr>
                <p:cNvSpPr txBox="1"/>
                <p:nvPr/>
              </p:nvSpPr>
              <p:spPr>
                <a:xfrm>
                  <a:off x="6241658" y="3559755"/>
                  <a:ext cx="276416" cy="1428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AND</a:t>
                  </a:r>
                </a:p>
              </p:txBody>
            </p:sp>
          </p:grp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DD8558C9-19F0-4941-9A2C-2EB9DE16DBF5}"/>
                  </a:ext>
                </a:extLst>
              </p:cNvPr>
              <p:cNvCxnSpPr>
                <a:cxnSpLocks/>
                <a:stCxn id="52" idx="4"/>
                <a:endCxn id="60" idx="7"/>
              </p:cNvCxnSpPr>
              <p:nvPr/>
            </p:nvCxnSpPr>
            <p:spPr>
              <a:xfrm flipH="1">
                <a:off x="6105032" y="3748957"/>
                <a:ext cx="273252" cy="1954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3AB16C52-C612-4071-A2FC-EB865E30E4DA}"/>
                  </a:ext>
                </a:extLst>
              </p:cNvPr>
              <p:cNvCxnSpPr>
                <a:cxnSpLocks/>
                <a:stCxn id="52" idx="4"/>
                <a:endCxn id="62" idx="1"/>
              </p:cNvCxnSpPr>
              <p:nvPr/>
            </p:nvCxnSpPr>
            <p:spPr>
              <a:xfrm>
                <a:off x="6378285" y="3748957"/>
                <a:ext cx="267114" cy="1954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97AEE494-3ED7-46C2-8AA2-D9A13EECBF51}"/>
                  </a:ext>
                </a:extLst>
              </p:cNvPr>
              <p:cNvCxnSpPr>
                <a:cxnSpLocks/>
                <a:stCxn id="60" idx="4"/>
                <a:endCxn id="54" idx="7"/>
              </p:cNvCxnSpPr>
              <p:nvPr/>
            </p:nvCxnSpPr>
            <p:spPr>
              <a:xfrm flipH="1">
                <a:off x="5784470" y="4142505"/>
                <a:ext cx="238497" cy="194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81C7B114-6250-4D13-AFDC-019BD9B34FF7}"/>
                  </a:ext>
                </a:extLst>
              </p:cNvPr>
              <p:cNvCxnSpPr>
                <a:cxnSpLocks/>
                <a:stCxn id="60" idx="4"/>
                <a:endCxn id="56" idx="1"/>
              </p:cNvCxnSpPr>
              <p:nvPr/>
            </p:nvCxnSpPr>
            <p:spPr>
              <a:xfrm>
                <a:off x="6022968" y="4142505"/>
                <a:ext cx="272630" cy="194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31B084B6-F1D9-4902-ACF2-5D71C058F708}"/>
                  </a:ext>
                </a:extLst>
              </p:cNvPr>
              <p:cNvCxnSpPr>
                <a:cxnSpLocks/>
                <a:stCxn id="62" idx="4"/>
                <a:endCxn id="58" idx="0"/>
              </p:cNvCxnSpPr>
              <p:nvPr/>
            </p:nvCxnSpPr>
            <p:spPr>
              <a:xfrm>
                <a:off x="6727464" y="4142505"/>
                <a:ext cx="0" cy="160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F03B496B-BDE0-452C-9823-E380FB7D7BBB}"/>
                </a:ext>
              </a:extLst>
            </p:cNvPr>
            <p:cNvGrpSpPr/>
            <p:nvPr/>
          </p:nvGrpSpPr>
          <p:grpSpPr>
            <a:xfrm>
              <a:off x="5455342" y="263761"/>
              <a:ext cx="3365616" cy="2632677"/>
              <a:chOff x="5564198" y="3516842"/>
              <a:chExt cx="1301474" cy="1018050"/>
            </a:xfrm>
          </p:grpSpPr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97120EB9-71C9-4F66-8706-432C15CB4C4D}"/>
                  </a:ext>
                </a:extLst>
              </p:cNvPr>
              <p:cNvGrpSpPr/>
              <p:nvPr/>
            </p:nvGrpSpPr>
            <p:grpSpPr>
              <a:xfrm>
                <a:off x="6605813" y="3910390"/>
                <a:ext cx="243301" cy="232115"/>
                <a:chOff x="6605813" y="3910390"/>
                <a:chExt cx="243301" cy="232115"/>
              </a:xfrm>
            </p:grpSpPr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606B4308-7A25-4A11-85B0-9A62DD985E82}"/>
                    </a:ext>
                  </a:extLst>
                </p:cNvPr>
                <p:cNvSpPr/>
                <p:nvPr/>
              </p:nvSpPr>
              <p:spPr>
                <a:xfrm>
                  <a:off x="6611406" y="3910390"/>
                  <a:ext cx="232115" cy="23211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8" name="CuadroTexto 144">
                  <a:extLst>
                    <a:ext uri="{FF2B5EF4-FFF2-40B4-BE49-F238E27FC236}">
                      <a16:creationId xmlns:a16="http://schemas.microsoft.com/office/drawing/2014/main" id="{1F71F75E-D7D5-48E8-B868-331E5B6C0BD4}"/>
                    </a:ext>
                  </a:extLst>
                </p:cNvPr>
                <p:cNvSpPr txBox="1"/>
                <p:nvPr/>
              </p:nvSpPr>
              <p:spPr>
                <a:xfrm>
                  <a:off x="6605813" y="3951917"/>
                  <a:ext cx="243301" cy="1428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E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NOT</a:t>
                  </a:r>
                  <a:endParaRPr lang="es-ES" sz="1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7679AAA7-BC43-4199-A022-99C635A3309E}"/>
                  </a:ext>
                </a:extLst>
              </p:cNvPr>
              <p:cNvGrpSpPr/>
              <p:nvPr/>
            </p:nvGrpSpPr>
            <p:grpSpPr>
              <a:xfrm>
                <a:off x="5884759" y="3910390"/>
                <a:ext cx="276416" cy="232115"/>
                <a:chOff x="5884759" y="3910390"/>
                <a:chExt cx="276416" cy="232115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295DDA05-972F-49DB-9772-1CBE1CA991BA}"/>
                    </a:ext>
                  </a:extLst>
                </p:cNvPr>
                <p:cNvSpPr/>
                <p:nvPr/>
              </p:nvSpPr>
              <p:spPr>
                <a:xfrm>
                  <a:off x="5906910" y="3910390"/>
                  <a:ext cx="232115" cy="23211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6" name="CuadroTexto 143">
                  <a:extLst>
                    <a:ext uri="{FF2B5EF4-FFF2-40B4-BE49-F238E27FC236}">
                      <a16:creationId xmlns:a16="http://schemas.microsoft.com/office/drawing/2014/main" id="{C2831073-8F2C-43AE-AD14-D7323ACC99C5}"/>
                    </a:ext>
                  </a:extLst>
                </p:cNvPr>
                <p:cNvSpPr txBox="1"/>
                <p:nvPr/>
              </p:nvSpPr>
              <p:spPr>
                <a:xfrm>
                  <a:off x="5884759" y="3936092"/>
                  <a:ext cx="276416" cy="1785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OR</a:t>
                  </a:r>
                  <a:endParaRPr lang="es-ES" sz="4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A9ABC7ED-8FA2-4B5A-AB81-630DC1457EC3}"/>
                  </a:ext>
                </a:extLst>
              </p:cNvPr>
              <p:cNvGrpSpPr/>
              <p:nvPr/>
            </p:nvGrpSpPr>
            <p:grpSpPr>
              <a:xfrm>
                <a:off x="6589256" y="4302777"/>
                <a:ext cx="276416" cy="232115"/>
                <a:chOff x="6589256" y="4302777"/>
                <a:chExt cx="276416" cy="232115"/>
              </a:xfrm>
            </p:grpSpPr>
            <p:sp>
              <p:nvSpPr>
                <p:cNvPr id="83" name="Elipse 82">
                  <a:extLst>
                    <a:ext uri="{FF2B5EF4-FFF2-40B4-BE49-F238E27FC236}">
                      <a16:creationId xmlns:a16="http://schemas.microsoft.com/office/drawing/2014/main" id="{F2CD1DB6-FE1F-44BB-AB6F-9E12618271A6}"/>
                    </a:ext>
                  </a:extLst>
                </p:cNvPr>
                <p:cNvSpPr/>
                <p:nvPr/>
              </p:nvSpPr>
              <p:spPr>
                <a:xfrm>
                  <a:off x="6611406" y="4302777"/>
                  <a:ext cx="232115" cy="23211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4" name="CuadroTexto 142">
                  <a:extLst>
                    <a:ext uri="{FF2B5EF4-FFF2-40B4-BE49-F238E27FC236}">
                      <a16:creationId xmlns:a16="http://schemas.microsoft.com/office/drawing/2014/main" id="{0179169B-8E9A-4298-8238-60E7EB03EB30}"/>
                    </a:ext>
                  </a:extLst>
                </p:cNvPr>
                <p:cNvSpPr txBox="1"/>
                <p:nvPr/>
              </p:nvSpPr>
              <p:spPr>
                <a:xfrm>
                  <a:off x="6589256" y="4329483"/>
                  <a:ext cx="276416" cy="1785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D2</a:t>
                  </a:r>
                  <a:endParaRPr lang="es-ES" sz="4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922ED104-6F44-45FA-8CD6-0920AA9C324B}"/>
                  </a:ext>
                </a:extLst>
              </p:cNvPr>
              <p:cNvGrpSpPr/>
              <p:nvPr/>
            </p:nvGrpSpPr>
            <p:grpSpPr>
              <a:xfrm>
                <a:off x="6241658" y="4302777"/>
                <a:ext cx="276416" cy="232115"/>
                <a:chOff x="6241658" y="4302777"/>
                <a:chExt cx="276416" cy="232115"/>
              </a:xfrm>
            </p:grpSpPr>
            <p:sp>
              <p:nvSpPr>
                <p:cNvPr id="81" name="Elipse 80">
                  <a:extLst>
                    <a:ext uri="{FF2B5EF4-FFF2-40B4-BE49-F238E27FC236}">
                      <a16:creationId xmlns:a16="http://schemas.microsoft.com/office/drawing/2014/main" id="{9672743F-A097-4BEF-B097-D4721C8B745F}"/>
                    </a:ext>
                  </a:extLst>
                </p:cNvPr>
                <p:cNvSpPr/>
                <p:nvPr/>
              </p:nvSpPr>
              <p:spPr>
                <a:xfrm>
                  <a:off x="6261605" y="4302777"/>
                  <a:ext cx="232115" cy="23211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2" name="CuadroTexto 141">
                  <a:extLst>
                    <a:ext uri="{FF2B5EF4-FFF2-40B4-BE49-F238E27FC236}">
                      <a16:creationId xmlns:a16="http://schemas.microsoft.com/office/drawing/2014/main" id="{07084993-6137-4A8A-AA01-EFFD9796AB7D}"/>
                    </a:ext>
                  </a:extLst>
                </p:cNvPr>
                <p:cNvSpPr txBox="1"/>
                <p:nvPr/>
              </p:nvSpPr>
              <p:spPr>
                <a:xfrm>
                  <a:off x="6241658" y="4329483"/>
                  <a:ext cx="276416" cy="1785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D1</a:t>
                  </a:r>
                </a:p>
              </p:txBody>
            </p:sp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93435ACB-0755-4094-8737-E09F3302DC7F}"/>
                  </a:ext>
                </a:extLst>
              </p:cNvPr>
              <p:cNvGrpSpPr/>
              <p:nvPr/>
            </p:nvGrpSpPr>
            <p:grpSpPr>
              <a:xfrm>
                <a:off x="5564198" y="4302777"/>
                <a:ext cx="276416" cy="232115"/>
                <a:chOff x="5564198" y="4302777"/>
                <a:chExt cx="276416" cy="232115"/>
              </a:xfrm>
            </p:grpSpPr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2F977627-E38C-4336-B944-85DF71E6A9C4}"/>
                    </a:ext>
                  </a:extLst>
                </p:cNvPr>
                <p:cNvSpPr/>
                <p:nvPr/>
              </p:nvSpPr>
              <p:spPr>
                <a:xfrm>
                  <a:off x="5586348" y="4302777"/>
                  <a:ext cx="232115" cy="23211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0" name="CuadroTexto 140">
                  <a:extLst>
                    <a:ext uri="{FF2B5EF4-FFF2-40B4-BE49-F238E27FC236}">
                      <a16:creationId xmlns:a16="http://schemas.microsoft.com/office/drawing/2014/main" id="{9DCA3A5E-95CD-4BF9-9CD8-C7D8915697B9}"/>
                    </a:ext>
                  </a:extLst>
                </p:cNvPr>
                <p:cNvSpPr txBox="1"/>
                <p:nvPr/>
              </p:nvSpPr>
              <p:spPr>
                <a:xfrm>
                  <a:off x="5564198" y="4329483"/>
                  <a:ext cx="276416" cy="1785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D0</a:t>
                  </a:r>
                  <a:endParaRPr lang="es-ES" sz="4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30F752E1-ADCA-4C5B-AA97-73FD3A1DC816}"/>
                  </a:ext>
                </a:extLst>
              </p:cNvPr>
              <p:cNvGrpSpPr/>
              <p:nvPr/>
            </p:nvGrpSpPr>
            <p:grpSpPr>
              <a:xfrm>
                <a:off x="6241658" y="3516842"/>
                <a:ext cx="276416" cy="232115"/>
                <a:chOff x="6241658" y="3516842"/>
                <a:chExt cx="276416" cy="232115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20E99CA9-FEF2-4473-AB9D-BEB39A725769}"/>
                    </a:ext>
                  </a:extLst>
                </p:cNvPr>
                <p:cNvSpPr/>
                <p:nvPr/>
              </p:nvSpPr>
              <p:spPr>
                <a:xfrm>
                  <a:off x="6262227" y="3516842"/>
                  <a:ext cx="232115" cy="23211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78" name="CuadroTexto 135">
                  <a:extLst>
                    <a:ext uri="{FF2B5EF4-FFF2-40B4-BE49-F238E27FC236}">
                      <a16:creationId xmlns:a16="http://schemas.microsoft.com/office/drawing/2014/main" id="{E6DDA539-B715-48CA-822E-2FD46A871FB7}"/>
                    </a:ext>
                  </a:extLst>
                </p:cNvPr>
                <p:cNvSpPr txBox="1"/>
                <p:nvPr/>
              </p:nvSpPr>
              <p:spPr>
                <a:xfrm>
                  <a:off x="6241658" y="3559755"/>
                  <a:ext cx="276416" cy="1428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AND</a:t>
                  </a:r>
                </a:p>
              </p:txBody>
            </p:sp>
          </p:grpSp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C783E021-51D9-4679-B06B-FF617A6FA08C}"/>
                  </a:ext>
                </a:extLst>
              </p:cNvPr>
              <p:cNvCxnSpPr>
                <a:cxnSpLocks/>
                <a:stCxn id="77" idx="4"/>
                <a:endCxn id="85" idx="7"/>
              </p:cNvCxnSpPr>
              <p:nvPr/>
            </p:nvCxnSpPr>
            <p:spPr>
              <a:xfrm flipH="1">
                <a:off x="6105032" y="3748957"/>
                <a:ext cx="273252" cy="1954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6808C8C6-F685-4C89-8DD9-B4A05A2E24BF}"/>
                  </a:ext>
                </a:extLst>
              </p:cNvPr>
              <p:cNvCxnSpPr>
                <a:cxnSpLocks/>
                <a:stCxn id="77" idx="4"/>
                <a:endCxn id="87" idx="1"/>
              </p:cNvCxnSpPr>
              <p:nvPr/>
            </p:nvCxnSpPr>
            <p:spPr>
              <a:xfrm>
                <a:off x="6378285" y="3748957"/>
                <a:ext cx="267114" cy="1954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B1473EDF-9DA9-4A69-B477-EDB71D97E49C}"/>
                  </a:ext>
                </a:extLst>
              </p:cNvPr>
              <p:cNvCxnSpPr>
                <a:cxnSpLocks/>
                <a:stCxn id="85" idx="4"/>
                <a:endCxn id="79" idx="7"/>
              </p:cNvCxnSpPr>
              <p:nvPr/>
            </p:nvCxnSpPr>
            <p:spPr>
              <a:xfrm flipH="1">
                <a:off x="5784470" y="4142505"/>
                <a:ext cx="238497" cy="194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>
                <a:extLst>
                  <a:ext uri="{FF2B5EF4-FFF2-40B4-BE49-F238E27FC236}">
                    <a16:creationId xmlns:a16="http://schemas.microsoft.com/office/drawing/2014/main" id="{A5F15757-D7C4-41EF-B4E1-5356DCCF78CF}"/>
                  </a:ext>
                </a:extLst>
              </p:cNvPr>
              <p:cNvCxnSpPr>
                <a:cxnSpLocks/>
                <a:stCxn id="85" idx="4"/>
                <a:endCxn id="81" idx="1"/>
              </p:cNvCxnSpPr>
              <p:nvPr/>
            </p:nvCxnSpPr>
            <p:spPr>
              <a:xfrm>
                <a:off x="6022968" y="4142505"/>
                <a:ext cx="272630" cy="194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2A9AA315-0BFB-4B0B-B6B6-F6618814442F}"/>
                  </a:ext>
                </a:extLst>
              </p:cNvPr>
              <p:cNvCxnSpPr>
                <a:cxnSpLocks/>
                <a:stCxn id="87" idx="4"/>
                <a:endCxn id="83" idx="0"/>
              </p:cNvCxnSpPr>
              <p:nvPr/>
            </p:nvCxnSpPr>
            <p:spPr>
              <a:xfrm>
                <a:off x="6727464" y="4142505"/>
                <a:ext cx="0" cy="160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29BBAF7F-9922-42F1-B4C6-CB5857136A4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349643" y="1721867"/>
              <a:ext cx="11219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F350D603-F3EB-447F-A3B5-FC83262E5E49}"/>
                </a:ext>
              </a:extLst>
            </p:cNvPr>
            <p:cNvSpPr txBox="1"/>
            <p:nvPr/>
          </p:nvSpPr>
          <p:spPr>
            <a:xfrm>
              <a:off x="4297626" y="1379330"/>
              <a:ext cx="1225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Reparación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E4215716-523E-4377-AA6C-1A28DD0873BA}"/>
              </a:ext>
            </a:extLst>
          </p:cNvPr>
          <p:cNvGrpSpPr/>
          <p:nvPr/>
        </p:nvGrpSpPr>
        <p:grpSpPr>
          <a:xfrm>
            <a:off x="7372052" y="3696873"/>
            <a:ext cx="2277274" cy="2558806"/>
            <a:chOff x="7199150" y="4274734"/>
            <a:chExt cx="880616" cy="98948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DDE4254-CFF7-4C73-A169-3B8510DE7639}"/>
                </a:ext>
              </a:extLst>
            </p:cNvPr>
            <p:cNvGrpSpPr/>
            <p:nvPr/>
          </p:nvGrpSpPr>
          <p:grpSpPr>
            <a:xfrm>
              <a:off x="7528939" y="4274734"/>
              <a:ext cx="232115" cy="232114"/>
              <a:chOff x="7528939" y="4274734"/>
              <a:chExt cx="232115" cy="232114"/>
            </a:xfrm>
          </p:grpSpPr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7DE19A26-0511-4EB7-9F4D-F2F0F6510943}"/>
                  </a:ext>
                </a:extLst>
              </p:cNvPr>
              <p:cNvSpPr/>
              <p:nvPr/>
            </p:nvSpPr>
            <p:spPr>
              <a:xfrm>
                <a:off x="7528939" y="4274734"/>
                <a:ext cx="232115" cy="23211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6" name="CuadroTexto 152">
                <a:extLst>
                  <a:ext uri="{FF2B5EF4-FFF2-40B4-BE49-F238E27FC236}">
                    <a16:creationId xmlns:a16="http://schemas.microsoft.com/office/drawing/2014/main" id="{BC02A87A-96A7-4170-9EDA-353CD7BC7899}"/>
                  </a:ext>
                </a:extLst>
              </p:cNvPr>
              <p:cNvSpPr txBox="1"/>
              <p:nvPr/>
            </p:nvSpPr>
            <p:spPr>
              <a:xfrm>
                <a:off x="7528939" y="4300436"/>
                <a:ext cx="230265" cy="1785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</a:t>
                </a:r>
                <a:endParaRPr lang="es-ES" sz="1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93" name="Grupo 92">
              <a:extLst>
                <a:ext uri="{FF2B5EF4-FFF2-40B4-BE49-F238E27FC236}">
                  <a16:creationId xmlns:a16="http://schemas.microsoft.com/office/drawing/2014/main" id="{45A41D16-A79E-45DB-BF06-DCA1DB73C2C1}"/>
                </a:ext>
              </a:extLst>
            </p:cNvPr>
            <p:cNvGrpSpPr/>
            <p:nvPr/>
          </p:nvGrpSpPr>
          <p:grpSpPr>
            <a:xfrm>
              <a:off x="7199150" y="4652452"/>
              <a:ext cx="254264" cy="232114"/>
              <a:chOff x="7199150" y="4652452"/>
              <a:chExt cx="254264" cy="232114"/>
            </a:xfrm>
          </p:grpSpPr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76C53E83-C170-4E80-940B-335E072B0D36}"/>
                  </a:ext>
                </a:extLst>
              </p:cNvPr>
              <p:cNvSpPr/>
              <p:nvPr/>
            </p:nvSpPr>
            <p:spPr>
              <a:xfrm>
                <a:off x="7210226" y="4652452"/>
                <a:ext cx="232115" cy="23211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4" name="CuadroTexto 149">
                <a:extLst>
                  <a:ext uri="{FF2B5EF4-FFF2-40B4-BE49-F238E27FC236}">
                    <a16:creationId xmlns:a16="http://schemas.microsoft.com/office/drawing/2014/main" id="{C05C3B3B-D3BE-4D2C-9B1C-CC0A414AC848}"/>
                  </a:ext>
                </a:extLst>
              </p:cNvPr>
              <p:cNvSpPr txBox="1"/>
              <p:nvPr/>
            </p:nvSpPr>
            <p:spPr>
              <a:xfrm>
                <a:off x="7199150" y="4695365"/>
                <a:ext cx="254264" cy="1428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</a:t>
                </a:r>
                <a:endParaRPr lang="es-E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5D49C384-2F08-4B09-AB61-1DF5B2CBF861}"/>
                </a:ext>
              </a:extLst>
            </p:cNvPr>
            <p:cNvGrpSpPr/>
            <p:nvPr/>
          </p:nvGrpSpPr>
          <p:grpSpPr>
            <a:xfrm>
              <a:off x="7210225" y="5032102"/>
              <a:ext cx="232115" cy="232115"/>
              <a:chOff x="7210225" y="5032102"/>
              <a:chExt cx="232115" cy="232115"/>
            </a:xfrm>
          </p:grpSpPr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31C50B01-AC22-431E-BCDA-BEB4B4B451BD}"/>
                  </a:ext>
                </a:extLst>
              </p:cNvPr>
              <p:cNvSpPr/>
              <p:nvPr/>
            </p:nvSpPr>
            <p:spPr>
              <a:xfrm>
                <a:off x="7210225" y="5032102"/>
                <a:ext cx="232115" cy="232115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2" name="CuadroTexto 147">
                <a:extLst>
                  <a:ext uri="{FF2B5EF4-FFF2-40B4-BE49-F238E27FC236}">
                    <a16:creationId xmlns:a16="http://schemas.microsoft.com/office/drawing/2014/main" id="{F9DCD343-B48A-4598-8F6E-E416A70F7639}"/>
                  </a:ext>
                </a:extLst>
              </p:cNvPr>
              <p:cNvSpPr txBox="1"/>
              <p:nvPr/>
            </p:nvSpPr>
            <p:spPr>
              <a:xfrm>
                <a:off x="7210225" y="5057805"/>
                <a:ext cx="232114" cy="1785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D0</a:t>
                </a:r>
                <a:endParaRPr lang="es-ES" sz="4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5C287D97-EB63-451B-8130-7BB5C943E481}"/>
                </a:ext>
              </a:extLst>
            </p:cNvPr>
            <p:cNvGrpSpPr/>
            <p:nvPr/>
          </p:nvGrpSpPr>
          <p:grpSpPr>
            <a:xfrm>
              <a:off x="7847651" y="4652452"/>
              <a:ext cx="232115" cy="232114"/>
              <a:chOff x="7847651" y="4652452"/>
              <a:chExt cx="232115" cy="232114"/>
            </a:xfrm>
          </p:grpSpPr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45C486CA-3106-4CDF-9898-DACF634DD1B3}"/>
                  </a:ext>
                </a:extLst>
              </p:cNvPr>
              <p:cNvSpPr/>
              <p:nvPr/>
            </p:nvSpPr>
            <p:spPr>
              <a:xfrm>
                <a:off x="7847651" y="4652452"/>
                <a:ext cx="232115" cy="232114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0" name="CuadroTexto 145">
                <a:extLst>
                  <a:ext uri="{FF2B5EF4-FFF2-40B4-BE49-F238E27FC236}">
                    <a16:creationId xmlns:a16="http://schemas.microsoft.com/office/drawing/2014/main" id="{79B286C0-1A0E-4F38-A0C0-942A16B7B1E9}"/>
                  </a:ext>
                </a:extLst>
              </p:cNvPr>
              <p:cNvSpPr txBox="1"/>
              <p:nvPr/>
            </p:nvSpPr>
            <p:spPr>
              <a:xfrm>
                <a:off x="7847651" y="4678154"/>
                <a:ext cx="232115" cy="1785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D1</a:t>
                </a:r>
              </a:p>
            </p:txBody>
          </p:sp>
        </p:grp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E4CDA753-66D2-4B05-9C00-A6AE2D6E9E3A}"/>
                </a:ext>
              </a:extLst>
            </p:cNvPr>
            <p:cNvCxnSpPr>
              <a:cxnSpLocks/>
              <a:stCxn id="105" idx="4"/>
              <a:endCxn id="103" idx="7"/>
            </p:cNvCxnSpPr>
            <p:nvPr/>
          </p:nvCxnSpPr>
          <p:spPr>
            <a:xfrm flipH="1">
              <a:off x="7408349" y="4506848"/>
              <a:ext cx="236648" cy="1795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56277FB9-FDCD-4BA9-9F56-01B81C41B289}"/>
                </a:ext>
              </a:extLst>
            </p:cNvPr>
            <p:cNvCxnSpPr>
              <a:cxnSpLocks/>
              <a:stCxn id="105" idx="4"/>
              <a:endCxn id="99" idx="1"/>
            </p:cNvCxnSpPr>
            <p:nvPr/>
          </p:nvCxnSpPr>
          <p:spPr>
            <a:xfrm>
              <a:off x="7644997" y="4506848"/>
              <a:ext cx="236647" cy="1795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2F47A299-AED9-47E5-A09E-9A904A5E177B}"/>
                </a:ext>
              </a:extLst>
            </p:cNvPr>
            <p:cNvCxnSpPr>
              <a:cxnSpLocks/>
              <a:stCxn id="103" idx="4"/>
              <a:endCxn id="101" idx="0"/>
            </p:cNvCxnSpPr>
            <p:nvPr/>
          </p:nvCxnSpPr>
          <p:spPr>
            <a:xfrm flipH="1">
              <a:off x="7326283" y="4884566"/>
              <a:ext cx="1" cy="1475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0C784488-6E85-451C-98BC-2029F1740DA0}"/>
              </a:ext>
            </a:extLst>
          </p:cNvPr>
          <p:cNvCxnSpPr>
            <a:cxnSpLocks/>
          </p:cNvCxnSpPr>
          <p:nvPr/>
        </p:nvCxnSpPr>
        <p:spPr>
          <a:xfrm rot="10800000" flipH="1">
            <a:off x="5747637" y="5029578"/>
            <a:ext cx="11219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B2729137-8D58-4B73-974C-CCEA5FC40A19}"/>
              </a:ext>
            </a:extLst>
          </p:cNvPr>
          <p:cNvSpPr txBox="1"/>
          <p:nvPr/>
        </p:nvSpPr>
        <p:spPr>
          <a:xfrm>
            <a:off x="5695620" y="4687041"/>
            <a:ext cx="122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Reparación</a:t>
            </a:r>
          </a:p>
        </p:txBody>
      </p:sp>
    </p:spTree>
    <p:extLst>
      <p:ext uri="{BB962C8B-B14F-4D97-AF65-F5344CB8AC3E}">
        <p14:creationId xmlns:p14="http://schemas.microsoft.com/office/powerpoint/2010/main" val="2213927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12</cp:revision>
  <dcterms:created xsi:type="dcterms:W3CDTF">2019-05-01T16:59:38Z</dcterms:created>
  <dcterms:modified xsi:type="dcterms:W3CDTF">2019-05-01T22:58:02Z</dcterms:modified>
</cp:coreProperties>
</file>