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1300DE3-1B4B-450C-AA2E-76BDC31C7CF4}"/>
              </a:ext>
            </a:extLst>
          </p:cNvPr>
          <p:cNvGrpSpPr/>
          <p:nvPr/>
        </p:nvGrpSpPr>
        <p:grpSpPr>
          <a:xfrm>
            <a:off x="-17701" y="472826"/>
            <a:ext cx="5584201" cy="5012512"/>
            <a:chOff x="-130910" y="0"/>
            <a:chExt cx="2302406" cy="2066733"/>
          </a:xfrm>
        </p:grpSpPr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26DFF8FE-A4A7-4D08-8A82-8157C47EBA85}"/>
                </a:ext>
              </a:extLst>
            </p:cNvPr>
            <p:cNvGrpSpPr/>
            <p:nvPr/>
          </p:nvGrpSpPr>
          <p:grpSpPr>
            <a:xfrm>
              <a:off x="623181" y="53146"/>
              <a:ext cx="1548315" cy="2013587"/>
              <a:chOff x="413824" y="-22568"/>
              <a:chExt cx="1548315" cy="2013587"/>
            </a:xfrm>
          </p:grpSpPr>
          <p:sp>
            <p:nvSpPr>
              <p:cNvPr id="55" name="CuadroTexto 83">
                <a:extLst>
                  <a:ext uri="{FF2B5EF4-FFF2-40B4-BE49-F238E27FC236}">
                    <a16:creationId xmlns:a16="http://schemas.microsoft.com/office/drawing/2014/main" id="{FAA6A0EA-6E35-48A0-AA0E-BAA1565CC7A2}"/>
                  </a:ext>
                </a:extLst>
              </p:cNvPr>
              <p:cNvSpPr txBox="1"/>
              <p:nvPr/>
            </p:nvSpPr>
            <p:spPr>
              <a:xfrm>
                <a:off x="428723" y="1643599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6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6" name="CuadroTexto 83">
                <a:extLst>
                  <a:ext uri="{FF2B5EF4-FFF2-40B4-BE49-F238E27FC236}">
                    <a16:creationId xmlns:a16="http://schemas.microsoft.com/office/drawing/2014/main" id="{0EE48038-5731-499A-9C33-AA21F0794C8B}"/>
                  </a:ext>
                </a:extLst>
              </p:cNvPr>
              <p:cNvSpPr txBox="1"/>
              <p:nvPr/>
            </p:nvSpPr>
            <p:spPr>
              <a:xfrm>
                <a:off x="427595" y="1240399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B2B7C27C-D5AA-4637-8DF8-ED4E256FD0C3}"/>
                  </a:ext>
                </a:extLst>
              </p:cNvPr>
              <p:cNvGrpSpPr/>
              <p:nvPr/>
            </p:nvGrpSpPr>
            <p:grpSpPr>
              <a:xfrm>
                <a:off x="413824" y="-2"/>
                <a:ext cx="1548315" cy="1977508"/>
                <a:chOff x="5339406" y="1285613"/>
                <a:chExt cx="1170394" cy="1494199"/>
              </a:xfrm>
              <a:noFill/>
            </p:grpSpPr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41D332EB-A644-4C68-88A4-14642539196B}"/>
                    </a:ext>
                  </a:extLst>
                </p:cNvPr>
                <p:cNvSpPr/>
                <p:nvPr/>
              </p:nvSpPr>
              <p:spPr>
                <a:xfrm>
                  <a:off x="5339406" y="2236336"/>
                  <a:ext cx="232115" cy="23211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660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83DC60DF-9AC4-4389-AF84-BB37FADB5C2F}"/>
                    </a:ext>
                  </a:extLst>
                </p:cNvPr>
                <p:cNvSpPr/>
                <p:nvPr/>
              </p:nvSpPr>
              <p:spPr>
                <a:xfrm>
                  <a:off x="5339406" y="2547698"/>
                  <a:ext cx="232115" cy="23211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660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F6A07280-499F-4519-AFEC-0BC802E55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5464" y="2468450"/>
                  <a:ext cx="0" cy="79248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Grupo 70">
                  <a:extLst>
                    <a:ext uri="{FF2B5EF4-FFF2-40B4-BE49-F238E27FC236}">
                      <a16:creationId xmlns:a16="http://schemas.microsoft.com/office/drawing/2014/main" id="{8F3A0EC8-2AAC-4BFD-8C48-C91CDE68BCEF}"/>
                    </a:ext>
                  </a:extLst>
                </p:cNvPr>
                <p:cNvGrpSpPr/>
                <p:nvPr/>
              </p:nvGrpSpPr>
              <p:grpSpPr>
                <a:xfrm>
                  <a:off x="5339406" y="1285613"/>
                  <a:ext cx="1170394" cy="1493628"/>
                  <a:chOff x="5339406" y="1285613"/>
                  <a:chExt cx="1170394" cy="1493628"/>
                </a:xfrm>
                <a:grpFill/>
              </p:grpSpPr>
              <p:grpSp>
                <p:nvGrpSpPr>
                  <p:cNvPr id="73" name="Grupo 72">
                    <a:extLst>
                      <a:ext uri="{FF2B5EF4-FFF2-40B4-BE49-F238E27FC236}">
                        <a16:creationId xmlns:a16="http://schemas.microsoft.com/office/drawing/2014/main" id="{D93A6459-02E3-4038-9A7F-AC37D597D853}"/>
                      </a:ext>
                    </a:extLst>
                  </p:cNvPr>
                  <p:cNvGrpSpPr/>
                  <p:nvPr/>
                </p:nvGrpSpPr>
                <p:grpSpPr>
                  <a:xfrm>
                    <a:off x="5339406" y="1285613"/>
                    <a:ext cx="1170394" cy="1181037"/>
                    <a:chOff x="5339406" y="1285613"/>
                    <a:chExt cx="1170394" cy="1181037"/>
                  </a:xfrm>
                  <a:grpFill/>
                </p:grpSpPr>
                <p:grpSp>
                  <p:nvGrpSpPr>
                    <p:cNvPr id="76" name="Grupo 75">
                      <a:extLst>
                        <a:ext uri="{FF2B5EF4-FFF2-40B4-BE49-F238E27FC236}">
                          <a16:creationId xmlns:a16="http://schemas.microsoft.com/office/drawing/2014/main" id="{39B151CB-2C2F-485E-9817-59B4FDC5C7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9406" y="1285613"/>
                      <a:ext cx="1170394" cy="874048"/>
                      <a:chOff x="5339406" y="1285613"/>
                      <a:chExt cx="1170394" cy="874048"/>
                    </a:xfrm>
                    <a:grpFill/>
                  </p:grpSpPr>
                  <p:grpSp>
                    <p:nvGrpSpPr>
                      <p:cNvPr id="79" name="Grupo 78">
                        <a:extLst>
                          <a:ext uri="{FF2B5EF4-FFF2-40B4-BE49-F238E27FC236}">
                            <a16:creationId xmlns:a16="http://schemas.microsoft.com/office/drawing/2014/main" id="{035ECFE2-759C-426F-BBF0-974D2D3578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50352" y="1285613"/>
                        <a:ext cx="659448" cy="564496"/>
                        <a:chOff x="5850352" y="1285613"/>
                        <a:chExt cx="659448" cy="564496"/>
                      </a:xfrm>
                      <a:grpFill/>
                    </p:grpSpPr>
                    <p:sp>
                      <p:nvSpPr>
                        <p:cNvPr id="90" name="Elipse 89">
                          <a:extLst>
                            <a:ext uri="{FF2B5EF4-FFF2-40B4-BE49-F238E27FC236}">
                              <a16:creationId xmlns:a16="http://schemas.microsoft.com/office/drawing/2014/main" id="{CF3B22D3-87A6-41A4-9F63-F155B253B3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64864" y="1285613"/>
                          <a:ext cx="232115" cy="232114"/>
                        </a:xfrm>
                        <a:prstGeom prst="ellips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1" name="Elipse 90">
                          <a:extLst>
                            <a:ext uri="{FF2B5EF4-FFF2-40B4-BE49-F238E27FC236}">
                              <a16:creationId xmlns:a16="http://schemas.microsoft.com/office/drawing/2014/main" id="{B536C34A-D19C-49AF-9554-C2A313254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64863" y="1613449"/>
                          <a:ext cx="232115" cy="232114"/>
                        </a:xfrm>
                        <a:prstGeom prst="ellips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2" name="Elipse 91">
                          <a:extLst>
                            <a:ext uri="{FF2B5EF4-FFF2-40B4-BE49-F238E27FC236}">
                              <a16:creationId xmlns:a16="http://schemas.microsoft.com/office/drawing/2014/main" id="{A10E5914-74DE-4FD4-987B-7910757950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7685" y="1617995"/>
                          <a:ext cx="232115" cy="232114"/>
                        </a:xfrm>
                        <a:prstGeom prst="ellips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cxnSp>
                      <p:nvCxnSpPr>
                        <p:cNvPr id="93" name="Conector recto 92">
                          <a:extLst>
                            <a:ext uri="{FF2B5EF4-FFF2-40B4-BE49-F238E27FC236}">
                              <a16:creationId xmlns:a16="http://schemas.microsoft.com/office/drawing/2014/main" id="{9946E72C-65FE-4C2C-81E7-752FCBF6F36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6080921" y="1517727"/>
                          <a:ext cx="1" cy="95722"/>
                        </a:xfrm>
                        <a:prstGeom prst="lin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Conector recto 93">
                          <a:extLst>
                            <a:ext uri="{FF2B5EF4-FFF2-40B4-BE49-F238E27FC236}">
                              <a16:creationId xmlns:a16="http://schemas.microsoft.com/office/drawing/2014/main" id="{F78CC7D1-3572-48D4-A3DD-E6C09DE85D1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080922" y="1517727"/>
                          <a:ext cx="230755" cy="134260"/>
                        </a:xfrm>
                        <a:prstGeom prst="lin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" name="Conector recto 94">
                          <a:extLst>
                            <a:ext uri="{FF2B5EF4-FFF2-40B4-BE49-F238E27FC236}">
                              <a16:creationId xmlns:a16="http://schemas.microsoft.com/office/drawing/2014/main" id="{ADA52A9A-60F4-4812-9BE0-8C2E1BB0A37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850352" y="1517727"/>
                          <a:ext cx="230570" cy="127921"/>
                        </a:xfrm>
                        <a:prstGeom prst="lin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0" name="Grupo 79">
                        <a:extLst>
                          <a:ext uri="{FF2B5EF4-FFF2-40B4-BE49-F238E27FC236}">
                            <a16:creationId xmlns:a16="http://schemas.microsoft.com/office/drawing/2014/main" id="{F55FB158-38BA-4E2A-9667-DD2C285D3A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39406" y="1611656"/>
                        <a:ext cx="857759" cy="545310"/>
                        <a:chOff x="5339406" y="1611656"/>
                        <a:chExt cx="857759" cy="545310"/>
                      </a:xfrm>
                      <a:grpFill/>
                    </p:grpSpPr>
                    <p:sp>
                      <p:nvSpPr>
                        <p:cNvPr id="83" name="Elipse 82">
                          <a:extLst>
                            <a:ext uri="{FF2B5EF4-FFF2-40B4-BE49-F238E27FC236}">
                              <a16:creationId xmlns:a16="http://schemas.microsoft.com/office/drawing/2014/main" id="{1CF5CD05-FDB4-4131-91F4-8D660B9068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52229" y="1611656"/>
                          <a:ext cx="232115" cy="232114"/>
                        </a:xfrm>
                        <a:prstGeom prst="ellips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4" name="Elipse 83">
                          <a:extLst>
                            <a:ext uri="{FF2B5EF4-FFF2-40B4-BE49-F238E27FC236}">
                              <a16:creationId xmlns:a16="http://schemas.microsoft.com/office/drawing/2014/main" id="{4FD5583E-7242-4A3C-924D-21A3BE3F66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52228" y="1923155"/>
                          <a:ext cx="232115" cy="232114"/>
                        </a:xfrm>
                        <a:prstGeom prst="ellips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5" name="Elipse 84">
                          <a:extLst>
                            <a:ext uri="{FF2B5EF4-FFF2-40B4-BE49-F238E27FC236}">
                              <a16:creationId xmlns:a16="http://schemas.microsoft.com/office/drawing/2014/main" id="{4555C6B5-48E5-48BE-A348-80366E6BB4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65050" y="1924852"/>
                          <a:ext cx="232115" cy="232114"/>
                        </a:xfrm>
                        <a:prstGeom prst="ellips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6" name="Elipse 85">
                          <a:extLst>
                            <a:ext uri="{FF2B5EF4-FFF2-40B4-BE49-F238E27FC236}">
                              <a16:creationId xmlns:a16="http://schemas.microsoft.com/office/drawing/2014/main" id="{AE0946FB-8B56-4DAC-9905-28516021C3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39406" y="1918811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cxnSp>
                      <p:nvCxnSpPr>
                        <p:cNvPr id="87" name="Conector recto 86">
                          <a:extLst>
                            <a:ext uri="{FF2B5EF4-FFF2-40B4-BE49-F238E27FC236}">
                              <a16:creationId xmlns:a16="http://schemas.microsoft.com/office/drawing/2014/main" id="{2CE637B5-9930-405D-B6EE-DFE0E53E20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768286" y="1843770"/>
                          <a:ext cx="1" cy="79385"/>
                        </a:xfrm>
                        <a:prstGeom prst="lin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Conector recto 87">
                          <a:extLst>
                            <a:ext uri="{FF2B5EF4-FFF2-40B4-BE49-F238E27FC236}">
                              <a16:creationId xmlns:a16="http://schemas.microsoft.com/office/drawing/2014/main" id="{5D5F4267-5D17-4AF0-BE00-CB49C9E5BE0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68287" y="1843770"/>
                          <a:ext cx="230755" cy="115074"/>
                        </a:xfrm>
                        <a:prstGeom prst="lin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9" name="Conector recto 88">
                          <a:extLst>
                            <a:ext uri="{FF2B5EF4-FFF2-40B4-BE49-F238E27FC236}">
                              <a16:creationId xmlns:a16="http://schemas.microsoft.com/office/drawing/2014/main" id="{90120756-6C6E-4738-98E7-6630C92407B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537529" y="1843770"/>
                          <a:ext cx="230758" cy="109033"/>
                        </a:xfrm>
                        <a:prstGeom prst="lin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1" name="Elipse 80">
                        <a:extLst>
                          <a:ext uri="{FF2B5EF4-FFF2-40B4-BE49-F238E27FC236}">
                            <a16:creationId xmlns:a16="http://schemas.microsoft.com/office/drawing/2014/main" id="{27216E73-9D5C-4C6A-9611-EDE0CD4DB6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77685" y="1927547"/>
                        <a:ext cx="232115" cy="232114"/>
                      </a:xfrm>
                      <a:prstGeom prst="ellipse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sz="66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82" name="Conector recto 81">
                        <a:extLst>
                          <a:ext uri="{FF2B5EF4-FFF2-40B4-BE49-F238E27FC236}">
                            <a16:creationId xmlns:a16="http://schemas.microsoft.com/office/drawing/2014/main" id="{7AA4FB68-77A2-401A-862C-A766DD606C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93743" y="1850109"/>
                        <a:ext cx="0" cy="77438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7" name="Elipse 76">
                      <a:extLst>
                        <a:ext uri="{FF2B5EF4-FFF2-40B4-BE49-F238E27FC236}">
                          <a16:creationId xmlns:a16="http://schemas.microsoft.com/office/drawing/2014/main" id="{A033016C-10ED-4328-96AD-0E6987A4E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64863" y="2234536"/>
                      <a:ext cx="232115" cy="232114"/>
                    </a:xfrm>
                    <a:prstGeom prst="ellips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78" name="Conector recto 77">
                      <a:extLst>
                        <a:ext uri="{FF2B5EF4-FFF2-40B4-BE49-F238E27FC236}">
                          <a16:creationId xmlns:a16="http://schemas.microsoft.com/office/drawing/2014/main" id="{1DDA5351-3214-4A03-8312-19E7D24A69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080921" y="2156966"/>
                      <a:ext cx="187" cy="7757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4" name="Elipse 73">
                    <a:extLst>
                      <a:ext uri="{FF2B5EF4-FFF2-40B4-BE49-F238E27FC236}">
                        <a16:creationId xmlns:a16="http://schemas.microsoft.com/office/drawing/2014/main" id="{B56ACF17-4CB9-4985-B50E-30BAC3703665}"/>
                      </a:ext>
                    </a:extLst>
                  </p:cNvPr>
                  <p:cNvSpPr/>
                  <p:nvPr/>
                </p:nvSpPr>
                <p:spPr>
                  <a:xfrm>
                    <a:off x="5964863" y="2547127"/>
                    <a:ext cx="232115" cy="232114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660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75" name="Conector recto 74">
                    <a:extLst>
                      <a:ext uri="{FF2B5EF4-FFF2-40B4-BE49-F238E27FC236}">
                        <a16:creationId xmlns:a16="http://schemas.microsoft.com/office/drawing/2014/main" id="{0D730B08-CA90-4132-86CC-27D248C24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0921" y="2466650"/>
                    <a:ext cx="0" cy="80477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DC9D8505-C145-404B-ADD5-FCBAA613F8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5464" y="2150925"/>
                  <a:ext cx="0" cy="82667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CuadroTexto 83">
                <a:extLst>
                  <a:ext uri="{FF2B5EF4-FFF2-40B4-BE49-F238E27FC236}">
                    <a16:creationId xmlns:a16="http://schemas.microsoft.com/office/drawing/2014/main" id="{A4DEAEDB-1F25-48F5-833E-256740AA9C2A}"/>
                  </a:ext>
                </a:extLst>
              </p:cNvPr>
              <p:cNvSpPr txBox="1"/>
              <p:nvPr/>
            </p:nvSpPr>
            <p:spPr>
              <a:xfrm>
                <a:off x="1255485" y="1643598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4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9" name="CuadroTexto 83">
                <a:extLst>
                  <a:ext uri="{FF2B5EF4-FFF2-40B4-BE49-F238E27FC236}">
                    <a16:creationId xmlns:a16="http://schemas.microsoft.com/office/drawing/2014/main" id="{10098A6E-39E7-46AE-8D2C-636750CE4E59}"/>
                  </a:ext>
                </a:extLst>
              </p:cNvPr>
              <p:cNvSpPr txBox="1"/>
              <p:nvPr/>
            </p:nvSpPr>
            <p:spPr>
              <a:xfrm>
                <a:off x="1672164" y="821597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7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0" name="CuadroTexto 83">
                <a:extLst>
                  <a:ext uri="{FF2B5EF4-FFF2-40B4-BE49-F238E27FC236}">
                    <a16:creationId xmlns:a16="http://schemas.microsoft.com/office/drawing/2014/main" id="{DEE76E76-1EDF-43E0-8459-F687CCAC121E}"/>
                  </a:ext>
                </a:extLst>
              </p:cNvPr>
              <p:cNvSpPr txBox="1"/>
              <p:nvPr/>
            </p:nvSpPr>
            <p:spPr>
              <a:xfrm>
                <a:off x="849616" y="787567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1" name="CuadroTexto 83">
                <a:extLst>
                  <a:ext uri="{FF2B5EF4-FFF2-40B4-BE49-F238E27FC236}">
                    <a16:creationId xmlns:a16="http://schemas.microsoft.com/office/drawing/2014/main" id="{77655F45-54A7-4B26-AF0A-469E94B05F26}"/>
                  </a:ext>
                </a:extLst>
              </p:cNvPr>
              <p:cNvSpPr txBox="1"/>
              <p:nvPr/>
            </p:nvSpPr>
            <p:spPr>
              <a:xfrm>
                <a:off x="1261426" y="388062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2" name="CuadroTexto 83">
                <a:extLst>
                  <a:ext uri="{FF2B5EF4-FFF2-40B4-BE49-F238E27FC236}">
                    <a16:creationId xmlns:a16="http://schemas.microsoft.com/office/drawing/2014/main" id="{BB918A62-B1AA-417F-9BD5-F16977628CD8}"/>
                  </a:ext>
                </a:extLst>
              </p:cNvPr>
              <p:cNvSpPr txBox="1"/>
              <p:nvPr/>
            </p:nvSpPr>
            <p:spPr>
              <a:xfrm>
                <a:off x="1255554" y="-22568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3" name="CuadroTexto 83">
                <a:extLst>
                  <a:ext uri="{FF2B5EF4-FFF2-40B4-BE49-F238E27FC236}">
                    <a16:creationId xmlns:a16="http://schemas.microsoft.com/office/drawing/2014/main" id="{B0F2B5DF-D3E6-4E36-888A-9B66CA66FE79}"/>
                  </a:ext>
                </a:extLst>
              </p:cNvPr>
              <p:cNvSpPr txBox="1"/>
              <p:nvPr/>
            </p:nvSpPr>
            <p:spPr>
              <a:xfrm>
                <a:off x="846297" y="411388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4" name="CuadroTexto 83">
                <a:extLst>
                  <a:ext uri="{FF2B5EF4-FFF2-40B4-BE49-F238E27FC236}">
                    <a16:creationId xmlns:a16="http://schemas.microsoft.com/office/drawing/2014/main" id="{49951FD4-1A54-4DDC-9762-2A4600FEBB3F}"/>
                  </a:ext>
                </a:extLst>
              </p:cNvPr>
              <p:cNvSpPr txBox="1"/>
              <p:nvPr/>
            </p:nvSpPr>
            <p:spPr>
              <a:xfrm>
                <a:off x="427595" y="822322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5" name="CuadroTexto 83">
                <a:extLst>
                  <a:ext uri="{FF2B5EF4-FFF2-40B4-BE49-F238E27FC236}">
                    <a16:creationId xmlns:a16="http://schemas.microsoft.com/office/drawing/2014/main" id="{6277C447-2141-4D8A-A5F2-F74C7DA275D1}"/>
                  </a:ext>
                </a:extLst>
              </p:cNvPr>
              <p:cNvSpPr txBox="1"/>
              <p:nvPr/>
            </p:nvSpPr>
            <p:spPr>
              <a:xfrm>
                <a:off x="1255486" y="822322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6" name="CuadroTexto 83">
                <a:extLst>
                  <a:ext uri="{FF2B5EF4-FFF2-40B4-BE49-F238E27FC236}">
                    <a16:creationId xmlns:a16="http://schemas.microsoft.com/office/drawing/2014/main" id="{52D33899-3755-42BE-A42C-AE586C3C12CE}"/>
                  </a:ext>
                </a:extLst>
              </p:cNvPr>
              <p:cNvSpPr txBox="1"/>
              <p:nvPr/>
            </p:nvSpPr>
            <p:spPr>
              <a:xfrm>
                <a:off x="1257890" y="1240399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7" name="CuadroTexto 83">
                <a:extLst>
                  <a:ext uri="{FF2B5EF4-FFF2-40B4-BE49-F238E27FC236}">
                    <a16:creationId xmlns:a16="http://schemas.microsoft.com/office/drawing/2014/main" id="{7C9C350F-5B9E-472F-8BED-761B5F3AD696}"/>
                  </a:ext>
                </a:extLst>
              </p:cNvPr>
              <p:cNvSpPr txBox="1"/>
              <p:nvPr/>
            </p:nvSpPr>
            <p:spPr>
              <a:xfrm>
                <a:off x="1669684" y="419778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CuadroTexto 83">
                  <a:extLst>
                    <a:ext uri="{FF2B5EF4-FFF2-40B4-BE49-F238E27FC236}">
                      <a16:creationId xmlns:a16="http://schemas.microsoft.com/office/drawing/2014/main" id="{41C93CB7-50CC-4093-BC28-C055D123405B}"/>
                    </a:ext>
                  </a:extLst>
                </p:cNvPr>
                <p:cNvSpPr txBox="1"/>
                <p:nvPr/>
              </p:nvSpPr>
              <p:spPr>
                <a:xfrm>
                  <a:off x="-130910" y="0"/>
                  <a:ext cx="1024495" cy="133032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∷=7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s-ES" sz="28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s-ES" sz="28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s-ES" sz="28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∷=6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∷=4</m:t>
                        </m:r>
                      </m:oMath>
                    </m:oMathPara>
                  </a14:m>
                  <a:endParaRPr lang="es-ES" sz="2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2" name="CuadroTexto 83">
                  <a:extLst>
                    <a:ext uri="{FF2B5EF4-FFF2-40B4-BE49-F238E27FC236}">
                      <a16:creationId xmlns:a16="http://schemas.microsoft.com/office/drawing/2014/main" id="{41C93CB7-50CC-4093-BC28-C055D1234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0910" y="0"/>
                  <a:ext cx="1024495" cy="13303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A466040-425B-427E-8459-E0257B8189D7}"/>
              </a:ext>
            </a:extLst>
          </p:cNvPr>
          <p:cNvGrpSpPr/>
          <p:nvPr/>
        </p:nvGrpSpPr>
        <p:grpSpPr>
          <a:xfrm>
            <a:off x="6493661" y="472826"/>
            <a:ext cx="5455195" cy="5012510"/>
            <a:chOff x="-83433" y="0"/>
            <a:chExt cx="2249105" cy="2066732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997C565-8B90-4DF7-BDC0-325E870A2A34}"/>
                </a:ext>
              </a:extLst>
            </p:cNvPr>
            <p:cNvGrpSpPr/>
            <p:nvPr/>
          </p:nvGrpSpPr>
          <p:grpSpPr>
            <a:xfrm>
              <a:off x="617357" y="54269"/>
              <a:ext cx="1548315" cy="2012463"/>
              <a:chOff x="413824" y="-21445"/>
              <a:chExt cx="1548315" cy="2012463"/>
            </a:xfrm>
          </p:grpSpPr>
          <p:sp>
            <p:nvSpPr>
              <p:cNvPr id="10" name="CuadroTexto 83">
                <a:extLst>
                  <a:ext uri="{FF2B5EF4-FFF2-40B4-BE49-F238E27FC236}">
                    <a16:creationId xmlns:a16="http://schemas.microsoft.com/office/drawing/2014/main" id="{89079478-DAD5-4073-980E-D8869A47DA8F}"/>
                  </a:ext>
                </a:extLst>
              </p:cNvPr>
              <p:cNvSpPr txBox="1"/>
              <p:nvPr/>
            </p:nvSpPr>
            <p:spPr>
              <a:xfrm>
                <a:off x="427878" y="1643598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6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1" name="CuadroTexto 83">
                <a:extLst>
                  <a:ext uri="{FF2B5EF4-FFF2-40B4-BE49-F238E27FC236}">
                    <a16:creationId xmlns:a16="http://schemas.microsoft.com/office/drawing/2014/main" id="{C09737BC-1CAE-46D3-8B28-8E50ACE31205}"/>
                  </a:ext>
                </a:extLst>
              </p:cNvPr>
              <p:cNvSpPr txBox="1"/>
              <p:nvPr/>
            </p:nvSpPr>
            <p:spPr>
              <a:xfrm>
                <a:off x="427878" y="1240399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CB23DB09-EE69-41F7-BCA2-7B6F71B4275B}"/>
                  </a:ext>
                </a:extLst>
              </p:cNvPr>
              <p:cNvGrpSpPr/>
              <p:nvPr/>
            </p:nvGrpSpPr>
            <p:grpSpPr>
              <a:xfrm>
                <a:off x="413824" y="-2"/>
                <a:ext cx="1548315" cy="1977508"/>
                <a:chOff x="5339406" y="1285613"/>
                <a:chExt cx="1170394" cy="1494199"/>
              </a:xfrm>
              <a:noFill/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5F403368-F05F-46C3-B2EE-242FC4900935}"/>
                    </a:ext>
                  </a:extLst>
                </p:cNvPr>
                <p:cNvSpPr/>
                <p:nvPr/>
              </p:nvSpPr>
              <p:spPr>
                <a:xfrm>
                  <a:off x="5339406" y="2236336"/>
                  <a:ext cx="232115" cy="23211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660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BA01CDAF-5EB8-4371-ACE2-94C55C35D85E}"/>
                    </a:ext>
                  </a:extLst>
                </p:cNvPr>
                <p:cNvSpPr/>
                <p:nvPr/>
              </p:nvSpPr>
              <p:spPr>
                <a:xfrm>
                  <a:off x="5339406" y="2547698"/>
                  <a:ext cx="232115" cy="23211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660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F86D061C-755A-41A4-A2C4-945000E84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5464" y="2468450"/>
                  <a:ext cx="0" cy="79248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upo 25">
                  <a:extLst>
                    <a:ext uri="{FF2B5EF4-FFF2-40B4-BE49-F238E27FC236}">
                      <a16:creationId xmlns:a16="http://schemas.microsoft.com/office/drawing/2014/main" id="{73682394-53D2-41D3-A881-457FCD22AADC}"/>
                    </a:ext>
                  </a:extLst>
                </p:cNvPr>
                <p:cNvGrpSpPr/>
                <p:nvPr/>
              </p:nvGrpSpPr>
              <p:grpSpPr>
                <a:xfrm>
                  <a:off x="5339406" y="1285613"/>
                  <a:ext cx="1170394" cy="1493628"/>
                  <a:chOff x="5339406" y="1285613"/>
                  <a:chExt cx="1170394" cy="1493628"/>
                </a:xfrm>
                <a:grpFill/>
              </p:grpSpPr>
              <p:grpSp>
                <p:nvGrpSpPr>
                  <p:cNvPr id="28" name="Grupo 27">
                    <a:extLst>
                      <a:ext uri="{FF2B5EF4-FFF2-40B4-BE49-F238E27FC236}">
                        <a16:creationId xmlns:a16="http://schemas.microsoft.com/office/drawing/2014/main" id="{DE1A1506-B3E9-4606-8EC9-6DB100901035}"/>
                      </a:ext>
                    </a:extLst>
                  </p:cNvPr>
                  <p:cNvGrpSpPr/>
                  <p:nvPr/>
                </p:nvGrpSpPr>
                <p:grpSpPr>
                  <a:xfrm>
                    <a:off x="5339406" y="1285613"/>
                    <a:ext cx="1170394" cy="1181037"/>
                    <a:chOff x="5339406" y="1285613"/>
                    <a:chExt cx="1170394" cy="1181037"/>
                  </a:xfrm>
                  <a:grpFill/>
                </p:grpSpPr>
                <p:grpSp>
                  <p:nvGrpSpPr>
                    <p:cNvPr id="31" name="Grupo 30">
                      <a:extLst>
                        <a:ext uri="{FF2B5EF4-FFF2-40B4-BE49-F238E27FC236}">
                          <a16:creationId xmlns:a16="http://schemas.microsoft.com/office/drawing/2014/main" id="{E55FB3D7-4F2C-41FE-838B-FF9851E85C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9406" y="1285613"/>
                      <a:ext cx="1170394" cy="874048"/>
                      <a:chOff x="5339406" y="1285613"/>
                      <a:chExt cx="1170394" cy="874048"/>
                    </a:xfrm>
                    <a:grpFill/>
                  </p:grpSpPr>
                  <p:grpSp>
                    <p:nvGrpSpPr>
                      <p:cNvPr id="34" name="Grupo 33">
                        <a:extLst>
                          <a:ext uri="{FF2B5EF4-FFF2-40B4-BE49-F238E27FC236}">
                            <a16:creationId xmlns:a16="http://schemas.microsoft.com/office/drawing/2014/main" id="{3DB9DAC3-DB7F-418E-8B54-CA0C311DD7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50352" y="1285613"/>
                        <a:ext cx="659448" cy="564496"/>
                        <a:chOff x="5850352" y="1285613"/>
                        <a:chExt cx="659448" cy="564496"/>
                      </a:xfrm>
                      <a:grpFill/>
                    </p:grpSpPr>
                    <p:sp>
                      <p:nvSpPr>
                        <p:cNvPr id="45" name="Elipse 44">
                          <a:extLst>
                            <a:ext uri="{FF2B5EF4-FFF2-40B4-BE49-F238E27FC236}">
                              <a16:creationId xmlns:a16="http://schemas.microsoft.com/office/drawing/2014/main" id="{77F0849F-DD9C-43A7-B641-C65D16A396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64864" y="1285613"/>
                          <a:ext cx="232115" cy="232114"/>
                        </a:xfrm>
                        <a:prstGeom prst="ellips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6" name="Elipse 45">
                          <a:extLst>
                            <a:ext uri="{FF2B5EF4-FFF2-40B4-BE49-F238E27FC236}">
                              <a16:creationId xmlns:a16="http://schemas.microsoft.com/office/drawing/2014/main" id="{2D8FD7AA-26D7-4C8C-BF23-ED864CAB9C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64863" y="1613449"/>
                          <a:ext cx="232115" cy="232114"/>
                        </a:xfrm>
                        <a:prstGeom prst="ellips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7" name="Elipse 46">
                          <a:extLst>
                            <a:ext uri="{FF2B5EF4-FFF2-40B4-BE49-F238E27FC236}">
                              <a16:creationId xmlns:a16="http://schemas.microsoft.com/office/drawing/2014/main" id="{AE0CD545-85E5-4793-9261-1BD73B41CF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7685" y="1617995"/>
                          <a:ext cx="232115" cy="232114"/>
                        </a:xfrm>
                        <a:prstGeom prst="ellips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cxnSp>
                      <p:nvCxnSpPr>
                        <p:cNvPr id="48" name="Conector recto 47">
                          <a:extLst>
                            <a:ext uri="{FF2B5EF4-FFF2-40B4-BE49-F238E27FC236}">
                              <a16:creationId xmlns:a16="http://schemas.microsoft.com/office/drawing/2014/main" id="{D6F1B155-32C9-4A0F-933E-5AD9B9EEBF1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6080921" y="1517727"/>
                          <a:ext cx="1" cy="95722"/>
                        </a:xfrm>
                        <a:prstGeom prst="lin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Conector recto 48">
                          <a:extLst>
                            <a:ext uri="{FF2B5EF4-FFF2-40B4-BE49-F238E27FC236}">
                              <a16:creationId xmlns:a16="http://schemas.microsoft.com/office/drawing/2014/main" id="{8CAE88A4-0BA7-4458-A56A-F2813C7C02F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080922" y="1517727"/>
                          <a:ext cx="230755" cy="134260"/>
                        </a:xfrm>
                        <a:prstGeom prst="lin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Conector recto 49">
                          <a:extLst>
                            <a:ext uri="{FF2B5EF4-FFF2-40B4-BE49-F238E27FC236}">
                              <a16:creationId xmlns:a16="http://schemas.microsoft.com/office/drawing/2014/main" id="{A94F05C8-1696-4381-B6C2-4C21E6C730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850352" y="1517727"/>
                          <a:ext cx="230570" cy="127921"/>
                        </a:xfrm>
                        <a:prstGeom prst="lin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5" name="Grupo 34">
                        <a:extLst>
                          <a:ext uri="{FF2B5EF4-FFF2-40B4-BE49-F238E27FC236}">
                            <a16:creationId xmlns:a16="http://schemas.microsoft.com/office/drawing/2014/main" id="{DD45AA22-489A-40FF-A46F-263CA9EE1D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39406" y="1611656"/>
                        <a:ext cx="857759" cy="545310"/>
                        <a:chOff x="5339406" y="1611656"/>
                        <a:chExt cx="857759" cy="545310"/>
                      </a:xfrm>
                      <a:grpFill/>
                    </p:grpSpPr>
                    <p:sp>
                      <p:nvSpPr>
                        <p:cNvPr id="38" name="Elipse 37">
                          <a:extLst>
                            <a:ext uri="{FF2B5EF4-FFF2-40B4-BE49-F238E27FC236}">
                              <a16:creationId xmlns:a16="http://schemas.microsoft.com/office/drawing/2014/main" id="{155EB834-5EA7-4642-93F7-AEC3A5F961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52229" y="1611656"/>
                          <a:ext cx="232115" cy="232114"/>
                        </a:xfrm>
                        <a:prstGeom prst="ellips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9" name="Elipse 38">
                          <a:extLst>
                            <a:ext uri="{FF2B5EF4-FFF2-40B4-BE49-F238E27FC236}">
                              <a16:creationId xmlns:a16="http://schemas.microsoft.com/office/drawing/2014/main" id="{9C89E63C-AF59-4D30-81F3-7F661E7395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52228" y="1923155"/>
                          <a:ext cx="232115" cy="232114"/>
                        </a:xfrm>
                        <a:prstGeom prst="ellips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0" name="Elipse 39">
                          <a:extLst>
                            <a:ext uri="{FF2B5EF4-FFF2-40B4-BE49-F238E27FC236}">
                              <a16:creationId xmlns:a16="http://schemas.microsoft.com/office/drawing/2014/main" id="{87E3A629-1B5E-41A5-8207-0616493C3B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65050" y="1924852"/>
                          <a:ext cx="232115" cy="232114"/>
                        </a:xfrm>
                        <a:prstGeom prst="ellips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1" name="Elipse 40">
                          <a:extLst>
                            <a:ext uri="{FF2B5EF4-FFF2-40B4-BE49-F238E27FC236}">
                              <a16:creationId xmlns:a16="http://schemas.microsoft.com/office/drawing/2014/main" id="{74FD2054-2CEC-431F-B889-FA064EC15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39406" y="1918811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cxnSp>
                      <p:nvCxnSpPr>
                        <p:cNvPr id="42" name="Conector recto 41">
                          <a:extLst>
                            <a:ext uri="{FF2B5EF4-FFF2-40B4-BE49-F238E27FC236}">
                              <a16:creationId xmlns:a16="http://schemas.microsoft.com/office/drawing/2014/main" id="{0DF7260C-3D28-4FA6-BB4C-58B5DCC205F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768286" y="1843770"/>
                          <a:ext cx="1" cy="79385"/>
                        </a:xfrm>
                        <a:prstGeom prst="lin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ector recto 42">
                          <a:extLst>
                            <a:ext uri="{FF2B5EF4-FFF2-40B4-BE49-F238E27FC236}">
                              <a16:creationId xmlns:a16="http://schemas.microsoft.com/office/drawing/2014/main" id="{5EF1FA3E-B99B-44B3-83E7-57555DE29DE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68287" y="1843770"/>
                          <a:ext cx="230755" cy="115074"/>
                        </a:xfrm>
                        <a:prstGeom prst="lin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Conector recto 43">
                          <a:extLst>
                            <a:ext uri="{FF2B5EF4-FFF2-40B4-BE49-F238E27FC236}">
                              <a16:creationId xmlns:a16="http://schemas.microsoft.com/office/drawing/2014/main" id="{72CD9047-4D9F-4BDE-A192-7BB5944CB3A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537529" y="1843770"/>
                          <a:ext cx="230758" cy="109033"/>
                        </a:xfrm>
                        <a:prstGeom prst="line">
                          <a:avLst/>
                        </a:prstGeom>
                        <a:grp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6" name="Elipse 35">
                        <a:extLst>
                          <a:ext uri="{FF2B5EF4-FFF2-40B4-BE49-F238E27FC236}">
                            <a16:creationId xmlns:a16="http://schemas.microsoft.com/office/drawing/2014/main" id="{E775CE3D-0EAB-4895-997D-952152345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77685" y="1927547"/>
                        <a:ext cx="232115" cy="232114"/>
                      </a:xfrm>
                      <a:prstGeom prst="ellipse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sz="66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37" name="Conector recto 36">
                        <a:extLst>
                          <a:ext uri="{FF2B5EF4-FFF2-40B4-BE49-F238E27FC236}">
                            <a16:creationId xmlns:a16="http://schemas.microsoft.com/office/drawing/2014/main" id="{AAD903EB-DEF9-4A7C-9F99-523E3E645B2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93743" y="1850109"/>
                        <a:ext cx="0" cy="77438"/>
                      </a:xfrm>
                      <a:prstGeom prst="line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2" name="Elipse 31">
                      <a:extLst>
                        <a:ext uri="{FF2B5EF4-FFF2-40B4-BE49-F238E27FC236}">
                          <a16:creationId xmlns:a16="http://schemas.microsoft.com/office/drawing/2014/main" id="{EA55616E-4E50-49CA-8902-AAD606939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64863" y="2234536"/>
                      <a:ext cx="232115" cy="232114"/>
                    </a:xfrm>
                    <a:prstGeom prst="ellips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33" name="Conector recto 32">
                      <a:extLst>
                        <a:ext uri="{FF2B5EF4-FFF2-40B4-BE49-F238E27FC236}">
                          <a16:creationId xmlns:a16="http://schemas.microsoft.com/office/drawing/2014/main" id="{747D18E3-40F8-49D1-A747-C78897BE86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080921" y="2156966"/>
                      <a:ext cx="187" cy="7757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Elipse 28">
                    <a:extLst>
                      <a:ext uri="{FF2B5EF4-FFF2-40B4-BE49-F238E27FC236}">
                        <a16:creationId xmlns:a16="http://schemas.microsoft.com/office/drawing/2014/main" id="{2922FDDF-A5C0-4207-9700-4C29349199D3}"/>
                      </a:ext>
                    </a:extLst>
                  </p:cNvPr>
                  <p:cNvSpPr/>
                  <p:nvPr/>
                </p:nvSpPr>
                <p:spPr>
                  <a:xfrm>
                    <a:off x="5964863" y="2547127"/>
                    <a:ext cx="232115" cy="232114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660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30" name="Conector recto 29">
                    <a:extLst>
                      <a:ext uri="{FF2B5EF4-FFF2-40B4-BE49-F238E27FC236}">
                        <a16:creationId xmlns:a16="http://schemas.microsoft.com/office/drawing/2014/main" id="{8CCBE697-77FE-4E15-8FE5-3A3B00438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0921" y="2466650"/>
                    <a:ext cx="0" cy="80477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407E0214-7A20-4EA1-871E-4839CA982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5464" y="2150925"/>
                  <a:ext cx="0" cy="82667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uadroTexto 83">
                <a:extLst>
                  <a:ext uri="{FF2B5EF4-FFF2-40B4-BE49-F238E27FC236}">
                    <a16:creationId xmlns:a16="http://schemas.microsoft.com/office/drawing/2014/main" id="{32419B96-A306-4983-85BB-4978CD9A37CA}"/>
                  </a:ext>
                </a:extLst>
              </p:cNvPr>
              <p:cNvSpPr txBox="1"/>
              <p:nvPr/>
            </p:nvSpPr>
            <p:spPr>
              <a:xfrm>
                <a:off x="1257296" y="1642025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4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" name="CuadroTexto 83">
                <a:extLst>
                  <a:ext uri="{FF2B5EF4-FFF2-40B4-BE49-F238E27FC236}">
                    <a16:creationId xmlns:a16="http://schemas.microsoft.com/office/drawing/2014/main" id="{86A910D7-0E02-4DA0-ACE6-0180010E5501}"/>
                  </a:ext>
                </a:extLst>
              </p:cNvPr>
              <p:cNvSpPr txBox="1"/>
              <p:nvPr/>
            </p:nvSpPr>
            <p:spPr>
              <a:xfrm>
                <a:off x="1673133" y="821597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7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5" name="CuadroTexto 83">
                <a:extLst>
                  <a:ext uri="{FF2B5EF4-FFF2-40B4-BE49-F238E27FC236}">
                    <a16:creationId xmlns:a16="http://schemas.microsoft.com/office/drawing/2014/main" id="{F3DB0B0D-D838-4522-990E-357BD454C519}"/>
                  </a:ext>
                </a:extLst>
              </p:cNvPr>
              <p:cNvSpPr txBox="1"/>
              <p:nvPr/>
            </p:nvSpPr>
            <p:spPr>
              <a:xfrm>
                <a:off x="842630" y="808814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" name="CuadroTexto 83">
                <a:extLst>
                  <a:ext uri="{FF2B5EF4-FFF2-40B4-BE49-F238E27FC236}">
                    <a16:creationId xmlns:a16="http://schemas.microsoft.com/office/drawing/2014/main" id="{4069CC12-1A66-4463-8292-7A6023D4871D}"/>
                  </a:ext>
                </a:extLst>
              </p:cNvPr>
              <p:cNvSpPr txBox="1"/>
              <p:nvPr/>
            </p:nvSpPr>
            <p:spPr>
              <a:xfrm>
                <a:off x="1257296" y="392736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7" name="CuadroTexto 83">
                <a:extLst>
                  <a:ext uri="{FF2B5EF4-FFF2-40B4-BE49-F238E27FC236}">
                    <a16:creationId xmlns:a16="http://schemas.microsoft.com/office/drawing/2014/main" id="{26A9131A-71BB-4D83-BF2A-D65534172531}"/>
                  </a:ext>
                </a:extLst>
              </p:cNvPr>
              <p:cNvSpPr txBox="1"/>
              <p:nvPr/>
            </p:nvSpPr>
            <p:spPr>
              <a:xfrm>
                <a:off x="1261574" y="-21445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8" name="CuadroTexto 83">
                <a:extLst>
                  <a:ext uri="{FF2B5EF4-FFF2-40B4-BE49-F238E27FC236}">
                    <a16:creationId xmlns:a16="http://schemas.microsoft.com/office/drawing/2014/main" id="{7D0C820C-C87F-4BDE-A612-F5CCAC4F422B}"/>
                  </a:ext>
                </a:extLst>
              </p:cNvPr>
              <p:cNvSpPr txBox="1"/>
              <p:nvPr/>
            </p:nvSpPr>
            <p:spPr>
              <a:xfrm>
                <a:off x="842621" y="411388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9" name="CuadroTexto 83">
                <a:extLst>
                  <a:ext uri="{FF2B5EF4-FFF2-40B4-BE49-F238E27FC236}">
                    <a16:creationId xmlns:a16="http://schemas.microsoft.com/office/drawing/2014/main" id="{8C3A4BBB-6FBA-4E13-8DFB-EB62D0FFC9AC}"/>
                  </a:ext>
                </a:extLst>
              </p:cNvPr>
              <p:cNvSpPr txBox="1"/>
              <p:nvPr/>
            </p:nvSpPr>
            <p:spPr>
              <a:xfrm>
                <a:off x="433664" y="821597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0" name="CuadroTexto 83">
                <a:extLst>
                  <a:ext uri="{FF2B5EF4-FFF2-40B4-BE49-F238E27FC236}">
                    <a16:creationId xmlns:a16="http://schemas.microsoft.com/office/drawing/2014/main" id="{4AE11341-5940-4E39-A8EE-0B7C12C5EBBC}"/>
                  </a:ext>
                </a:extLst>
              </p:cNvPr>
              <p:cNvSpPr txBox="1"/>
              <p:nvPr/>
            </p:nvSpPr>
            <p:spPr>
              <a:xfrm>
                <a:off x="1257296" y="821597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1" name="CuadroTexto 83">
                <a:extLst>
                  <a:ext uri="{FF2B5EF4-FFF2-40B4-BE49-F238E27FC236}">
                    <a16:creationId xmlns:a16="http://schemas.microsoft.com/office/drawing/2014/main" id="{80774C26-6F96-4E9C-82B3-1D10B0169113}"/>
                  </a:ext>
                </a:extLst>
              </p:cNvPr>
              <p:cNvSpPr txBox="1"/>
              <p:nvPr/>
            </p:nvSpPr>
            <p:spPr>
              <a:xfrm>
                <a:off x="1257296" y="1240399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2" name="CuadroTexto 83">
                <a:extLst>
                  <a:ext uri="{FF2B5EF4-FFF2-40B4-BE49-F238E27FC236}">
                    <a16:creationId xmlns:a16="http://schemas.microsoft.com/office/drawing/2014/main" id="{E94F9C7B-B1B0-4531-84D7-558C8BB2AE5B}"/>
                  </a:ext>
                </a:extLst>
              </p:cNvPr>
              <p:cNvSpPr txBox="1"/>
              <p:nvPr/>
            </p:nvSpPr>
            <p:spPr>
              <a:xfrm>
                <a:off x="1665749" y="419778"/>
                <a:ext cx="274955" cy="3474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endParaRPr lang="es-ES" sz="4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uadroTexto 83">
                  <a:extLst>
                    <a:ext uri="{FF2B5EF4-FFF2-40B4-BE49-F238E27FC236}">
                      <a16:creationId xmlns:a16="http://schemas.microsoft.com/office/drawing/2014/main" id="{F1CAC9DC-A7AE-4D0C-A13F-0B22689557D7}"/>
                    </a:ext>
                  </a:extLst>
                </p:cNvPr>
                <p:cNvSpPr txBox="1"/>
                <p:nvPr/>
              </p:nvSpPr>
              <p:spPr>
                <a:xfrm>
                  <a:off x="-83433" y="0"/>
                  <a:ext cx="890922" cy="108306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∷=7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∷=6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ES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∷=4</m:t>
                        </m:r>
                      </m:oMath>
                    </m:oMathPara>
                  </a14:m>
                  <a:endParaRPr lang="es-ES" sz="2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CuadroTexto 83">
                  <a:extLst>
                    <a:ext uri="{FF2B5EF4-FFF2-40B4-BE49-F238E27FC236}">
                      <a16:creationId xmlns:a16="http://schemas.microsoft.com/office/drawing/2014/main" id="{F1CAC9DC-A7AE-4D0C-A13F-0B2268955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3433" y="0"/>
                  <a:ext cx="890922" cy="1083062"/>
                </a:xfrm>
                <a:prstGeom prst="rect">
                  <a:avLst/>
                </a:prstGeom>
                <a:blipFill>
                  <a:blip r:embed="rId3"/>
                  <a:stretch>
                    <a:fillRect l="-282" b="-12791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FB2738DA-EB7A-49E6-81DF-6BB6103D515C}"/>
              </a:ext>
            </a:extLst>
          </p:cNvPr>
          <p:cNvSpPr txBox="1"/>
          <p:nvPr/>
        </p:nvSpPr>
        <p:spPr>
          <a:xfrm>
            <a:off x="1811253" y="5836834"/>
            <a:ext cx="37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6 + 4 = 7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D6D684BB-F4B1-4B97-A937-689F20FF236A}"/>
              </a:ext>
            </a:extLst>
          </p:cNvPr>
          <p:cNvSpPr txBox="1"/>
          <p:nvPr/>
        </p:nvSpPr>
        <p:spPr>
          <a:xfrm>
            <a:off x="8193424" y="5838592"/>
            <a:ext cx="3755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6 + 4 = 7</a:t>
            </a:r>
          </a:p>
        </p:txBody>
      </p: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46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8</cp:revision>
  <dcterms:created xsi:type="dcterms:W3CDTF">2019-05-02T11:40:02Z</dcterms:created>
  <dcterms:modified xsi:type="dcterms:W3CDTF">2019-05-02T12:37:20Z</dcterms:modified>
</cp:coreProperties>
</file>