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8402DC-FBC2-4404-A691-ADA0AB9E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4C8D7F-3CAF-4184-A1CF-18618AA3C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FBF847-45E7-4172-B668-B8286E4E1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A5054A-FCDD-4139-9E27-D1F120CA8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6CA00C-62B4-4A96-AEA1-3181FFF2F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8419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08E934-BC20-4159-B797-4E88E9F17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C61BEB6-FE47-43CC-ABF8-1202D9ABC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CE6388-59C8-48F6-B3B7-58FDF1F0B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18BB4B-FE2F-4856-A527-8240321CA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39716B-3683-4EF5-883B-2EE4D994F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8447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4FC630D-7775-4BED-B570-8F5076EB85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F4FD1B0-06A0-4AA2-98AE-9619390D3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8DA619-F411-4BCE-8D6D-670DAF6FD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DCF1D3-71F7-4C25-AEBC-EA7040C0E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AB2B8C-DCBF-4E2B-97E6-D7C75DE0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9961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3F1A02-76D6-48EC-A560-1892B695E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31CB77-2E3D-4E50-94DD-AF0D9B9CC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37E331-1F32-4615-AC59-6D5FE006D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3D7854-5018-4C7F-BAD9-3482DE2DD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817CDD-C130-48F2-96D3-072583D4F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7404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CE40EE-1269-47E4-8DDD-3DCDAB113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F905EF-2D49-4204-99F2-BCEAD69EA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2F4B9F-1B66-4265-8B56-EFAA52CA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564669-5276-4CA2-A11E-B8A68B208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2622DD-55C3-415A-A5B9-8AB5883DF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1469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9273D4-81DD-4022-BA90-E4F5E0EC3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C2EC98-7E0B-47ED-BEF0-C500E9AE9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77C9E7-8D74-4DA3-9260-9682E132A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E17790-DAC3-4874-8D7C-76FDF0969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9EF6BE-FA07-4218-BC5D-F3ED63D9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6EA47A-968A-491A-8E03-420A8E4C8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5427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9E01B-FF41-4C1E-8CC5-07192CABC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E26F6E-9949-431E-9A4E-D9075969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90AC22A-057D-4835-9F7C-0F5F30BD5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6DAE6A-4BD3-4BE1-99ED-38101DD796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C93309-AC91-4B02-969E-0F0022379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01C76F1-C0D4-4714-BDEE-88F057E67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E603326-5ACF-43A2-9FFA-B2A0D69D7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14273D4-5845-4D8B-9E58-BD86AC912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4860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6CE336-4074-47BF-9871-995D2081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8AB205B-FF59-4DD5-95C4-C208C806E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37C8E38-DCEC-4866-BE31-9CFF363D9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39490FA-550D-4779-8178-3E76B6F21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9577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F291F2F-ACCB-4C79-AC1A-22ABE44F9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B2B4482-5362-49F1-A6C9-84B0A09FC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490C300-D438-4CFE-A20B-E76CA4C28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3198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9B2547-8402-4004-BF76-E3F7EBAA9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212A55-73A7-4EC1-A4FD-C07E4B9BB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4064D41-47B1-4835-A48C-2EE0E824C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8B5BBA-9A0C-44C1-98BC-659BC35CA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6E0C26-AC71-4CBC-A30C-021AB734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3D1DDA-1AA0-437F-9D49-9A2C127C6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0009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BE1595-6243-4998-AD1B-B7C88E44C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537BAF2-43B2-48D3-A18E-0325DFC03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433E026-3DCC-4BED-A226-7DEDF4CC1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676B2C2-18F1-4949-B91E-13AC06224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191ACA-49D2-4973-940B-B6ABBCF70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B98A28-5CC9-4386-86DB-E5132BCF1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4572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9CFFAE4-D1E1-495B-8BF2-C6745F0D5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A41C98-60EE-4476-9F46-D18FF8D29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071490-10A9-4A99-B5CD-BF538C9854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48F96-F5DF-4FE2-ADA7-494B7CCFAB53}" type="datetimeFigureOut">
              <a:rPr lang="es-ES" smtClean="0"/>
              <a:t>02/05/2019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FA323B-CF30-42EA-B22E-4F78761D3A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44F410-FB7F-4ED9-81EC-1AF8DD3116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5510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08473764-A660-4520-BFAC-1EA20EE0C91A}"/>
              </a:ext>
            </a:extLst>
          </p:cNvPr>
          <p:cNvGrpSpPr/>
          <p:nvPr/>
        </p:nvGrpSpPr>
        <p:grpSpPr>
          <a:xfrm>
            <a:off x="386755" y="404642"/>
            <a:ext cx="2532901" cy="2982473"/>
            <a:chOff x="278798" y="1735223"/>
            <a:chExt cx="2532901" cy="2982473"/>
          </a:xfrm>
        </p:grpSpPr>
        <p:sp>
          <p:nvSpPr>
            <p:cNvPr id="641" name="CuadroTexto 865">
              <a:extLst>
                <a:ext uri="{FF2B5EF4-FFF2-40B4-BE49-F238E27FC236}">
                  <a16:creationId xmlns:a16="http://schemas.microsoft.com/office/drawing/2014/main" id="{22DFD6B2-01AA-4A6E-AD63-EF86C9127C3B}"/>
                </a:ext>
              </a:extLst>
            </p:cNvPr>
            <p:cNvSpPr txBox="1"/>
            <p:nvPr/>
          </p:nvSpPr>
          <p:spPr>
            <a:xfrm>
              <a:off x="1508208" y="1735223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S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grpSp>
          <p:nvGrpSpPr>
            <p:cNvPr id="225" name="Grupo 224">
              <a:extLst>
                <a:ext uri="{FF2B5EF4-FFF2-40B4-BE49-F238E27FC236}">
                  <a16:creationId xmlns:a16="http://schemas.microsoft.com/office/drawing/2014/main" id="{A058868D-A4B2-4B06-80B0-D2F93FDEF0B3}"/>
                </a:ext>
              </a:extLst>
            </p:cNvPr>
            <p:cNvGrpSpPr/>
            <p:nvPr/>
          </p:nvGrpSpPr>
          <p:grpSpPr>
            <a:xfrm>
              <a:off x="411744" y="1755670"/>
              <a:ext cx="2277870" cy="2950889"/>
              <a:chOff x="3158404" y="2440681"/>
              <a:chExt cx="1170394" cy="1493628"/>
            </a:xfrm>
          </p:grpSpPr>
          <p:sp>
            <p:nvSpPr>
              <p:cNvPr id="227" name="Elipse 226">
                <a:extLst>
                  <a:ext uri="{FF2B5EF4-FFF2-40B4-BE49-F238E27FC236}">
                    <a16:creationId xmlns:a16="http://schemas.microsoft.com/office/drawing/2014/main" id="{B13E5738-7CCA-4DE9-95AE-05E6F03C7725}"/>
                  </a:ext>
                </a:extLst>
              </p:cNvPr>
              <p:cNvSpPr/>
              <p:nvPr/>
            </p:nvSpPr>
            <p:spPr>
              <a:xfrm>
                <a:off x="3158404" y="3701191"/>
                <a:ext cx="232115" cy="232114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s-ES"/>
              </a:p>
            </p:txBody>
          </p:sp>
          <p:grpSp>
            <p:nvGrpSpPr>
              <p:cNvPr id="230" name="Grupo 229">
                <a:extLst>
                  <a:ext uri="{FF2B5EF4-FFF2-40B4-BE49-F238E27FC236}">
                    <a16:creationId xmlns:a16="http://schemas.microsoft.com/office/drawing/2014/main" id="{1491665B-7EF1-40A8-947C-6A7E57FB67CC}"/>
                  </a:ext>
                </a:extLst>
              </p:cNvPr>
              <p:cNvGrpSpPr/>
              <p:nvPr/>
            </p:nvGrpSpPr>
            <p:grpSpPr>
              <a:xfrm>
                <a:off x="3158404" y="2440681"/>
                <a:ext cx="1170394" cy="1493628"/>
                <a:chOff x="3158404" y="2440681"/>
                <a:chExt cx="1170394" cy="1493628"/>
              </a:xfrm>
            </p:grpSpPr>
            <p:grpSp>
              <p:nvGrpSpPr>
                <p:cNvPr id="235" name="Grupo 234">
                  <a:extLst>
                    <a:ext uri="{FF2B5EF4-FFF2-40B4-BE49-F238E27FC236}">
                      <a16:creationId xmlns:a16="http://schemas.microsoft.com/office/drawing/2014/main" id="{F3B9D27B-E463-40E5-89CB-7AE56EE0B1BC}"/>
                    </a:ext>
                  </a:extLst>
                </p:cNvPr>
                <p:cNvGrpSpPr/>
                <p:nvPr/>
              </p:nvGrpSpPr>
              <p:grpSpPr>
                <a:xfrm>
                  <a:off x="3158404" y="2440681"/>
                  <a:ext cx="1170394" cy="1181037"/>
                  <a:chOff x="3158404" y="2440681"/>
                  <a:chExt cx="1170394" cy="1181037"/>
                </a:xfrm>
              </p:grpSpPr>
              <p:grpSp>
                <p:nvGrpSpPr>
                  <p:cNvPr id="246" name="Grupo 245">
                    <a:extLst>
                      <a:ext uri="{FF2B5EF4-FFF2-40B4-BE49-F238E27FC236}">
                        <a16:creationId xmlns:a16="http://schemas.microsoft.com/office/drawing/2014/main" id="{E9352422-F8CB-4DB1-BEEB-DE975C27DA0F}"/>
                      </a:ext>
                    </a:extLst>
                  </p:cNvPr>
                  <p:cNvGrpSpPr/>
                  <p:nvPr/>
                </p:nvGrpSpPr>
                <p:grpSpPr>
                  <a:xfrm>
                    <a:off x="3158404" y="2440681"/>
                    <a:ext cx="1170394" cy="874048"/>
                    <a:chOff x="3158404" y="2440681"/>
                    <a:chExt cx="1170394" cy="874048"/>
                  </a:xfrm>
                </p:grpSpPr>
                <p:grpSp>
                  <p:nvGrpSpPr>
                    <p:cNvPr id="251" name="Grupo 250">
                      <a:extLst>
                        <a:ext uri="{FF2B5EF4-FFF2-40B4-BE49-F238E27FC236}">
                          <a16:creationId xmlns:a16="http://schemas.microsoft.com/office/drawing/2014/main" id="{8679CA90-8CD9-4841-B30C-F5B1C40EE82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69350" y="2440681"/>
                      <a:ext cx="659448" cy="564496"/>
                      <a:chOff x="3669350" y="2440681"/>
                      <a:chExt cx="659448" cy="564496"/>
                    </a:xfrm>
                  </p:grpSpPr>
                  <p:sp>
                    <p:nvSpPr>
                      <p:cNvPr id="262" name="Elipse 261">
                        <a:extLst>
                          <a:ext uri="{FF2B5EF4-FFF2-40B4-BE49-F238E27FC236}">
                            <a16:creationId xmlns:a16="http://schemas.microsoft.com/office/drawing/2014/main" id="{B21930F9-8212-4DEE-BDC9-AE5502966C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3862" y="2440681"/>
                        <a:ext cx="232115" cy="232114"/>
                      </a:xfrm>
                      <a:prstGeom prst="ellipse">
                        <a:avLst/>
                      </a:prstGeom>
                      <a:noFill/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263" name="Elipse 262">
                        <a:extLst>
                          <a:ext uri="{FF2B5EF4-FFF2-40B4-BE49-F238E27FC236}">
                            <a16:creationId xmlns:a16="http://schemas.microsoft.com/office/drawing/2014/main" id="{B6A2E8A1-2DE7-4232-BAA8-C6E2A21F0A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3861" y="2768517"/>
                        <a:ext cx="232115" cy="232114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264" name="Elipse 263">
                        <a:extLst>
                          <a:ext uri="{FF2B5EF4-FFF2-40B4-BE49-F238E27FC236}">
                            <a16:creationId xmlns:a16="http://schemas.microsoft.com/office/drawing/2014/main" id="{FBF7595F-5470-4D58-8620-8B1DAB33FB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96683" y="2773063"/>
                        <a:ext cx="232115" cy="232114"/>
                      </a:xfrm>
                      <a:prstGeom prst="ellipse">
                        <a:avLst/>
                      </a:prstGeom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endParaRPr lang="es-ES"/>
                      </a:p>
                    </p:txBody>
                  </p:sp>
                  <p:cxnSp>
                    <p:nvCxnSpPr>
                      <p:cNvPr id="265" name="Conector recto 264">
                        <a:extLst>
                          <a:ext uri="{FF2B5EF4-FFF2-40B4-BE49-F238E27FC236}">
                            <a16:creationId xmlns:a16="http://schemas.microsoft.com/office/drawing/2014/main" id="{9B0EA681-26CD-4C6D-9CED-99799441D19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3899919" y="2672795"/>
                        <a:ext cx="1" cy="9572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6" name="Conector recto 265">
                        <a:extLst>
                          <a:ext uri="{FF2B5EF4-FFF2-40B4-BE49-F238E27FC236}">
                            <a16:creationId xmlns:a16="http://schemas.microsoft.com/office/drawing/2014/main" id="{FB8830ED-2E5C-4020-AB62-F02EE2ED915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899920" y="2672795"/>
                        <a:ext cx="230755" cy="134260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7" name="Conector recto 266">
                        <a:extLst>
                          <a:ext uri="{FF2B5EF4-FFF2-40B4-BE49-F238E27FC236}">
                            <a16:creationId xmlns:a16="http://schemas.microsoft.com/office/drawing/2014/main" id="{998260D6-F907-44A1-91BB-32AB022E969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3669350" y="2672795"/>
                        <a:ext cx="230570" cy="127921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52" name="Grupo 251">
                      <a:extLst>
                        <a:ext uri="{FF2B5EF4-FFF2-40B4-BE49-F238E27FC236}">
                          <a16:creationId xmlns:a16="http://schemas.microsoft.com/office/drawing/2014/main" id="{5AE558F6-B72A-42D2-9318-9F0F3DDEA6E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58404" y="2766724"/>
                      <a:ext cx="857759" cy="545310"/>
                      <a:chOff x="3158404" y="2766724"/>
                      <a:chExt cx="857759" cy="545310"/>
                    </a:xfrm>
                  </p:grpSpPr>
                  <p:sp>
                    <p:nvSpPr>
                      <p:cNvPr id="255" name="Elipse 254">
                        <a:extLst>
                          <a:ext uri="{FF2B5EF4-FFF2-40B4-BE49-F238E27FC236}">
                            <a16:creationId xmlns:a16="http://schemas.microsoft.com/office/drawing/2014/main" id="{2CF3AC5F-A5F4-4477-B490-46CEB84272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71227" y="2766724"/>
                        <a:ext cx="232115" cy="232114"/>
                      </a:xfrm>
                      <a:prstGeom prst="ellipse">
                        <a:avLst/>
                      </a:prstGeom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256" name="Elipse 255">
                        <a:extLst>
                          <a:ext uri="{FF2B5EF4-FFF2-40B4-BE49-F238E27FC236}">
                            <a16:creationId xmlns:a16="http://schemas.microsoft.com/office/drawing/2014/main" id="{479F292D-693C-49A7-A4DA-E3178837E4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71226" y="3078223"/>
                        <a:ext cx="232115" cy="232114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257" name="Elipse 256">
                        <a:extLst>
                          <a:ext uri="{FF2B5EF4-FFF2-40B4-BE49-F238E27FC236}">
                            <a16:creationId xmlns:a16="http://schemas.microsoft.com/office/drawing/2014/main" id="{3092C71B-5C57-42BB-8D50-EAEEF48E34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4048" y="3079920"/>
                        <a:ext cx="232115" cy="232114"/>
                      </a:xfrm>
                      <a:prstGeom prst="ellipse">
                        <a:avLst/>
                      </a:prstGeom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258" name="Elipse 257">
                        <a:extLst>
                          <a:ext uri="{FF2B5EF4-FFF2-40B4-BE49-F238E27FC236}">
                            <a16:creationId xmlns:a16="http://schemas.microsoft.com/office/drawing/2014/main" id="{90971D7C-A2BB-405D-9207-206533741B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58404" y="3073879"/>
                        <a:ext cx="232115" cy="232114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endParaRPr lang="es-ES"/>
                      </a:p>
                    </p:txBody>
                  </p:sp>
                  <p:cxnSp>
                    <p:nvCxnSpPr>
                      <p:cNvPr id="259" name="Conector recto 258">
                        <a:extLst>
                          <a:ext uri="{FF2B5EF4-FFF2-40B4-BE49-F238E27FC236}">
                            <a16:creationId xmlns:a16="http://schemas.microsoft.com/office/drawing/2014/main" id="{312095AE-991F-44F4-B033-AFEAB40D50E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3587284" y="2998838"/>
                        <a:ext cx="1" cy="79385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0" name="Conector recto 259">
                        <a:extLst>
                          <a:ext uri="{FF2B5EF4-FFF2-40B4-BE49-F238E27FC236}">
                            <a16:creationId xmlns:a16="http://schemas.microsoft.com/office/drawing/2014/main" id="{880DA8CB-5F85-42E5-A7F1-126C77478A2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587285" y="2998838"/>
                        <a:ext cx="230755" cy="115074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1" name="Conector recto 260">
                        <a:extLst>
                          <a:ext uri="{FF2B5EF4-FFF2-40B4-BE49-F238E27FC236}">
                            <a16:creationId xmlns:a16="http://schemas.microsoft.com/office/drawing/2014/main" id="{A1F808A4-D521-49CD-B537-E052C97661A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3356527" y="2998838"/>
                        <a:ext cx="230758" cy="109033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53" name="Elipse 252">
                      <a:extLst>
                        <a:ext uri="{FF2B5EF4-FFF2-40B4-BE49-F238E27FC236}">
                          <a16:creationId xmlns:a16="http://schemas.microsoft.com/office/drawing/2014/main" id="{9F16EE14-76A4-4EBE-BFD2-D18F18D365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96683" y="3082615"/>
                      <a:ext cx="232115" cy="23211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endParaRPr lang="es-ES"/>
                    </a:p>
                  </p:txBody>
                </p:sp>
                <p:cxnSp>
                  <p:nvCxnSpPr>
                    <p:cNvPr id="254" name="Conector recto 253">
                      <a:extLst>
                        <a:ext uri="{FF2B5EF4-FFF2-40B4-BE49-F238E27FC236}">
                          <a16:creationId xmlns:a16="http://schemas.microsoft.com/office/drawing/2014/main" id="{3799F1F5-0E57-4CDC-A124-01A54D2A1F3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212741" y="3005177"/>
                      <a:ext cx="0" cy="77438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47" name="Elipse 246">
                    <a:extLst>
                      <a:ext uri="{FF2B5EF4-FFF2-40B4-BE49-F238E27FC236}">
                        <a16:creationId xmlns:a16="http://schemas.microsoft.com/office/drawing/2014/main" id="{27230554-1532-4346-9429-70C6AED98193}"/>
                      </a:ext>
                    </a:extLst>
                  </p:cNvPr>
                  <p:cNvSpPr/>
                  <p:nvPr/>
                </p:nvSpPr>
                <p:spPr>
                  <a:xfrm>
                    <a:off x="3783861" y="3389604"/>
                    <a:ext cx="232115" cy="232114"/>
                  </a:xfrm>
                  <a:prstGeom prst="ellipse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endParaRPr lang="es-ES"/>
                  </a:p>
                </p:txBody>
              </p:sp>
              <p:cxnSp>
                <p:nvCxnSpPr>
                  <p:cNvPr id="248" name="Conector recto 247">
                    <a:extLst>
                      <a:ext uri="{FF2B5EF4-FFF2-40B4-BE49-F238E27FC236}">
                        <a16:creationId xmlns:a16="http://schemas.microsoft.com/office/drawing/2014/main" id="{FD6E1822-7020-4223-9886-F1D8B25B60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899919" y="3312034"/>
                    <a:ext cx="187" cy="7757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9" name="Elipse 248">
                    <a:extLst>
                      <a:ext uri="{FF2B5EF4-FFF2-40B4-BE49-F238E27FC236}">
                        <a16:creationId xmlns:a16="http://schemas.microsoft.com/office/drawing/2014/main" id="{7A37B98A-6736-4F52-9F98-9E1D5B35CC0A}"/>
                      </a:ext>
                    </a:extLst>
                  </p:cNvPr>
                  <p:cNvSpPr/>
                  <p:nvPr/>
                </p:nvSpPr>
                <p:spPr>
                  <a:xfrm>
                    <a:off x="3158404" y="3385833"/>
                    <a:ext cx="232115" cy="232113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endParaRPr lang="es-ES"/>
                  </a:p>
                </p:txBody>
              </p:sp>
              <p:cxnSp>
                <p:nvCxnSpPr>
                  <p:cNvPr id="250" name="Conector recto 249">
                    <a:extLst>
                      <a:ext uri="{FF2B5EF4-FFF2-40B4-BE49-F238E27FC236}">
                        <a16:creationId xmlns:a16="http://schemas.microsoft.com/office/drawing/2014/main" id="{78239D87-0F82-4306-B63A-D491522D8B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74462" y="3305993"/>
                    <a:ext cx="0" cy="7984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33" name="Elipse 232">
                  <a:extLst>
                    <a:ext uri="{FF2B5EF4-FFF2-40B4-BE49-F238E27FC236}">
                      <a16:creationId xmlns:a16="http://schemas.microsoft.com/office/drawing/2014/main" id="{F0A19426-1CA4-4A6C-AC2D-0EB7B6FD9E1D}"/>
                    </a:ext>
                  </a:extLst>
                </p:cNvPr>
                <p:cNvSpPr/>
                <p:nvPr/>
              </p:nvSpPr>
              <p:spPr>
                <a:xfrm>
                  <a:off x="3783861" y="3702195"/>
                  <a:ext cx="232115" cy="232114"/>
                </a:xfrm>
                <a:prstGeom prst="ellipse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s-ES"/>
                </a:p>
              </p:txBody>
            </p:sp>
            <p:cxnSp>
              <p:nvCxnSpPr>
                <p:cNvPr id="234" name="Conector recto 233">
                  <a:extLst>
                    <a:ext uri="{FF2B5EF4-FFF2-40B4-BE49-F238E27FC236}">
                      <a16:creationId xmlns:a16="http://schemas.microsoft.com/office/drawing/2014/main" id="{25A482F6-78B3-4516-81C1-4BD056D361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99919" y="3621718"/>
                  <a:ext cx="0" cy="80477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9" name="Conector recto 228">
                <a:extLst>
                  <a:ext uri="{FF2B5EF4-FFF2-40B4-BE49-F238E27FC236}">
                    <a16:creationId xmlns:a16="http://schemas.microsoft.com/office/drawing/2014/main" id="{69C3D171-CF11-494B-A40C-1F438C51D6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5705" y="3617947"/>
                <a:ext cx="0" cy="8324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47" name="CuadroTexto 865">
              <a:extLst>
                <a:ext uri="{FF2B5EF4-FFF2-40B4-BE49-F238E27FC236}">
                  <a16:creationId xmlns:a16="http://schemas.microsoft.com/office/drawing/2014/main" id="{D5892C3A-3C6C-4559-8434-209891A5A8D8}"/>
                </a:ext>
              </a:extLst>
            </p:cNvPr>
            <p:cNvSpPr txBox="1"/>
            <p:nvPr/>
          </p:nvSpPr>
          <p:spPr>
            <a:xfrm>
              <a:off x="2118289" y="2377251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N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48" name="CuadroTexto 865">
              <a:extLst>
                <a:ext uri="{FF2B5EF4-FFF2-40B4-BE49-F238E27FC236}">
                  <a16:creationId xmlns:a16="http://schemas.microsoft.com/office/drawing/2014/main" id="{A014DD36-2750-433A-860C-B6CA4A023A92}"/>
                </a:ext>
              </a:extLst>
            </p:cNvPr>
            <p:cNvSpPr txBox="1"/>
            <p:nvPr/>
          </p:nvSpPr>
          <p:spPr>
            <a:xfrm>
              <a:off x="1509226" y="2377061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=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52" name="CuadroTexto 865">
              <a:extLst>
                <a:ext uri="{FF2B5EF4-FFF2-40B4-BE49-F238E27FC236}">
                  <a16:creationId xmlns:a16="http://schemas.microsoft.com/office/drawing/2014/main" id="{038E0F1D-C735-48BC-87F9-880E202166C8}"/>
                </a:ext>
              </a:extLst>
            </p:cNvPr>
            <p:cNvSpPr txBox="1"/>
            <p:nvPr/>
          </p:nvSpPr>
          <p:spPr>
            <a:xfrm>
              <a:off x="1510235" y="2984980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E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60" name="CuadroTexto 865">
              <a:extLst>
                <a:ext uri="{FF2B5EF4-FFF2-40B4-BE49-F238E27FC236}">
                  <a16:creationId xmlns:a16="http://schemas.microsoft.com/office/drawing/2014/main" id="{0177D90D-1C35-4CE0-960F-7B8AE5ABED24}"/>
                </a:ext>
              </a:extLst>
            </p:cNvPr>
            <p:cNvSpPr txBox="1"/>
            <p:nvPr/>
          </p:nvSpPr>
          <p:spPr>
            <a:xfrm>
              <a:off x="278798" y="3588415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N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62" name="CuadroTexto 865">
              <a:extLst>
                <a:ext uri="{FF2B5EF4-FFF2-40B4-BE49-F238E27FC236}">
                  <a16:creationId xmlns:a16="http://schemas.microsoft.com/office/drawing/2014/main" id="{89392093-5DAA-4041-94CF-F926AC5275DE}"/>
                </a:ext>
              </a:extLst>
            </p:cNvPr>
            <p:cNvSpPr txBox="1"/>
            <p:nvPr/>
          </p:nvSpPr>
          <p:spPr>
            <a:xfrm>
              <a:off x="1507509" y="3588415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N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71" name="CuadroTexto 865">
              <a:extLst>
                <a:ext uri="{FF2B5EF4-FFF2-40B4-BE49-F238E27FC236}">
                  <a16:creationId xmlns:a16="http://schemas.microsoft.com/office/drawing/2014/main" id="{C4E615F5-AE2F-4CE0-8F5B-8813B5E9E7BE}"/>
                </a:ext>
              </a:extLst>
            </p:cNvPr>
            <p:cNvSpPr txBox="1"/>
            <p:nvPr/>
          </p:nvSpPr>
          <p:spPr>
            <a:xfrm>
              <a:off x="905941" y="2989365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+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86" name="CuadroTexto 865">
              <a:extLst>
                <a:ext uri="{FF2B5EF4-FFF2-40B4-BE49-F238E27FC236}">
                  <a16:creationId xmlns:a16="http://schemas.microsoft.com/office/drawing/2014/main" id="{47B1239F-9A2A-4CAA-BE9C-CF757AD97F15}"/>
                </a:ext>
              </a:extLst>
            </p:cNvPr>
            <p:cNvSpPr txBox="1"/>
            <p:nvPr/>
          </p:nvSpPr>
          <p:spPr>
            <a:xfrm>
              <a:off x="292267" y="4224576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6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87" name="CuadroTexto 865">
              <a:extLst>
                <a:ext uri="{FF2B5EF4-FFF2-40B4-BE49-F238E27FC236}">
                  <a16:creationId xmlns:a16="http://schemas.microsoft.com/office/drawing/2014/main" id="{FB5E9874-BCBC-459C-AC21-E7C4A3B2FE90}"/>
                </a:ext>
              </a:extLst>
            </p:cNvPr>
            <p:cNvSpPr txBox="1"/>
            <p:nvPr/>
          </p:nvSpPr>
          <p:spPr>
            <a:xfrm>
              <a:off x="1511404" y="4224576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4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88" name="CuadroTexto 865">
              <a:extLst>
                <a:ext uri="{FF2B5EF4-FFF2-40B4-BE49-F238E27FC236}">
                  <a16:creationId xmlns:a16="http://schemas.microsoft.com/office/drawing/2014/main" id="{F7A65CEF-1F87-400D-80F7-251A0A7529A6}"/>
                </a:ext>
              </a:extLst>
            </p:cNvPr>
            <p:cNvSpPr txBox="1"/>
            <p:nvPr/>
          </p:nvSpPr>
          <p:spPr>
            <a:xfrm>
              <a:off x="2111960" y="2986169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7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03" name="Rectángulo 702">
              <a:extLst>
                <a:ext uri="{FF2B5EF4-FFF2-40B4-BE49-F238E27FC236}">
                  <a16:creationId xmlns:a16="http://schemas.microsoft.com/office/drawing/2014/main" id="{E306FD0A-7C5B-4C57-83A1-45E5F9703DD2}"/>
                </a:ext>
              </a:extLst>
            </p:cNvPr>
            <p:cNvSpPr/>
            <p:nvPr/>
          </p:nvSpPr>
          <p:spPr>
            <a:xfrm>
              <a:off x="343954" y="2932377"/>
              <a:ext cx="581811" cy="597945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  <p:sp>
          <p:nvSpPr>
            <p:cNvPr id="646" name="CuadroTexto 865">
              <a:extLst>
                <a:ext uri="{FF2B5EF4-FFF2-40B4-BE49-F238E27FC236}">
                  <a16:creationId xmlns:a16="http://schemas.microsoft.com/office/drawing/2014/main" id="{836FCA7B-EB0F-42E3-B3F7-87BE5677C262}"/>
                </a:ext>
              </a:extLst>
            </p:cNvPr>
            <p:cNvSpPr txBox="1"/>
            <p:nvPr/>
          </p:nvSpPr>
          <p:spPr>
            <a:xfrm>
              <a:off x="898059" y="2377251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E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49" name="CuadroTexto 865">
              <a:extLst>
                <a:ext uri="{FF2B5EF4-FFF2-40B4-BE49-F238E27FC236}">
                  <a16:creationId xmlns:a16="http://schemas.microsoft.com/office/drawing/2014/main" id="{C2B5FCAD-F421-48F1-9DD2-505F04E3004C}"/>
                </a:ext>
              </a:extLst>
            </p:cNvPr>
            <p:cNvSpPr txBox="1"/>
            <p:nvPr/>
          </p:nvSpPr>
          <p:spPr>
            <a:xfrm>
              <a:off x="291098" y="2984980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E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337718B5-7174-4D4A-B1EC-BEA4B94E5335}"/>
              </a:ext>
            </a:extLst>
          </p:cNvPr>
          <p:cNvGrpSpPr/>
          <p:nvPr/>
        </p:nvGrpSpPr>
        <p:grpSpPr>
          <a:xfrm>
            <a:off x="2777350" y="405548"/>
            <a:ext cx="3133307" cy="3598205"/>
            <a:chOff x="2801967" y="1735422"/>
            <a:chExt cx="3133307" cy="3598205"/>
          </a:xfrm>
        </p:grpSpPr>
        <p:sp>
          <p:nvSpPr>
            <p:cNvPr id="642" name="CuadroTexto 865">
              <a:extLst>
                <a:ext uri="{FF2B5EF4-FFF2-40B4-BE49-F238E27FC236}">
                  <a16:creationId xmlns:a16="http://schemas.microsoft.com/office/drawing/2014/main" id="{87EA3AC1-5BCB-4EF8-B2D8-5DCF663582E8}"/>
                </a:ext>
              </a:extLst>
            </p:cNvPr>
            <p:cNvSpPr txBox="1"/>
            <p:nvPr/>
          </p:nvSpPr>
          <p:spPr>
            <a:xfrm>
              <a:off x="4632084" y="1735422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S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grpSp>
          <p:nvGrpSpPr>
            <p:cNvPr id="268" name="Grupo 267">
              <a:extLst>
                <a:ext uri="{FF2B5EF4-FFF2-40B4-BE49-F238E27FC236}">
                  <a16:creationId xmlns:a16="http://schemas.microsoft.com/office/drawing/2014/main" id="{DFFA7950-7757-4DB9-B805-DF38E751B9EF}"/>
                </a:ext>
              </a:extLst>
            </p:cNvPr>
            <p:cNvGrpSpPr/>
            <p:nvPr/>
          </p:nvGrpSpPr>
          <p:grpSpPr>
            <a:xfrm>
              <a:off x="2924149" y="1768498"/>
              <a:ext cx="2887115" cy="3565129"/>
              <a:chOff x="35883" y="9775"/>
              <a:chExt cx="1311885" cy="1620428"/>
            </a:xfrm>
          </p:grpSpPr>
          <p:grpSp>
            <p:nvGrpSpPr>
              <p:cNvPr id="299" name="Grupo 298">
                <a:extLst>
                  <a:ext uri="{FF2B5EF4-FFF2-40B4-BE49-F238E27FC236}">
                    <a16:creationId xmlns:a16="http://schemas.microsoft.com/office/drawing/2014/main" id="{9BC168C1-79F0-48C9-B949-BDC08011EB72}"/>
                  </a:ext>
                </a:extLst>
              </p:cNvPr>
              <p:cNvGrpSpPr/>
              <p:nvPr/>
            </p:nvGrpSpPr>
            <p:grpSpPr>
              <a:xfrm>
                <a:off x="312409" y="9775"/>
                <a:ext cx="1035359" cy="1341833"/>
                <a:chOff x="3158404" y="2440681"/>
                <a:chExt cx="1170394" cy="1493628"/>
              </a:xfrm>
            </p:grpSpPr>
            <p:grpSp>
              <p:nvGrpSpPr>
                <p:cNvPr id="304" name="Grupo 303">
                  <a:extLst>
                    <a:ext uri="{FF2B5EF4-FFF2-40B4-BE49-F238E27FC236}">
                      <a16:creationId xmlns:a16="http://schemas.microsoft.com/office/drawing/2014/main" id="{FA2939BE-B09B-428B-AA39-59A06C3B1C43}"/>
                    </a:ext>
                  </a:extLst>
                </p:cNvPr>
                <p:cNvGrpSpPr/>
                <p:nvPr/>
              </p:nvGrpSpPr>
              <p:grpSpPr>
                <a:xfrm>
                  <a:off x="3158404" y="2440681"/>
                  <a:ext cx="1170394" cy="1181037"/>
                  <a:chOff x="3158404" y="2440681"/>
                  <a:chExt cx="1170394" cy="1181037"/>
                </a:xfrm>
              </p:grpSpPr>
              <p:grpSp>
                <p:nvGrpSpPr>
                  <p:cNvPr id="314" name="Grupo 313">
                    <a:extLst>
                      <a:ext uri="{FF2B5EF4-FFF2-40B4-BE49-F238E27FC236}">
                        <a16:creationId xmlns:a16="http://schemas.microsoft.com/office/drawing/2014/main" id="{AC0A3037-5541-494D-AB71-ADC33E65DA21}"/>
                      </a:ext>
                    </a:extLst>
                  </p:cNvPr>
                  <p:cNvGrpSpPr/>
                  <p:nvPr/>
                </p:nvGrpSpPr>
                <p:grpSpPr>
                  <a:xfrm>
                    <a:off x="3158404" y="2440681"/>
                    <a:ext cx="1170394" cy="874048"/>
                    <a:chOff x="3158404" y="2440681"/>
                    <a:chExt cx="1170394" cy="874048"/>
                  </a:xfrm>
                </p:grpSpPr>
                <p:grpSp>
                  <p:nvGrpSpPr>
                    <p:cNvPr id="317" name="Grupo 316">
                      <a:extLst>
                        <a:ext uri="{FF2B5EF4-FFF2-40B4-BE49-F238E27FC236}">
                          <a16:creationId xmlns:a16="http://schemas.microsoft.com/office/drawing/2014/main" id="{C70C538F-7EEA-470B-88D8-CA03247FC20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69350" y="2440681"/>
                      <a:ext cx="659448" cy="564496"/>
                      <a:chOff x="3669350" y="2440681"/>
                      <a:chExt cx="659448" cy="564496"/>
                    </a:xfrm>
                  </p:grpSpPr>
                  <p:sp>
                    <p:nvSpPr>
                      <p:cNvPr id="328" name="Elipse 327">
                        <a:extLst>
                          <a:ext uri="{FF2B5EF4-FFF2-40B4-BE49-F238E27FC236}">
                            <a16:creationId xmlns:a16="http://schemas.microsoft.com/office/drawing/2014/main" id="{D736C464-30A6-47A0-A8AA-50B08F540B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3862" y="2440681"/>
                        <a:ext cx="232115" cy="232114"/>
                      </a:xfrm>
                      <a:prstGeom prst="ellipse">
                        <a:avLst/>
                      </a:prstGeom>
                      <a:noFill/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329" name="Elipse 328">
                        <a:extLst>
                          <a:ext uri="{FF2B5EF4-FFF2-40B4-BE49-F238E27FC236}">
                            <a16:creationId xmlns:a16="http://schemas.microsoft.com/office/drawing/2014/main" id="{CEE2837A-2769-4B72-B4BE-A0A8142812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3861" y="2768517"/>
                        <a:ext cx="232115" cy="232114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330" name="Elipse 329">
                        <a:extLst>
                          <a:ext uri="{FF2B5EF4-FFF2-40B4-BE49-F238E27FC236}">
                            <a16:creationId xmlns:a16="http://schemas.microsoft.com/office/drawing/2014/main" id="{59B31901-CF42-4032-96B3-8FA6AE1507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96683" y="2773063"/>
                        <a:ext cx="232115" cy="232114"/>
                      </a:xfrm>
                      <a:prstGeom prst="ellipse">
                        <a:avLst/>
                      </a:prstGeom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endParaRPr lang="es-ES"/>
                      </a:p>
                    </p:txBody>
                  </p:sp>
                  <p:cxnSp>
                    <p:nvCxnSpPr>
                      <p:cNvPr id="331" name="Conector recto 330">
                        <a:extLst>
                          <a:ext uri="{FF2B5EF4-FFF2-40B4-BE49-F238E27FC236}">
                            <a16:creationId xmlns:a16="http://schemas.microsoft.com/office/drawing/2014/main" id="{F49C16BF-0B36-4266-8390-4F4713CF351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3899919" y="2672795"/>
                        <a:ext cx="1" cy="95722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32" name="Conector recto 331">
                        <a:extLst>
                          <a:ext uri="{FF2B5EF4-FFF2-40B4-BE49-F238E27FC236}">
                            <a16:creationId xmlns:a16="http://schemas.microsoft.com/office/drawing/2014/main" id="{C471F7B2-EE2B-4C45-9218-94B00BA8D6F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899920" y="2672795"/>
                        <a:ext cx="230755" cy="134260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33" name="Conector recto 332">
                        <a:extLst>
                          <a:ext uri="{FF2B5EF4-FFF2-40B4-BE49-F238E27FC236}">
                            <a16:creationId xmlns:a16="http://schemas.microsoft.com/office/drawing/2014/main" id="{D228A4FC-0C6C-4527-83E7-0CF2F06279E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3669350" y="2672795"/>
                        <a:ext cx="230570" cy="127921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18" name="Grupo 317">
                      <a:extLst>
                        <a:ext uri="{FF2B5EF4-FFF2-40B4-BE49-F238E27FC236}">
                          <a16:creationId xmlns:a16="http://schemas.microsoft.com/office/drawing/2014/main" id="{78EE2FA8-F9F2-43DC-B285-6095157E310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58404" y="2766724"/>
                      <a:ext cx="857759" cy="545310"/>
                      <a:chOff x="3158404" y="2766724"/>
                      <a:chExt cx="857759" cy="545310"/>
                    </a:xfrm>
                  </p:grpSpPr>
                  <p:sp>
                    <p:nvSpPr>
                      <p:cNvPr id="321" name="Elipse 320">
                        <a:extLst>
                          <a:ext uri="{FF2B5EF4-FFF2-40B4-BE49-F238E27FC236}">
                            <a16:creationId xmlns:a16="http://schemas.microsoft.com/office/drawing/2014/main" id="{5AD3026C-AAA3-419C-AFF7-5A85D6FA6C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71227" y="2766724"/>
                        <a:ext cx="232115" cy="232114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322" name="Elipse 321">
                        <a:extLst>
                          <a:ext uri="{FF2B5EF4-FFF2-40B4-BE49-F238E27FC236}">
                            <a16:creationId xmlns:a16="http://schemas.microsoft.com/office/drawing/2014/main" id="{BBFADEFC-7B17-4684-8A98-C6C5E73FBA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71226" y="3078223"/>
                        <a:ext cx="232115" cy="232114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323" name="Elipse 322">
                        <a:extLst>
                          <a:ext uri="{FF2B5EF4-FFF2-40B4-BE49-F238E27FC236}">
                            <a16:creationId xmlns:a16="http://schemas.microsoft.com/office/drawing/2014/main" id="{BB8AFA09-4577-4DEC-B471-1AB5F03AB6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4048" y="3079920"/>
                        <a:ext cx="232115" cy="232114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324" name="Elipse 323">
                        <a:extLst>
                          <a:ext uri="{FF2B5EF4-FFF2-40B4-BE49-F238E27FC236}">
                            <a16:creationId xmlns:a16="http://schemas.microsoft.com/office/drawing/2014/main" id="{A1E2F1E1-D527-41A5-B323-D645FF55F6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58404" y="3073879"/>
                        <a:ext cx="232115" cy="232114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endParaRPr lang="es-ES"/>
                      </a:p>
                    </p:txBody>
                  </p:sp>
                  <p:cxnSp>
                    <p:nvCxnSpPr>
                      <p:cNvPr id="325" name="Conector recto 324">
                        <a:extLst>
                          <a:ext uri="{FF2B5EF4-FFF2-40B4-BE49-F238E27FC236}">
                            <a16:creationId xmlns:a16="http://schemas.microsoft.com/office/drawing/2014/main" id="{8FF90BE0-7F51-4ED7-AA99-32608D2A0F6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3587284" y="2998838"/>
                        <a:ext cx="1" cy="79385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6" name="Conector recto 325">
                        <a:extLst>
                          <a:ext uri="{FF2B5EF4-FFF2-40B4-BE49-F238E27FC236}">
                            <a16:creationId xmlns:a16="http://schemas.microsoft.com/office/drawing/2014/main" id="{871E7983-203B-48E5-AFAB-24246090AF1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587285" y="2998838"/>
                        <a:ext cx="230755" cy="115074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7" name="Conector recto 326">
                        <a:extLst>
                          <a:ext uri="{FF2B5EF4-FFF2-40B4-BE49-F238E27FC236}">
                            <a16:creationId xmlns:a16="http://schemas.microsoft.com/office/drawing/2014/main" id="{A546AD32-3D96-4C79-A868-61297685949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3356527" y="2998838"/>
                        <a:ext cx="230758" cy="109033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319" name="Elipse 318">
                      <a:extLst>
                        <a:ext uri="{FF2B5EF4-FFF2-40B4-BE49-F238E27FC236}">
                          <a16:creationId xmlns:a16="http://schemas.microsoft.com/office/drawing/2014/main" id="{D537AC63-E8BE-42F5-9162-60C9634491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96683" y="3082615"/>
                      <a:ext cx="232115" cy="23211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endParaRPr lang="es-ES"/>
                    </a:p>
                  </p:txBody>
                </p:sp>
                <p:cxnSp>
                  <p:nvCxnSpPr>
                    <p:cNvPr id="320" name="Conector recto 319">
                      <a:extLst>
                        <a:ext uri="{FF2B5EF4-FFF2-40B4-BE49-F238E27FC236}">
                          <a16:creationId xmlns:a16="http://schemas.microsoft.com/office/drawing/2014/main" id="{919F1D46-4324-4800-A2FC-3A027540107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212741" y="3005177"/>
                      <a:ext cx="0" cy="77438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15" name="Elipse 314">
                    <a:extLst>
                      <a:ext uri="{FF2B5EF4-FFF2-40B4-BE49-F238E27FC236}">
                        <a16:creationId xmlns:a16="http://schemas.microsoft.com/office/drawing/2014/main" id="{05400BB2-EEEB-4735-8143-61D0CC48A420}"/>
                      </a:ext>
                    </a:extLst>
                  </p:cNvPr>
                  <p:cNvSpPr/>
                  <p:nvPr/>
                </p:nvSpPr>
                <p:spPr>
                  <a:xfrm>
                    <a:off x="3783861" y="3389604"/>
                    <a:ext cx="232115" cy="232114"/>
                  </a:xfrm>
                  <a:prstGeom prst="ellipse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endParaRPr lang="es-ES"/>
                  </a:p>
                </p:txBody>
              </p:sp>
              <p:cxnSp>
                <p:nvCxnSpPr>
                  <p:cNvPr id="316" name="Conector recto 315">
                    <a:extLst>
                      <a:ext uri="{FF2B5EF4-FFF2-40B4-BE49-F238E27FC236}">
                        <a16:creationId xmlns:a16="http://schemas.microsoft.com/office/drawing/2014/main" id="{B9A869DF-FB25-4A08-A95E-50F3E00C8E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899919" y="3312034"/>
                    <a:ext cx="187" cy="7757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02" name="Elipse 301">
                  <a:extLst>
                    <a:ext uri="{FF2B5EF4-FFF2-40B4-BE49-F238E27FC236}">
                      <a16:creationId xmlns:a16="http://schemas.microsoft.com/office/drawing/2014/main" id="{542EC963-1C12-48FE-A55C-A6A493D9385A}"/>
                    </a:ext>
                  </a:extLst>
                </p:cNvPr>
                <p:cNvSpPr/>
                <p:nvPr/>
              </p:nvSpPr>
              <p:spPr>
                <a:xfrm>
                  <a:off x="3783861" y="3702195"/>
                  <a:ext cx="232115" cy="232114"/>
                </a:xfrm>
                <a:prstGeom prst="ellipse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s-ES"/>
                </a:p>
              </p:txBody>
            </p:sp>
            <p:cxnSp>
              <p:nvCxnSpPr>
                <p:cNvPr id="303" name="Conector recto 302">
                  <a:extLst>
                    <a:ext uri="{FF2B5EF4-FFF2-40B4-BE49-F238E27FC236}">
                      <a16:creationId xmlns:a16="http://schemas.microsoft.com/office/drawing/2014/main" id="{6D65592A-2457-4478-A4AD-ECD4AA5C34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99919" y="3621718"/>
                  <a:ext cx="0" cy="80477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2" name="Grupo 271">
                <a:extLst>
                  <a:ext uri="{FF2B5EF4-FFF2-40B4-BE49-F238E27FC236}">
                    <a16:creationId xmlns:a16="http://schemas.microsoft.com/office/drawing/2014/main" id="{3F07FA6A-9E86-4111-8551-22E3FB888387}"/>
                  </a:ext>
                </a:extLst>
              </p:cNvPr>
              <p:cNvGrpSpPr/>
              <p:nvPr/>
            </p:nvGrpSpPr>
            <p:grpSpPr>
              <a:xfrm>
                <a:off x="35883" y="789850"/>
                <a:ext cx="758793" cy="840353"/>
                <a:chOff x="3158404" y="2998838"/>
                <a:chExt cx="857759" cy="935471"/>
              </a:xfrm>
            </p:grpSpPr>
            <p:sp>
              <p:nvSpPr>
                <p:cNvPr id="274" name="Elipse 273">
                  <a:extLst>
                    <a:ext uri="{FF2B5EF4-FFF2-40B4-BE49-F238E27FC236}">
                      <a16:creationId xmlns:a16="http://schemas.microsoft.com/office/drawing/2014/main" id="{F550753F-2467-4D95-B402-EF5BEDF7A6F1}"/>
                    </a:ext>
                  </a:extLst>
                </p:cNvPr>
                <p:cNvSpPr/>
                <p:nvPr/>
              </p:nvSpPr>
              <p:spPr>
                <a:xfrm>
                  <a:off x="3158404" y="3701191"/>
                  <a:ext cx="232115" cy="232114"/>
                </a:xfrm>
                <a:prstGeom prst="ellipse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s-ES"/>
                </a:p>
              </p:txBody>
            </p:sp>
            <p:grpSp>
              <p:nvGrpSpPr>
                <p:cNvPr id="277" name="Grupo 276">
                  <a:extLst>
                    <a:ext uri="{FF2B5EF4-FFF2-40B4-BE49-F238E27FC236}">
                      <a16:creationId xmlns:a16="http://schemas.microsoft.com/office/drawing/2014/main" id="{C1E2C197-CECE-4FCF-BC91-6A3D14622E18}"/>
                    </a:ext>
                  </a:extLst>
                </p:cNvPr>
                <p:cNvGrpSpPr/>
                <p:nvPr/>
              </p:nvGrpSpPr>
              <p:grpSpPr>
                <a:xfrm>
                  <a:off x="3158404" y="2998838"/>
                  <a:ext cx="857759" cy="935471"/>
                  <a:chOff x="3158404" y="2998838"/>
                  <a:chExt cx="857759" cy="935471"/>
                </a:xfrm>
              </p:grpSpPr>
              <p:grpSp>
                <p:nvGrpSpPr>
                  <p:cNvPr id="282" name="Grupo 281">
                    <a:extLst>
                      <a:ext uri="{FF2B5EF4-FFF2-40B4-BE49-F238E27FC236}">
                        <a16:creationId xmlns:a16="http://schemas.microsoft.com/office/drawing/2014/main" id="{99096A8F-946D-4D38-9C6C-88DCD378A80C}"/>
                      </a:ext>
                    </a:extLst>
                  </p:cNvPr>
                  <p:cNvGrpSpPr/>
                  <p:nvPr/>
                </p:nvGrpSpPr>
                <p:grpSpPr>
                  <a:xfrm>
                    <a:off x="3158404" y="2998838"/>
                    <a:ext cx="857759" cy="622880"/>
                    <a:chOff x="3158404" y="2998838"/>
                    <a:chExt cx="857759" cy="622880"/>
                  </a:xfrm>
                </p:grpSpPr>
                <p:grpSp>
                  <p:nvGrpSpPr>
                    <p:cNvPr id="288" name="Grupo 287">
                      <a:extLst>
                        <a:ext uri="{FF2B5EF4-FFF2-40B4-BE49-F238E27FC236}">
                          <a16:creationId xmlns:a16="http://schemas.microsoft.com/office/drawing/2014/main" id="{814D76D3-155F-42C5-B8F7-9AB4A2BD39F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58404" y="2998838"/>
                      <a:ext cx="857759" cy="313196"/>
                      <a:chOff x="3158404" y="2998838"/>
                      <a:chExt cx="857759" cy="313196"/>
                    </a:xfrm>
                  </p:grpSpPr>
                  <p:sp>
                    <p:nvSpPr>
                      <p:cNvPr id="293" name="Elipse 292">
                        <a:extLst>
                          <a:ext uri="{FF2B5EF4-FFF2-40B4-BE49-F238E27FC236}">
                            <a16:creationId xmlns:a16="http://schemas.microsoft.com/office/drawing/2014/main" id="{7D665CDB-E769-4863-87F3-1D16D8AAC9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71226" y="3078223"/>
                        <a:ext cx="232115" cy="232114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294" name="Elipse 293">
                        <a:extLst>
                          <a:ext uri="{FF2B5EF4-FFF2-40B4-BE49-F238E27FC236}">
                            <a16:creationId xmlns:a16="http://schemas.microsoft.com/office/drawing/2014/main" id="{85F575A5-6DA0-4A7A-B4BE-D509FD9DD7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4048" y="3079920"/>
                        <a:ext cx="232115" cy="232114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295" name="Elipse 294">
                        <a:extLst>
                          <a:ext uri="{FF2B5EF4-FFF2-40B4-BE49-F238E27FC236}">
                            <a16:creationId xmlns:a16="http://schemas.microsoft.com/office/drawing/2014/main" id="{6075D8C8-5C5F-4701-8AF8-F08C98F81A8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58404" y="3073879"/>
                        <a:ext cx="232115" cy="232114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endParaRPr lang="es-ES"/>
                      </a:p>
                    </p:txBody>
                  </p:sp>
                  <p:cxnSp>
                    <p:nvCxnSpPr>
                      <p:cNvPr id="296" name="Conector recto 295">
                        <a:extLst>
                          <a:ext uri="{FF2B5EF4-FFF2-40B4-BE49-F238E27FC236}">
                            <a16:creationId xmlns:a16="http://schemas.microsoft.com/office/drawing/2014/main" id="{B35E2937-2ABE-44D8-AB92-5FF766D273A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3587284" y="2998838"/>
                        <a:ext cx="1" cy="79385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97" name="Conector recto 296">
                        <a:extLst>
                          <a:ext uri="{FF2B5EF4-FFF2-40B4-BE49-F238E27FC236}">
                            <a16:creationId xmlns:a16="http://schemas.microsoft.com/office/drawing/2014/main" id="{B257BBC7-8B0A-4422-8F51-7BB4D9DF236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587285" y="2998838"/>
                        <a:ext cx="230755" cy="115074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98" name="Conector recto 297">
                        <a:extLst>
                          <a:ext uri="{FF2B5EF4-FFF2-40B4-BE49-F238E27FC236}">
                            <a16:creationId xmlns:a16="http://schemas.microsoft.com/office/drawing/2014/main" id="{85DB4B28-9BBC-497F-AA96-7001B7309CA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3356527" y="2998838"/>
                        <a:ext cx="230758" cy="109033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89" name="Elipse 288">
                      <a:extLst>
                        <a:ext uri="{FF2B5EF4-FFF2-40B4-BE49-F238E27FC236}">
                          <a16:creationId xmlns:a16="http://schemas.microsoft.com/office/drawing/2014/main" id="{545DD0D3-90A6-42ED-BF4D-71BD101494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3861" y="3389604"/>
                      <a:ext cx="232115" cy="232114"/>
                    </a:xfrm>
                    <a:prstGeom prst="ellipse">
                      <a:avLst/>
                    </a:prstGeom>
                    <a:ln w="1905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endParaRPr lang="es-ES"/>
                    </a:p>
                  </p:txBody>
                </p:sp>
                <p:cxnSp>
                  <p:nvCxnSpPr>
                    <p:cNvPr id="290" name="Conector recto 289">
                      <a:extLst>
                        <a:ext uri="{FF2B5EF4-FFF2-40B4-BE49-F238E27FC236}">
                          <a16:creationId xmlns:a16="http://schemas.microsoft.com/office/drawing/2014/main" id="{8143D272-CB44-4EE1-AA90-82E9329320B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3899919" y="3312034"/>
                      <a:ext cx="187" cy="7757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91" name="Elipse 290">
                      <a:extLst>
                        <a:ext uri="{FF2B5EF4-FFF2-40B4-BE49-F238E27FC236}">
                          <a16:creationId xmlns:a16="http://schemas.microsoft.com/office/drawing/2014/main" id="{E67573DD-1F17-441A-B9B5-77F5F7DCF6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58404" y="3385833"/>
                      <a:ext cx="232115" cy="23211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endParaRPr lang="es-ES"/>
                    </a:p>
                  </p:txBody>
                </p:sp>
                <p:cxnSp>
                  <p:nvCxnSpPr>
                    <p:cNvPr id="292" name="Conector recto 291">
                      <a:extLst>
                        <a:ext uri="{FF2B5EF4-FFF2-40B4-BE49-F238E27FC236}">
                          <a16:creationId xmlns:a16="http://schemas.microsoft.com/office/drawing/2014/main" id="{2027309C-17D6-47C4-965C-E45D69221A7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274462" y="3305993"/>
                      <a:ext cx="0" cy="7984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80" name="Elipse 279">
                    <a:extLst>
                      <a:ext uri="{FF2B5EF4-FFF2-40B4-BE49-F238E27FC236}">
                        <a16:creationId xmlns:a16="http://schemas.microsoft.com/office/drawing/2014/main" id="{1936A1B8-6315-4F3B-90DF-F2191DD4D6D1}"/>
                      </a:ext>
                    </a:extLst>
                  </p:cNvPr>
                  <p:cNvSpPr/>
                  <p:nvPr/>
                </p:nvSpPr>
                <p:spPr>
                  <a:xfrm>
                    <a:off x="3783861" y="3702195"/>
                    <a:ext cx="232115" cy="2321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endParaRPr lang="es-ES"/>
                  </a:p>
                </p:txBody>
              </p:sp>
              <p:cxnSp>
                <p:nvCxnSpPr>
                  <p:cNvPr id="281" name="Conector recto 280">
                    <a:extLst>
                      <a:ext uri="{FF2B5EF4-FFF2-40B4-BE49-F238E27FC236}">
                        <a16:creationId xmlns:a16="http://schemas.microsoft.com/office/drawing/2014/main" id="{EEBAA218-D35C-4D17-8FBB-1E02BEF866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899919" y="3621718"/>
                    <a:ext cx="0" cy="80477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76" name="Conector recto 275">
                  <a:extLst>
                    <a:ext uri="{FF2B5EF4-FFF2-40B4-BE49-F238E27FC236}">
                      <a16:creationId xmlns:a16="http://schemas.microsoft.com/office/drawing/2014/main" id="{FD622308-76AE-469C-A784-DCB4B70739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69291" y="3617947"/>
                  <a:ext cx="0" cy="83244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0" name="Rectángulo 99">
              <a:extLst>
                <a:ext uri="{FF2B5EF4-FFF2-40B4-BE49-F238E27FC236}">
                  <a16:creationId xmlns:a16="http://schemas.microsoft.com/office/drawing/2014/main" id="{1599BADB-8AE7-4C20-9165-7D509329F69D}"/>
                </a:ext>
              </a:extLst>
            </p:cNvPr>
            <p:cNvSpPr/>
            <p:nvPr/>
          </p:nvSpPr>
          <p:spPr>
            <a:xfrm>
              <a:off x="4069944" y="2335404"/>
              <a:ext cx="581811" cy="597945"/>
            </a:xfrm>
            <a:prstGeom prst="rect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  <p:sp>
          <p:nvSpPr>
            <p:cNvPr id="650" name="CuadroTexto 865">
              <a:extLst>
                <a:ext uri="{FF2B5EF4-FFF2-40B4-BE49-F238E27FC236}">
                  <a16:creationId xmlns:a16="http://schemas.microsoft.com/office/drawing/2014/main" id="{D0DF5F19-41BD-49B4-B458-3EF509DFE2B5}"/>
                </a:ext>
              </a:extLst>
            </p:cNvPr>
            <p:cNvSpPr txBox="1"/>
            <p:nvPr/>
          </p:nvSpPr>
          <p:spPr>
            <a:xfrm>
              <a:off x="5235655" y="2376704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N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51" name="CuadroTexto 865">
              <a:extLst>
                <a:ext uri="{FF2B5EF4-FFF2-40B4-BE49-F238E27FC236}">
                  <a16:creationId xmlns:a16="http://schemas.microsoft.com/office/drawing/2014/main" id="{FC156838-9CE0-4124-89E5-4C4852A6BFF6}"/>
                </a:ext>
              </a:extLst>
            </p:cNvPr>
            <p:cNvSpPr txBox="1"/>
            <p:nvPr/>
          </p:nvSpPr>
          <p:spPr>
            <a:xfrm>
              <a:off x="4632084" y="2382384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=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63" name="CuadroTexto 865">
              <a:extLst>
                <a:ext uri="{FF2B5EF4-FFF2-40B4-BE49-F238E27FC236}">
                  <a16:creationId xmlns:a16="http://schemas.microsoft.com/office/drawing/2014/main" id="{0E30C244-8FE2-4E3E-9466-E7903F5C9140}"/>
                </a:ext>
              </a:extLst>
            </p:cNvPr>
            <p:cNvSpPr txBox="1"/>
            <p:nvPr/>
          </p:nvSpPr>
          <p:spPr>
            <a:xfrm>
              <a:off x="4629606" y="3616931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N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65" name="CuadroTexto 865">
              <a:extLst>
                <a:ext uri="{FF2B5EF4-FFF2-40B4-BE49-F238E27FC236}">
                  <a16:creationId xmlns:a16="http://schemas.microsoft.com/office/drawing/2014/main" id="{5BB473DD-2A34-4280-B96E-937829E9504A}"/>
                </a:ext>
              </a:extLst>
            </p:cNvPr>
            <p:cNvSpPr txBox="1"/>
            <p:nvPr/>
          </p:nvSpPr>
          <p:spPr>
            <a:xfrm>
              <a:off x="2802896" y="4217678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N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66" name="CuadroTexto 865">
              <a:extLst>
                <a:ext uri="{FF2B5EF4-FFF2-40B4-BE49-F238E27FC236}">
                  <a16:creationId xmlns:a16="http://schemas.microsoft.com/office/drawing/2014/main" id="{B407F97E-DFFA-44B7-A699-4580B367966F}"/>
                </a:ext>
              </a:extLst>
            </p:cNvPr>
            <p:cNvSpPr txBox="1"/>
            <p:nvPr/>
          </p:nvSpPr>
          <p:spPr>
            <a:xfrm>
              <a:off x="4031607" y="4217678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N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80" name="CuadroTexto 865">
              <a:extLst>
                <a:ext uri="{FF2B5EF4-FFF2-40B4-BE49-F238E27FC236}">
                  <a16:creationId xmlns:a16="http://schemas.microsoft.com/office/drawing/2014/main" id="{C998540D-6B58-4698-9DE1-5DFF83980C30}"/>
                </a:ext>
              </a:extLst>
            </p:cNvPr>
            <p:cNvSpPr txBox="1"/>
            <p:nvPr/>
          </p:nvSpPr>
          <p:spPr>
            <a:xfrm>
              <a:off x="2801967" y="3613252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F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85" name="CuadroTexto 865">
              <a:extLst>
                <a:ext uri="{FF2B5EF4-FFF2-40B4-BE49-F238E27FC236}">
                  <a16:creationId xmlns:a16="http://schemas.microsoft.com/office/drawing/2014/main" id="{F905BF65-6789-40AE-8054-B23DB082B71A}"/>
                </a:ext>
              </a:extLst>
            </p:cNvPr>
            <p:cNvSpPr txBox="1"/>
            <p:nvPr/>
          </p:nvSpPr>
          <p:spPr>
            <a:xfrm>
              <a:off x="3410469" y="3597621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+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89" name="CuadroTexto 865">
              <a:extLst>
                <a:ext uri="{FF2B5EF4-FFF2-40B4-BE49-F238E27FC236}">
                  <a16:creationId xmlns:a16="http://schemas.microsoft.com/office/drawing/2014/main" id="{F8053067-7307-4E45-A4D3-6D512E75F421}"/>
                </a:ext>
              </a:extLst>
            </p:cNvPr>
            <p:cNvSpPr txBox="1"/>
            <p:nvPr/>
          </p:nvSpPr>
          <p:spPr>
            <a:xfrm>
              <a:off x="2809738" y="4840507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3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90" name="CuadroTexto 865">
              <a:extLst>
                <a:ext uri="{FF2B5EF4-FFF2-40B4-BE49-F238E27FC236}">
                  <a16:creationId xmlns:a16="http://schemas.microsoft.com/office/drawing/2014/main" id="{B6C5B875-A52C-4765-8105-F611BF7D2F27}"/>
                </a:ext>
              </a:extLst>
            </p:cNvPr>
            <p:cNvSpPr txBox="1"/>
            <p:nvPr/>
          </p:nvSpPr>
          <p:spPr>
            <a:xfrm>
              <a:off x="4019552" y="4840507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2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91" name="CuadroTexto 865">
              <a:extLst>
                <a:ext uri="{FF2B5EF4-FFF2-40B4-BE49-F238E27FC236}">
                  <a16:creationId xmlns:a16="http://schemas.microsoft.com/office/drawing/2014/main" id="{5FC78931-71B0-488D-8EC4-6C83C5C9E9B5}"/>
                </a:ext>
              </a:extLst>
            </p:cNvPr>
            <p:cNvSpPr txBox="1"/>
            <p:nvPr/>
          </p:nvSpPr>
          <p:spPr>
            <a:xfrm>
              <a:off x="4626609" y="4224576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4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92" name="CuadroTexto 865">
              <a:extLst>
                <a:ext uri="{FF2B5EF4-FFF2-40B4-BE49-F238E27FC236}">
                  <a16:creationId xmlns:a16="http://schemas.microsoft.com/office/drawing/2014/main" id="{BA868BD6-EC82-4D2F-B35B-3E10AEDFE2BC}"/>
                </a:ext>
              </a:extLst>
            </p:cNvPr>
            <p:cNvSpPr txBox="1"/>
            <p:nvPr/>
          </p:nvSpPr>
          <p:spPr>
            <a:xfrm>
              <a:off x="5241864" y="3005243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8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93" name="CuadroTexto 865">
              <a:extLst>
                <a:ext uri="{FF2B5EF4-FFF2-40B4-BE49-F238E27FC236}">
                  <a16:creationId xmlns:a16="http://schemas.microsoft.com/office/drawing/2014/main" id="{9DCE96B9-7AA8-4D81-9F9E-C4BECB7A391C}"/>
                </a:ext>
              </a:extLst>
            </p:cNvPr>
            <p:cNvSpPr txBox="1"/>
            <p:nvPr/>
          </p:nvSpPr>
          <p:spPr>
            <a:xfrm>
              <a:off x="4016516" y="2853424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_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55" name="CuadroTexto 865">
              <a:extLst>
                <a:ext uri="{FF2B5EF4-FFF2-40B4-BE49-F238E27FC236}">
                  <a16:creationId xmlns:a16="http://schemas.microsoft.com/office/drawing/2014/main" id="{526538D2-6D28-4E23-8EE5-961521C192D6}"/>
                </a:ext>
              </a:extLst>
            </p:cNvPr>
            <p:cNvSpPr txBox="1"/>
            <p:nvPr/>
          </p:nvSpPr>
          <p:spPr>
            <a:xfrm>
              <a:off x="4629606" y="2984790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E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81" name="CuadroTexto 865">
              <a:extLst>
                <a:ext uri="{FF2B5EF4-FFF2-40B4-BE49-F238E27FC236}">
                  <a16:creationId xmlns:a16="http://schemas.microsoft.com/office/drawing/2014/main" id="{55E2F40D-03D2-4B57-B6FB-F3C29008CB7B}"/>
                </a:ext>
              </a:extLst>
            </p:cNvPr>
            <p:cNvSpPr txBox="1"/>
            <p:nvPr/>
          </p:nvSpPr>
          <p:spPr>
            <a:xfrm>
              <a:off x="4021104" y="3613252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E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54" name="CuadroTexto 865">
              <a:extLst>
                <a:ext uri="{FF2B5EF4-FFF2-40B4-BE49-F238E27FC236}">
                  <a16:creationId xmlns:a16="http://schemas.microsoft.com/office/drawing/2014/main" id="{56B018A9-61F9-4D0A-BF3D-ACDCA69DF00F}"/>
                </a:ext>
              </a:extLst>
            </p:cNvPr>
            <p:cNvSpPr txBox="1"/>
            <p:nvPr/>
          </p:nvSpPr>
          <p:spPr>
            <a:xfrm>
              <a:off x="3410469" y="2984790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E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53" name="CuadroTexto 865">
              <a:extLst>
                <a:ext uri="{FF2B5EF4-FFF2-40B4-BE49-F238E27FC236}">
                  <a16:creationId xmlns:a16="http://schemas.microsoft.com/office/drawing/2014/main" id="{98FC1F1F-A28E-4608-849E-8C448652467E}"/>
                </a:ext>
              </a:extLst>
            </p:cNvPr>
            <p:cNvSpPr txBox="1"/>
            <p:nvPr/>
          </p:nvSpPr>
          <p:spPr>
            <a:xfrm>
              <a:off x="4023555" y="2377778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E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grpSp>
        <p:nvGrpSpPr>
          <p:cNvPr id="1416" name="Grupo 1415">
            <a:extLst>
              <a:ext uri="{FF2B5EF4-FFF2-40B4-BE49-F238E27FC236}">
                <a16:creationId xmlns:a16="http://schemas.microsoft.com/office/drawing/2014/main" id="{D7CD6B78-8F9B-4184-83D5-68FFCED3566C}"/>
              </a:ext>
            </a:extLst>
          </p:cNvPr>
          <p:cNvGrpSpPr/>
          <p:nvPr/>
        </p:nvGrpSpPr>
        <p:grpSpPr>
          <a:xfrm>
            <a:off x="9874098" y="2455760"/>
            <a:ext cx="1673740" cy="2334345"/>
            <a:chOff x="3469071" y="2440681"/>
            <a:chExt cx="859727" cy="1181037"/>
          </a:xfrm>
        </p:grpSpPr>
        <p:grpSp>
          <p:nvGrpSpPr>
            <p:cNvPr id="1419" name="Grupo 1418">
              <a:extLst>
                <a:ext uri="{FF2B5EF4-FFF2-40B4-BE49-F238E27FC236}">
                  <a16:creationId xmlns:a16="http://schemas.microsoft.com/office/drawing/2014/main" id="{6EE15472-81C3-4DFA-A5F2-36E39C6A1DB5}"/>
                </a:ext>
              </a:extLst>
            </p:cNvPr>
            <p:cNvGrpSpPr/>
            <p:nvPr/>
          </p:nvGrpSpPr>
          <p:grpSpPr>
            <a:xfrm>
              <a:off x="3471226" y="2440681"/>
              <a:ext cx="857572" cy="874048"/>
              <a:chOff x="3471226" y="2440681"/>
              <a:chExt cx="857572" cy="874048"/>
            </a:xfrm>
          </p:grpSpPr>
          <p:grpSp>
            <p:nvGrpSpPr>
              <p:cNvPr id="1422" name="Grupo 1421">
                <a:extLst>
                  <a:ext uri="{FF2B5EF4-FFF2-40B4-BE49-F238E27FC236}">
                    <a16:creationId xmlns:a16="http://schemas.microsoft.com/office/drawing/2014/main" id="{ADF45370-5973-42BE-AC9D-E888EC7720AB}"/>
                  </a:ext>
                </a:extLst>
              </p:cNvPr>
              <p:cNvGrpSpPr/>
              <p:nvPr/>
            </p:nvGrpSpPr>
            <p:grpSpPr>
              <a:xfrm>
                <a:off x="3669350" y="2440681"/>
                <a:ext cx="659448" cy="564496"/>
                <a:chOff x="3669350" y="2440681"/>
                <a:chExt cx="659448" cy="564496"/>
              </a:xfrm>
            </p:grpSpPr>
            <p:sp>
              <p:nvSpPr>
                <p:cNvPr id="1433" name="Elipse 1432">
                  <a:extLst>
                    <a:ext uri="{FF2B5EF4-FFF2-40B4-BE49-F238E27FC236}">
                      <a16:creationId xmlns:a16="http://schemas.microsoft.com/office/drawing/2014/main" id="{B6590E8D-89AF-4C46-80BE-6DE24B86EB68}"/>
                    </a:ext>
                  </a:extLst>
                </p:cNvPr>
                <p:cNvSpPr/>
                <p:nvPr/>
              </p:nvSpPr>
              <p:spPr>
                <a:xfrm>
                  <a:off x="3783862" y="2440681"/>
                  <a:ext cx="232115" cy="232114"/>
                </a:xfrm>
                <a:prstGeom prst="ellips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s-ES"/>
                </a:p>
              </p:txBody>
            </p:sp>
            <p:sp>
              <p:nvSpPr>
                <p:cNvPr id="1434" name="Elipse 1433">
                  <a:extLst>
                    <a:ext uri="{FF2B5EF4-FFF2-40B4-BE49-F238E27FC236}">
                      <a16:creationId xmlns:a16="http://schemas.microsoft.com/office/drawing/2014/main" id="{48F742A1-AE24-477B-94DA-6505A65B1C70}"/>
                    </a:ext>
                  </a:extLst>
                </p:cNvPr>
                <p:cNvSpPr/>
                <p:nvPr/>
              </p:nvSpPr>
              <p:spPr>
                <a:xfrm>
                  <a:off x="3783861" y="2768517"/>
                  <a:ext cx="232115" cy="232114"/>
                </a:xfrm>
                <a:prstGeom prst="ellipse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s-ES"/>
                </a:p>
              </p:txBody>
            </p:sp>
            <p:sp>
              <p:nvSpPr>
                <p:cNvPr id="1435" name="Elipse 1434">
                  <a:extLst>
                    <a:ext uri="{FF2B5EF4-FFF2-40B4-BE49-F238E27FC236}">
                      <a16:creationId xmlns:a16="http://schemas.microsoft.com/office/drawing/2014/main" id="{5886DCB7-6E84-4671-8220-75966B792402}"/>
                    </a:ext>
                  </a:extLst>
                </p:cNvPr>
                <p:cNvSpPr/>
                <p:nvPr/>
              </p:nvSpPr>
              <p:spPr>
                <a:xfrm>
                  <a:off x="4096683" y="2773063"/>
                  <a:ext cx="232115" cy="232114"/>
                </a:xfrm>
                <a:prstGeom prst="ellips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s-ES"/>
                </a:p>
              </p:txBody>
            </p:sp>
            <p:cxnSp>
              <p:nvCxnSpPr>
                <p:cNvPr id="1436" name="Conector recto 1435">
                  <a:extLst>
                    <a:ext uri="{FF2B5EF4-FFF2-40B4-BE49-F238E27FC236}">
                      <a16:creationId xmlns:a16="http://schemas.microsoft.com/office/drawing/2014/main" id="{82AE10BC-310E-48FA-9066-449E111B2B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99919" y="2672795"/>
                  <a:ext cx="1" cy="9572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37" name="Conector recto 1436">
                  <a:extLst>
                    <a:ext uri="{FF2B5EF4-FFF2-40B4-BE49-F238E27FC236}">
                      <a16:creationId xmlns:a16="http://schemas.microsoft.com/office/drawing/2014/main" id="{2EC67326-1587-4C2C-87A3-92BD0C4643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99920" y="2672795"/>
                  <a:ext cx="230755" cy="13426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38" name="Conector recto 1437">
                  <a:extLst>
                    <a:ext uri="{FF2B5EF4-FFF2-40B4-BE49-F238E27FC236}">
                      <a16:creationId xmlns:a16="http://schemas.microsoft.com/office/drawing/2014/main" id="{1800D749-9355-4F29-B6FB-6BCB5D941E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669350" y="2672795"/>
                  <a:ext cx="230570" cy="12792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23" name="Grupo 1422">
                <a:extLst>
                  <a:ext uri="{FF2B5EF4-FFF2-40B4-BE49-F238E27FC236}">
                    <a16:creationId xmlns:a16="http://schemas.microsoft.com/office/drawing/2014/main" id="{3E323E66-0045-4F2D-9F0F-60D754CE296A}"/>
                  </a:ext>
                </a:extLst>
              </p:cNvPr>
              <p:cNvGrpSpPr/>
              <p:nvPr/>
            </p:nvGrpSpPr>
            <p:grpSpPr>
              <a:xfrm>
                <a:off x="3471226" y="2766724"/>
                <a:ext cx="232116" cy="543613"/>
                <a:chOff x="3471226" y="2766724"/>
                <a:chExt cx="232116" cy="543613"/>
              </a:xfrm>
            </p:grpSpPr>
            <p:sp>
              <p:nvSpPr>
                <p:cNvPr id="1426" name="Elipse 1425">
                  <a:extLst>
                    <a:ext uri="{FF2B5EF4-FFF2-40B4-BE49-F238E27FC236}">
                      <a16:creationId xmlns:a16="http://schemas.microsoft.com/office/drawing/2014/main" id="{4E8DBBC2-440E-4E4B-803D-B1D18E148C97}"/>
                    </a:ext>
                  </a:extLst>
                </p:cNvPr>
                <p:cNvSpPr/>
                <p:nvPr/>
              </p:nvSpPr>
              <p:spPr>
                <a:xfrm>
                  <a:off x="3471227" y="2766724"/>
                  <a:ext cx="232115" cy="232114"/>
                </a:xfrm>
                <a:prstGeom prst="ellips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s-ES"/>
                </a:p>
              </p:txBody>
            </p:sp>
            <p:sp>
              <p:nvSpPr>
                <p:cNvPr id="1427" name="Elipse 1426">
                  <a:extLst>
                    <a:ext uri="{FF2B5EF4-FFF2-40B4-BE49-F238E27FC236}">
                      <a16:creationId xmlns:a16="http://schemas.microsoft.com/office/drawing/2014/main" id="{1463052B-3944-481B-80FE-7A4D3EAA6EAA}"/>
                    </a:ext>
                  </a:extLst>
                </p:cNvPr>
                <p:cNvSpPr/>
                <p:nvPr/>
              </p:nvSpPr>
              <p:spPr>
                <a:xfrm>
                  <a:off x="3471226" y="3078223"/>
                  <a:ext cx="232115" cy="232114"/>
                </a:xfrm>
                <a:prstGeom prst="ellipse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s-ES"/>
                </a:p>
              </p:txBody>
            </p:sp>
            <p:cxnSp>
              <p:nvCxnSpPr>
                <p:cNvPr id="1430" name="Conector recto 1429">
                  <a:extLst>
                    <a:ext uri="{FF2B5EF4-FFF2-40B4-BE49-F238E27FC236}">
                      <a16:creationId xmlns:a16="http://schemas.microsoft.com/office/drawing/2014/main" id="{76C93D5B-E142-4E23-9205-9979DDF543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587284" y="2998838"/>
                  <a:ext cx="1" cy="79385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24" name="Elipse 1423">
                <a:extLst>
                  <a:ext uri="{FF2B5EF4-FFF2-40B4-BE49-F238E27FC236}">
                    <a16:creationId xmlns:a16="http://schemas.microsoft.com/office/drawing/2014/main" id="{72AD776E-F789-4CF1-8446-A1B212258D95}"/>
                  </a:ext>
                </a:extLst>
              </p:cNvPr>
              <p:cNvSpPr/>
              <p:nvPr/>
            </p:nvSpPr>
            <p:spPr>
              <a:xfrm>
                <a:off x="4096683" y="3082615"/>
                <a:ext cx="232115" cy="232114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s-ES"/>
              </a:p>
            </p:txBody>
          </p:sp>
          <p:cxnSp>
            <p:nvCxnSpPr>
              <p:cNvPr id="1425" name="Conector recto 1424">
                <a:extLst>
                  <a:ext uri="{FF2B5EF4-FFF2-40B4-BE49-F238E27FC236}">
                    <a16:creationId xmlns:a16="http://schemas.microsoft.com/office/drawing/2014/main" id="{85648A38-0AAB-45AE-8EFF-085A3E1E85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2741" y="3005177"/>
                <a:ext cx="0" cy="7743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20" name="Elipse 1419">
              <a:extLst>
                <a:ext uri="{FF2B5EF4-FFF2-40B4-BE49-F238E27FC236}">
                  <a16:creationId xmlns:a16="http://schemas.microsoft.com/office/drawing/2014/main" id="{40A59314-D31D-4AA6-B262-6F6D5C4A1E68}"/>
                </a:ext>
              </a:extLst>
            </p:cNvPr>
            <p:cNvSpPr/>
            <p:nvPr/>
          </p:nvSpPr>
          <p:spPr>
            <a:xfrm>
              <a:off x="3469071" y="3389604"/>
              <a:ext cx="232115" cy="232114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s-ES"/>
            </a:p>
          </p:txBody>
        </p:sp>
        <p:cxnSp>
          <p:nvCxnSpPr>
            <p:cNvPr id="1421" name="Conector recto 1420">
              <a:extLst>
                <a:ext uri="{FF2B5EF4-FFF2-40B4-BE49-F238E27FC236}">
                  <a16:creationId xmlns:a16="http://schemas.microsoft.com/office/drawing/2014/main" id="{F903E31F-9674-4935-9F4B-02192F1392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85128" y="3312034"/>
              <a:ext cx="187" cy="7757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07" name="CuadroTexto 865">
            <a:extLst>
              <a:ext uri="{FF2B5EF4-FFF2-40B4-BE49-F238E27FC236}">
                <a16:creationId xmlns:a16="http://schemas.microsoft.com/office/drawing/2014/main" id="{1E12F70A-FF98-4D0C-98DA-3A505AD6528C}"/>
              </a:ext>
            </a:extLst>
          </p:cNvPr>
          <p:cNvSpPr txBox="1"/>
          <p:nvPr/>
        </p:nvSpPr>
        <p:spPr>
          <a:xfrm>
            <a:off x="10971510" y="3061981"/>
            <a:ext cx="693410" cy="4931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2800" kern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endParaRPr lang="es-ES" sz="4400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08" name="CuadroTexto 865">
            <a:extLst>
              <a:ext uri="{FF2B5EF4-FFF2-40B4-BE49-F238E27FC236}">
                <a16:creationId xmlns:a16="http://schemas.microsoft.com/office/drawing/2014/main" id="{3D9A39E5-0CCA-46E9-AD81-FCE6CA5A0DEF}"/>
              </a:ext>
            </a:extLst>
          </p:cNvPr>
          <p:cNvSpPr txBox="1"/>
          <p:nvPr/>
        </p:nvSpPr>
        <p:spPr>
          <a:xfrm>
            <a:off x="10367939" y="3067661"/>
            <a:ext cx="693410" cy="4931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2800" kern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=</a:t>
            </a:r>
            <a:endParaRPr lang="es-ES" sz="4400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10" name="CuadroTexto 865">
            <a:extLst>
              <a:ext uri="{FF2B5EF4-FFF2-40B4-BE49-F238E27FC236}">
                <a16:creationId xmlns:a16="http://schemas.microsoft.com/office/drawing/2014/main" id="{51CF5CFE-7DFB-4BC2-AFB7-1047B3A38A9E}"/>
              </a:ext>
            </a:extLst>
          </p:cNvPr>
          <p:cNvSpPr txBox="1"/>
          <p:nvPr/>
        </p:nvSpPr>
        <p:spPr>
          <a:xfrm>
            <a:off x="9752371" y="4302208"/>
            <a:ext cx="693410" cy="4931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2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6</a:t>
            </a:r>
            <a:endParaRPr lang="es-ES" sz="4400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19" name="CuadroTexto 865">
            <a:extLst>
              <a:ext uri="{FF2B5EF4-FFF2-40B4-BE49-F238E27FC236}">
                <a16:creationId xmlns:a16="http://schemas.microsoft.com/office/drawing/2014/main" id="{C001FB61-1076-4904-8A02-990588EB1116}"/>
              </a:ext>
            </a:extLst>
          </p:cNvPr>
          <p:cNvSpPr txBox="1"/>
          <p:nvPr/>
        </p:nvSpPr>
        <p:spPr>
          <a:xfrm>
            <a:off x="10977719" y="3690520"/>
            <a:ext cx="693410" cy="4931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2800" kern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8</a:t>
            </a:r>
            <a:endParaRPr lang="es-ES" sz="4400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20" name="CuadroTexto 865">
            <a:extLst>
              <a:ext uri="{FF2B5EF4-FFF2-40B4-BE49-F238E27FC236}">
                <a16:creationId xmlns:a16="http://schemas.microsoft.com/office/drawing/2014/main" id="{B4A4ADC3-87F7-4F5B-BE92-2A04C613DF53}"/>
              </a:ext>
            </a:extLst>
          </p:cNvPr>
          <p:cNvSpPr txBox="1"/>
          <p:nvPr/>
        </p:nvSpPr>
        <p:spPr>
          <a:xfrm>
            <a:off x="9752371" y="3690446"/>
            <a:ext cx="693410" cy="4931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2800" kern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endParaRPr lang="es-ES" sz="4400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21" name="CuadroTexto 865">
            <a:extLst>
              <a:ext uri="{FF2B5EF4-FFF2-40B4-BE49-F238E27FC236}">
                <a16:creationId xmlns:a16="http://schemas.microsoft.com/office/drawing/2014/main" id="{F4F848EF-B8B1-45EB-80A7-D600D4C950A9}"/>
              </a:ext>
            </a:extLst>
          </p:cNvPr>
          <p:cNvSpPr txBox="1"/>
          <p:nvPr/>
        </p:nvSpPr>
        <p:spPr>
          <a:xfrm>
            <a:off x="10367939" y="2420699"/>
            <a:ext cx="693410" cy="4931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2800" kern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</a:t>
            </a:r>
            <a:endParaRPr lang="es-ES" sz="4400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22" name="CuadroTexto 865">
            <a:extLst>
              <a:ext uri="{FF2B5EF4-FFF2-40B4-BE49-F238E27FC236}">
                <a16:creationId xmlns:a16="http://schemas.microsoft.com/office/drawing/2014/main" id="{A1E63379-00D3-4522-A559-2B529C4FE17A}"/>
              </a:ext>
            </a:extLst>
          </p:cNvPr>
          <p:cNvSpPr txBox="1"/>
          <p:nvPr/>
        </p:nvSpPr>
        <p:spPr>
          <a:xfrm>
            <a:off x="9759410" y="3063055"/>
            <a:ext cx="693410" cy="4931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2800" kern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</a:t>
            </a:r>
            <a:endParaRPr lang="es-ES" sz="4400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637" name="Conector recto de flecha 1636">
            <a:extLst>
              <a:ext uri="{FF2B5EF4-FFF2-40B4-BE49-F238E27FC236}">
                <a16:creationId xmlns:a16="http://schemas.microsoft.com/office/drawing/2014/main" id="{1A77C7C2-CEA2-4A6A-A16E-0F671BE03F14}"/>
              </a:ext>
            </a:extLst>
          </p:cNvPr>
          <p:cNvCxnSpPr>
            <a:cxnSpLocks/>
          </p:cNvCxnSpPr>
          <p:nvPr/>
        </p:nvCxnSpPr>
        <p:spPr>
          <a:xfrm>
            <a:off x="5566199" y="3129982"/>
            <a:ext cx="833061" cy="6242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8" name="CuadroTexto 1637">
            <a:extLst>
              <a:ext uri="{FF2B5EF4-FFF2-40B4-BE49-F238E27FC236}">
                <a16:creationId xmlns:a16="http://schemas.microsoft.com/office/drawing/2014/main" id="{68D8F76C-2840-44E9-8131-AD27ED3BB7CE}"/>
              </a:ext>
            </a:extLst>
          </p:cNvPr>
          <p:cNvSpPr txBox="1"/>
          <p:nvPr/>
        </p:nvSpPr>
        <p:spPr>
          <a:xfrm>
            <a:off x="5817272" y="3003200"/>
            <a:ext cx="1225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Intercambio de genes</a:t>
            </a:r>
          </a:p>
        </p:txBody>
      </p:sp>
      <p:sp>
        <p:nvSpPr>
          <p:cNvPr id="1752" name="Rectángulo 1751">
            <a:extLst>
              <a:ext uri="{FF2B5EF4-FFF2-40B4-BE49-F238E27FC236}">
                <a16:creationId xmlns:a16="http://schemas.microsoft.com/office/drawing/2014/main" id="{DB741141-4CB0-4CBC-BEA4-ECB035A5CC74}"/>
              </a:ext>
            </a:extLst>
          </p:cNvPr>
          <p:cNvSpPr/>
          <p:nvPr/>
        </p:nvSpPr>
        <p:spPr>
          <a:xfrm>
            <a:off x="9811731" y="3033330"/>
            <a:ext cx="581811" cy="597945"/>
          </a:xfrm>
          <a:prstGeom prst="rect">
            <a:avLst/>
          </a:prstGeom>
          <a:noFill/>
          <a:ln w="19050">
            <a:solidFill>
              <a:schemeClr val="accent6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ES"/>
          </a:p>
        </p:txBody>
      </p:sp>
      <p:sp>
        <p:nvSpPr>
          <p:cNvPr id="1756" name="CuadroTexto 1755">
            <a:extLst>
              <a:ext uri="{FF2B5EF4-FFF2-40B4-BE49-F238E27FC236}">
                <a16:creationId xmlns:a16="http://schemas.microsoft.com/office/drawing/2014/main" id="{2558AD92-9083-4CEB-962A-A79B6D9A3F12}"/>
              </a:ext>
            </a:extLst>
          </p:cNvPr>
          <p:cNvSpPr txBox="1"/>
          <p:nvPr/>
        </p:nvSpPr>
        <p:spPr>
          <a:xfrm>
            <a:off x="519701" y="4209704"/>
            <a:ext cx="2277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Progenitor 1</a:t>
            </a:r>
          </a:p>
        </p:txBody>
      </p:sp>
      <p:sp>
        <p:nvSpPr>
          <p:cNvPr id="1757" name="CuadroTexto 1756">
            <a:extLst>
              <a:ext uri="{FF2B5EF4-FFF2-40B4-BE49-F238E27FC236}">
                <a16:creationId xmlns:a16="http://schemas.microsoft.com/office/drawing/2014/main" id="{488CDFA5-9379-4644-B51F-BD4277ADDBB3}"/>
              </a:ext>
            </a:extLst>
          </p:cNvPr>
          <p:cNvSpPr txBox="1"/>
          <p:nvPr/>
        </p:nvSpPr>
        <p:spPr>
          <a:xfrm>
            <a:off x="2899531" y="4209704"/>
            <a:ext cx="2887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Progenitor 2</a:t>
            </a:r>
          </a:p>
        </p:txBody>
      </p:sp>
      <p:sp>
        <p:nvSpPr>
          <p:cNvPr id="1759" name="CuadroTexto 1758">
            <a:extLst>
              <a:ext uri="{FF2B5EF4-FFF2-40B4-BE49-F238E27FC236}">
                <a16:creationId xmlns:a16="http://schemas.microsoft.com/office/drawing/2014/main" id="{805850C0-EB9A-4DB8-8C21-02DF1A80C6F4}"/>
              </a:ext>
            </a:extLst>
          </p:cNvPr>
          <p:cNvSpPr txBox="1"/>
          <p:nvPr/>
        </p:nvSpPr>
        <p:spPr>
          <a:xfrm>
            <a:off x="9740475" y="1842932"/>
            <a:ext cx="19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Descendiente 2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5579DC10-83E2-46C6-B0A9-25512BCF83D6}"/>
              </a:ext>
            </a:extLst>
          </p:cNvPr>
          <p:cNvGrpSpPr/>
          <p:nvPr/>
        </p:nvGrpSpPr>
        <p:grpSpPr>
          <a:xfrm>
            <a:off x="5849568" y="1842513"/>
            <a:ext cx="3741993" cy="4771227"/>
            <a:chOff x="5429581" y="1842513"/>
            <a:chExt cx="3741993" cy="4771227"/>
          </a:xfrm>
        </p:grpSpPr>
        <p:sp>
          <p:nvSpPr>
            <p:cNvPr id="1750" name="CuadroTexto 865">
              <a:extLst>
                <a:ext uri="{FF2B5EF4-FFF2-40B4-BE49-F238E27FC236}">
                  <a16:creationId xmlns:a16="http://schemas.microsoft.com/office/drawing/2014/main" id="{62702708-4515-4A9F-A3B8-A5E8F8E56D9A}"/>
                </a:ext>
              </a:extLst>
            </p:cNvPr>
            <p:cNvSpPr txBox="1"/>
            <p:nvPr/>
          </p:nvSpPr>
          <p:spPr>
            <a:xfrm>
              <a:off x="6645449" y="3670067"/>
              <a:ext cx="693410" cy="49312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28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E</a:t>
              </a:r>
              <a:endParaRPr lang="es-ES" sz="4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grpSp>
          <p:nvGrpSpPr>
            <p:cNvPr id="1370" name="Grupo 1369">
              <a:extLst>
                <a:ext uri="{FF2B5EF4-FFF2-40B4-BE49-F238E27FC236}">
                  <a16:creationId xmlns:a16="http://schemas.microsoft.com/office/drawing/2014/main" id="{C7252A29-40C2-4D42-B8F8-BC1F17F7E196}"/>
                </a:ext>
              </a:extLst>
            </p:cNvPr>
            <p:cNvGrpSpPr/>
            <p:nvPr/>
          </p:nvGrpSpPr>
          <p:grpSpPr>
            <a:xfrm>
              <a:off x="7157406" y="2442932"/>
              <a:ext cx="1892275" cy="2950889"/>
              <a:chOff x="3356527" y="2440681"/>
              <a:chExt cx="972271" cy="1493628"/>
            </a:xfrm>
          </p:grpSpPr>
          <p:grpSp>
            <p:nvGrpSpPr>
              <p:cNvPr id="1372" name="Grupo 1371">
                <a:extLst>
                  <a:ext uri="{FF2B5EF4-FFF2-40B4-BE49-F238E27FC236}">
                    <a16:creationId xmlns:a16="http://schemas.microsoft.com/office/drawing/2014/main" id="{C78C9EBF-2FE2-4C8D-B3AC-495FBB8AC1F8}"/>
                  </a:ext>
                </a:extLst>
              </p:cNvPr>
              <p:cNvGrpSpPr/>
              <p:nvPr/>
            </p:nvGrpSpPr>
            <p:grpSpPr>
              <a:xfrm>
                <a:off x="3356527" y="2440681"/>
                <a:ext cx="972271" cy="1181037"/>
                <a:chOff x="3356527" y="2440681"/>
                <a:chExt cx="972271" cy="1181037"/>
              </a:xfrm>
            </p:grpSpPr>
            <p:grpSp>
              <p:nvGrpSpPr>
                <p:cNvPr id="1375" name="Grupo 1374">
                  <a:extLst>
                    <a:ext uri="{FF2B5EF4-FFF2-40B4-BE49-F238E27FC236}">
                      <a16:creationId xmlns:a16="http://schemas.microsoft.com/office/drawing/2014/main" id="{92A320B2-66F0-422D-85D1-AD883C9CDEC5}"/>
                    </a:ext>
                  </a:extLst>
                </p:cNvPr>
                <p:cNvGrpSpPr/>
                <p:nvPr/>
              </p:nvGrpSpPr>
              <p:grpSpPr>
                <a:xfrm>
                  <a:off x="3356527" y="2440681"/>
                  <a:ext cx="972271" cy="874048"/>
                  <a:chOff x="3356527" y="2440681"/>
                  <a:chExt cx="972271" cy="874048"/>
                </a:xfrm>
              </p:grpSpPr>
              <p:grpSp>
                <p:nvGrpSpPr>
                  <p:cNvPr id="1380" name="Grupo 1379">
                    <a:extLst>
                      <a:ext uri="{FF2B5EF4-FFF2-40B4-BE49-F238E27FC236}">
                        <a16:creationId xmlns:a16="http://schemas.microsoft.com/office/drawing/2014/main" id="{BC973801-93C2-40B4-B3B5-8089DA8A3A63}"/>
                      </a:ext>
                    </a:extLst>
                  </p:cNvPr>
                  <p:cNvGrpSpPr/>
                  <p:nvPr/>
                </p:nvGrpSpPr>
                <p:grpSpPr>
                  <a:xfrm>
                    <a:off x="3669350" y="2440681"/>
                    <a:ext cx="659448" cy="564496"/>
                    <a:chOff x="3669350" y="2440681"/>
                    <a:chExt cx="659448" cy="564496"/>
                  </a:xfrm>
                </p:grpSpPr>
                <p:sp>
                  <p:nvSpPr>
                    <p:cNvPr id="1391" name="Elipse 1390">
                      <a:extLst>
                        <a:ext uri="{FF2B5EF4-FFF2-40B4-BE49-F238E27FC236}">
                          <a16:creationId xmlns:a16="http://schemas.microsoft.com/office/drawing/2014/main" id="{C9CD36A3-F0EB-4131-BCFD-50EFCB7B1D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3862" y="2440681"/>
                      <a:ext cx="232115" cy="232114"/>
                    </a:xfrm>
                    <a:prstGeom prst="ellipse">
                      <a:avLst/>
                    </a:prstGeom>
                    <a:ln w="1905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endParaRPr lang="es-ES"/>
                    </a:p>
                  </p:txBody>
                </p:sp>
                <p:sp>
                  <p:nvSpPr>
                    <p:cNvPr id="1392" name="Elipse 1391">
                      <a:extLst>
                        <a:ext uri="{FF2B5EF4-FFF2-40B4-BE49-F238E27FC236}">
                          <a16:creationId xmlns:a16="http://schemas.microsoft.com/office/drawing/2014/main" id="{DF423CAC-1EA8-420B-B362-804B6C6927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3861" y="2768517"/>
                      <a:ext cx="232115" cy="23211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endParaRPr lang="es-ES"/>
                    </a:p>
                  </p:txBody>
                </p:sp>
                <p:sp>
                  <p:nvSpPr>
                    <p:cNvPr id="1393" name="Elipse 1392">
                      <a:extLst>
                        <a:ext uri="{FF2B5EF4-FFF2-40B4-BE49-F238E27FC236}">
                          <a16:creationId xmlns:a16="http://schemas.microsoft.com/office/drawing/2014/main" id="{2EDFB8E3-868F-43CD-B430-F30860A064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96683" y="2773063"/>
                      <a:ext cx="232115" cy="232114"/>
                    </a:xfrm>
                    <a:prstGeom prst="ellipse">
                      <a:avLst/>
                    </a:prstGeom>
                    <a:ln w="1905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endParaRPr lang="es-ES"/>
                    </a:p>
                  </p:txBody>
                </p:sp>
                <p:cxnSp>
                  <p:nvCxnSpPr>
                    <p:cNvPr id="1394" name="Conector recto 1393">
                      <a:extLst>
                        <a:ext uri="{FF2B5EF4-FFF2-40B4-BE49-F238E27FC236}">
                          <a16:creationId xmlns:a16="http://schemas.microsoft.com/office/drawing/2014/main" id="{AE219648-C045-40AA-AA23-73FD5501B30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3899919" y="2672795"/>
                      <a:ext cx="1" cy="95722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95" name="Conector recto 1394">
                      <a:extLst>
                        <a:ext uri="{FF2B5EF4-FFF2-40B4-BE49-F238E27FC236}">
                          <a16:creationId xmlns:a16="http://schemas.microsoft.com/office/drawing/2014/main" id="{55EC1558-5966-4EE2-94D9-0DD35C0A873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899920" y="2672795"/>
                      <a:ext cx="230755" cy="13426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96" name="Conector recto 1395">
                      <a:extLst>
                        <a:ext uri="{FF2B5EF4-FFF2-40B4-BE49-F238E27FC236}">
                          <a16:creationId xmlns:a16="http://schemas.microsoft.com/office/drawing/2014/main" id="{23FECA55-628E-4E1D-9190-ACDCF60363E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3669350" y="2672795"/>
                      <a:ext cx="230570" cy="127921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81" name="Grupo 1380">
                    <a:extLst>
                      <a:ext uri="{FF2B5EF4-FFF2-40B4-BE49-F238E27FC236}">
                        <a16:creationId xmlns:a16="http://schemas.microsoft.com/office/drawing/2014/main" id="{ED037BB9-2A94-4C1E-8089-EDFF23800353}"/>
                      </a:ext>
                    </a:extLst>
                  </p:cNvPr>
                  <p:cNvGrpSpPr/>
                  <p:nvPr/>
                </p:nvGrpSpPr>
                <p:grpSpPr>
                  <a:xfrm>
                    <a:off x="3356527" y="2766724"/>
                    <a:ext cx="659636" cy="545310"/>
                    <a:chOff x="3356527" y="2766724"/>
                    <a:chExt cx="659636" cy="545310"/>
                  </a:xfrm>
                </p:grpSpPr>
                <p:sp>
                  <p:nvSpPr>
                    <p:cNvPr id="1384" name="Elipse 1383">
                      <a:extLst>
                        <a:ext uri="{FF2B5EF4-FFF2-40B4-BE49-F238E27FC236}">
                          <a16:creationId xmlns:a16="http://schemas.microsoft.com/office/drawing/2014/main" id="{AF81C095-02D9-4060-9B05-2CEBB15869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71227" y="2766724"/>
                      <a:ext cx="232115" cy="232114"/>
                    </a:xfrm>
                    <a:prstGeom prst="ellipse">
                      <a:avLst/>
                    </a:prstGeom>
                    <a:ln w="1905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endParaRPr lang="es-ES"/>
                    </a:p>
                  </p:txBody>
                </p:sp>
                <p:sp>
                  <p:nvSpPr>
                    <p:cNvPr id="1385" name="Elipse 1384">
                      <a:extLst>
                        <a:ext uri="{FF2B5EF4-FFF2-40B4-BE49-F238E27FC236}">
                          <a16:creationId xmlns:a16="http://schemas.microsoft.com/office/drawing/2014/main" id="{95550AB1-7A35-444D-AFFA-A8557379D2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71226" y="3078223"/>
                      <a:ext cx="232115" cy="23211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endParaRPr lang="es-ES"/>
                    </a:p>
                  </p:txBody>
                </p:sp>
                <p:sp>
                  <p:nvSpPr>
                    <p:cNvPr id="1386" name="Elipse 1385">
                      <a:extLst>
                        <a:ext uri="{FF2B5EF4-FFF2-40B4-BE49-F238E27FC236}">
                          <a16:creationId xmlns:a16="http://schemas.microsoft.com/office/drawing/2014/main" id="{60AD9E55-AF1A-4EB0-96B2-1F5930761D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4048" y="3079920"/>
                      <a:ext cx="232115" cy="232114"/>
                    </a:xfrm>
                    <a:prstGeom prst="ellipse">
                      <a:avLst/>
                    </a:prstGeom>
                    <a:ln w="1905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endParaRPr lang="es-ES"/>
                    </a:p>
                  </p:txBody>
                </p:sp>
                <p:cxnSp>
                  <p:nvCxnSpPr>
                    <p:cNvPr id="1388" name="Conector recto 1387">
                      <a:extLst>
                        <a:ext uri="{FF2B5EF4-FFF2-40B4-BE49-F238E27FC236}">
                          <a16:creationId xmlns:a16="http://schemas.microsoft.com/office/drawing/2014/main" id="{5B605E3F-2C97-40BD-BF16-C999DEBAF98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3587284" y="2998838"/>
                      <a:ext cx="1" cy="79385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89" name="Conector recto 1388">
                      <a:extLst>
                        <a:ext uri="{FF2B5EF4-FFF2-40B4-BE49-F238E27FC236}">
                          <a16:creationId xmlns:a16="http://schemas.microsoft.com/office/drawing/2014/main" id="{C97D329C-CD4E-43C1-9CCB-29E83893987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587285" y="2998838"/>
                      <a:ext cx="230755" cy="115074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90" name="Conector recto 1389">
                      <a:extLst>
                        <a:ext uri="{FF2B5EF4-FFF2-40B4-BE49-F238E27FC236}">
                          <a16:creationId xmlns:a16="http://schemas.microsoft.com/office/drawing/2014/main" id="{4BD80FC5-2032-4092-8096-C2BF726D1A2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3356527" y="2998838"/>
                      <a:ext cx="230758" cy="109033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382" name="Elipse 1381">
                    <a:extLst>
                      <a:ext uri="{FF2B5EF4-FFF2-40B4-BE49-F238E27FC236}">
                        <a16:creationId xmlns:a16="http://schemas.microsoft.com/office/drawing/2014/main" id="{DABA41A4-078F-42FF-8A59-EC1F18D54ABF}"/>
                      </a:ext>
                    </a:extLst>
                  </p:cNvPr>
                  <p:cNvSpPr/>
                  <p:nvPr/>
                </p:nvSpPr>
                <p:spPr>
                  <a:xfrm>
                    <a:off x="4096683" y="3082615"/>
                    <a:ext cx="232115" cy="2321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endParaRPr lang="es-ES"/>
                  </a:p>
                </p:txBody>
              </p:sp>
              <p:cxnSp>
                <p:nvCxnSpPr>
                  <p:cNvPr id="1383" name="Conector recto 1382">
                    <a:extLst>
                      <a:ext uri="{FF2B5EF4-FFF2-40B4-BE49-F238E27FC236}">
                        <a16:creationId xmlns:a16="http://schemas.microsoft.com/office/drawing/2014/main" id="{EF0D512E-E5EC-437C-807A-3A6CD7E8E6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12741" y="3005177"/>
                    <a:ext cx="0" cy="7743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76" name="Elipse 1375">
                  <a:extLst>
                    <a:ext uri="{FF2B5EF4-FFF2-40B4-BE49-F238E27FC236}">
                      <a16:creationId xmlns:a16="http://schemas.microsoft.com/office/drawing/2014/main" id="{22BF0720-1E1F-466E-A901-7DE379E4D137}"/>
                    </a:ext>
                  </a:extLst>
                </p:cNvPr>
                <p:cNvSpPr/>
                <p:nvPr/>
              </p:nvSpPr>
              <p:spPr>
                <a:xfrm>
                  <a:off x="3783861" y="3389604"/>
                  <a:ext cx="232115" cy="232114"/>
                </a:xfrm>
                <a:prstGeom prst="ellips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s-ES"/>
                </a:p>
              </p:txBody>
            </p:sp>
            <p:cxnSp>
              <p:nvCxnSpPr>
                <p:cNvPr id="1377" name="Conector recto 1376">
                  <a:extLst>
                    <a:ext uri="{FF2B5EF4-FFF2-40B4-BE49-F238E27FC236}">
                      <a16:creationId xmlns:a16="http://schemas.microsoft.com/office/drawing/2014/main" id="{9A82837E-305B-434D-8847-1BBC74170D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99919" y="3312034"/>
                  <a:ext cx="187" cy="7757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73" name="Elipse 1372">
                <a:extLst>
                  <a:ext uri="{FF2B5EF4-FFF2-40B4-BE49-F238E27FC236}">
                    <a16:creationId xmlns:a16="http://schemas.microsoft.com/office/drawing/2014/main" id="{591FC531-FEB8-4A42-9D47-CAF60DA7C460}"/>
                  </a:ext>
                </a:extLst>
              </p:cNvPr>
              <p:cNvSpPr/>
              <p:nvPr/>
            </p:nvSpPr>
            <p:spPr>
              <a:xfrm>
                <a:off x="3783861" y="3702195"/>
                <a:ext cx="232115" cy="232114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s-ES"/>
              </a:p>
            </p:txBody>
          </p:sp>
          <p:cxnSp>
            <p:nvCxnSpPr>
              <p:cNvPr id="1374" name="Conector recto 1373">
                <a:extLst>
                  <a:ext uri="{FF2B5EF4-FFF2-40B4-BE49-F238E27FC236}">
                    <a16:creationId xmlns:a16="http://schemas.microsoft.com/office/drawing/2014/main" id="{2D057CC5-5332-44F0-A326-E0F524675B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99919" y="3621718"/>
                <a:ext cx="0" cy="80477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upo 96">
              <a:extLst>
                <a:ext uri="{FF2B5EF4-FFF2-40B4-BE49-F238E27FC236}">
                  <a16:creationId xmlns:a16="http://schemas.microsoft.com/office/drawing/2014/main" id="{0C88ADC0-A8E7-45EC-A030-9816B3D5E5E5}"/>
                </a:ext>
              </a:extLst>
            </p:cNvPr>
            <p:cNvGrpSpPr/>
            <p:nvPr/>
          </p:nvGrpSpPr>
          <p:grpSpPr>
            <a:xfrm>
              <a:off x="7257934" y="2409364"/>
              <a:ext cx="1913640" cy="2982473"/>
              <a:chOff x="6877600" y="2249876"/>
              <a:chExt cx="1913640" cy="2982473"/>
            </a:xfrm>
          </p:grpSpPr>
          <p:sp>
            <p:nvSpPr>
              <p:cNvPr id="1624" name="CuadroTexto 865">
                <a:extLst>
                  <a:ext uri="{FF2B5EF4-FFF2-40B4-BE49-F238E27FC236}">
                    <a16:creationId xmlns:a16="http://schemas.microsoft.com/office/drawing/2014/main" id="{9BA43239-095C-4190-8727-89E060A5BD5C}"/>
                  </a:ext>
                </a:extLst>
              </p:cNvPr>
              <p:cNvSpPr txBox="1"/>
              <p:nvPr/>
            </p:nvSpPr>
            <p:spPr>
              <a:xfrm>
                <a:off x="8097830" y="2891904"/>
                <a:ext cx="693410" cy="49312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s-ES" sz="28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</a:t>
                </a:r>
                <a:endParaRPr lang="es-ES" sz="44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1625" name="CuadroTexto 865">
                <a:extLst>
                  <a:ext uri="{FF2B5EF4-FFF2-40B4-BE49-F238E27FC236}">
                    <a16:creationId xmlns:a16="http://schemas.microsoft.com/office/drawing/2014/main" id="{C9A1C659-AB9C-4263-94E4-17DCB3AC2D0B}"/>
                  </a:ext>
                </a:extLst>
              </p:cNvPr>
              <p:cNvSpPr txBox="1"/>
              <p:nvPr/>
            </p:nvSpPr>
            <p:spPr>
              <a:xfrm>
                <a:off x="7488767" y="2891714"/>
                <a:ext cx="693410" cy="49312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s-ES" sz="28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=</a:t>
                </a:r>
                <a:endParaRPr lang="es-ES" sz="44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1626" name="CuadroTexto 865">
                <a:extLst>
                  <a:ext uri="{FF2B5EF4-FFF2-40B4-BE49-F238E27FC236}">
                    <a16:creationId xmlns:a16="http://schemas.microsoft.com/office/drawing/2014/main" id="{2C75DCA9-A04E-401F-B9D7-868E6021B375}"/>
                  </a:ext>
                </a:extLst>
              </p:cNvPr>
              <p:cNvSpPr txBox="1"/>
              <p:nvPr/>
            </p:nvSpPr>
            <p:spPr>
              <a:xfrm>
                <a:off x="7489776" y="3499633"/>
                <a:ext cx="693410" cy="49312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s-ES" sz="28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E</a:t>
                </a:r>
                <a:endParaRPr lang="es-ES" sz="44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1628" name="CuadroTexto 865">
                <a:extLst>
                  <a:ext uri="{FF2B5EF4-FFF2-40B4-BE49-F238E27FC236}">
                    <a16:creationId xmlns:a16="http://schemas.microsoft.com/office/drawing/2014/main" id="{73A5343B-4505-4AF2-9715-66C57BA86663}"/>
                  </a:ext>
                </a:extLst>
              </p:cNvPr>
              <p:cNvSpPr txBox="1"/>
              <p:nvPr/>
            </p:nvSpPr>
            <p:spPr>
              <a:xfrm>
                <a:off x="7487050" y="4103068"/>
                <a:ext cx="693410" cy="49312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s-ES" sz="28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</a:t>
                </a:r>
                <a:endParaRPr lang="es-ES" sz="44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1629" name="CuadroTexto 865">
                <a:extLst>
                  <a:ext uri="{FF2B5EF4-FFF2-40B4-BE49-F238E27FC236}">
                    <a16:creationId xmlns:a16="http://schemas.microsoft.com/office/drawing/2014/main" id="{2E82FA43-1038-4B74-B5F0-5FAA380755A4}"/>
                  </a:ext>
                </a:extLst>
              </p:cNvPr>
              <p:cNvSpPr txBox="1"/>
              <p:nvPr/>
            </p:nvSpPr>
            <p:spPr>
              <a:xfrm>
                <a:off x="6885482" y="3504018"/>
                <a:ext cx="693410" cy="49312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s-ES" sz="28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+</a:t>
                </a:r>
                <a:endParaRPr lang="es-ES" sz="44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1631" name="CuadroTexto 865">
                <a:extLst>
                  <a:ext uri="{FF2B5EF4-FFF2-40B4-BE49-F238E27FC236}">
                    <a16:creationId xmlns:a16="http://schemas.microsoft.com/office/drawing/2014/main" id="{3463B35A-3050-4CEC-B0CB-FEB4671FDDB4}"/>
                  </a:ext>
                </a:extLst>
              </p:cNvPr>
              <p:cNvSpPr txBox="1"/>
              <p:nvPr/>
            </p:nvSpPr>
            <p:spPr>
              <a:xfrm>
                <a:off x="7490945" y="4739229"/>
                <a:ext cx="693410" cy="49312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s-ES" sz="28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4</a:t>
                </a:r>
                <a:endParaRPr lang="es-ES" sz="44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1632" name="CuadroTexto 865">
                <a:extLst>
                  <a:ext uri="{FF2B5EF4-FFF2-40B4-BE49-F238E27FC236}">
                    <a16:creationId xmlns:a16="http://schemas.microsoft.com/office/drawing/2014/main" id="{E96EBAEC-070D-4EC5-B4D4-6772584484E1}"/>
                  </a:ext>
                </a:extLst>
              </p:cNvPr>
              <p:cNvSpPr txBox="1"/>
              <p:nvPr/>
            </p:nvSpPr>
            <p:spPr>
              <a:xfrm>
                <a:off x="8091501" y="3500822"/>
                <a:ext cx="693410" cy="49312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s-ES" sz="28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7</a:t>
                </a:r>
                <a:endParaRPr lang="es-ES" sz="44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1633" name="CuadroTexto 865">
                <a:extLst>
                  <a:ext uri="{FF2B5EF4-FFF2-40B4-BE49-F238E27FC236}">
                    <a16:creationId xmlns:a16="http://schemas.microsoft.com/office/drawing/2014/main" id="{30210DCB-143B-44D6-9290-424B9DC6F1D4}"/>
                  </a:ext>
                </a:extLst>
              </p:cNvPr>
              <p:cNvSpPr txBox="1"/>
              <p:nvPr/>
            </p:nvSpPr>
            <p:spPr>
              <a:xfrm>
                <a:off x="7487749" y="2249876"/>
                <a:ext cx="693410" cy="49312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s-ES" sz="28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</a:t>
                </a:r>
                <a:endParaRPr lang="es-ES" sz="44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1634" name="CuadroTexto 865">
                <a:extLst>
                  <a:ext uri="{FF2B5EF4-FFF2-40B4-BE49-F238E27FC236}">
                    <a16:creationId xmlns:a16="http://schemas.microsoft.com/office/drawing/2014/main" id="{7804F4BC-F3C5-476D-B819-EBC77ADD83F9}"/>
                  </a:ext>
                </a:extLst>
              </p:cNvPr>
              <p:cNvSpPr txBox="1"/>
              <p:nvPr/>
            </p:nvSpPr>
            <p:spPr>
              <a:xfrm>
                <a:off x="6877600" y="2891904"/>
                <a:ext cx="693410" cy="49312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s-ES" sz="28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E</a:t>
                </a:r>
                <a:endParaRPr lang="es-ES" sz="44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p:grpSp>
        <p:sp>
          <p:nvSpPr>
            <p:cNvPr id="1753" name="Rectángulo 1752">
              <a:extLst>
                <a:ext uri="{FF2B5EF4-FFF2-40B4-BE49-F238E27FC236}">
                  <a16:creationId xmlns:a16="http://schemas.microsoft.com/office/drawing/2014/main" id="{C78FBDC6-9F4F-468D-81CE-8726EAC5D54D}"/>
                </a:ext>
              </a:extLst>
            </p:cNvPr>
            <p:cNvSpPr/>
            <p:nvPr/>
          </p:nvSpPr>
          <p:spPr>
            <a:xfrm>
              <a:off x="6695616" y="3620279"/>
              <a:ext cx="581811" cy="597945"/>
            </a:xfrm>
            <a:prstGeom prst="rect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  <p:sp>
          <p:nvSpPr>
            <p:cNvPr id="1758" name="CuadroTexto 1757">
              <a:extLst>
                <a:ext uri="{FF2B5EF4-FFF2-40B4-BE49-F238E27FC236}">
                  <a16:creationId xmlns:a16="http://schemas.microsoft.com/office/drawing/2014/main" id="{2FC2BE86-836C-4DDF-8990-081F31FA096E}"/>
                </a:ext>
              </a:extLst>
            </p:cNvPr>
            <p:cNvSpPr txBox="1"/>
            <p:nvPr/>
          </p:nvSpPr>
          <p:spPr>
            <a:xfrm>
              <a:off x="5551763" y="1842513"/>
              <a:ext cx="34964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Descendiente 1</a:t>
              </a:r>
            </a:p>
          </p:txBody>
        </p:sp>
        <p:grpSp>
          <p:nvGrpSpPr>
            <p:cNvPr id="409" name="Grupo 408">
              <a:extLst>
                <a:ext uri="{FF2B5EF4-FFF2-40B4-BE49-F238E27FC236}">
                  <a16:creationId xmlns:a16="http://schemas.microsoft.com/office/drawing/2014/main" id="{75A7EFDD-D423-49EF-9374-86787286A53B}"/>
                </a:ext>
              </a:extLst>
            </p:cNvPr>
            <p:cNvGrpSpPr/>
            <p:nvPr/>
          </p:nvGrpSpPr>
          <p:grpSpPr>
            <a:xfrm>
              <a:off x="5429581" y="3693040"/>
              <a:ext cx="2521049" cy="2920700"/>
              <a:chOff x="2801967" y="2412927"/>
              <a:chExt cx="2521049" cy="2920700"/>
            </a:xfrm>
          </p:grpSpPr>
          <p:sp>
            <p:nvSpPr>
              <p:cNvPr id="410" name="CuadroTexto 865">
                <a:extLst>
                  <a:ext uri="{FF2B5EF4-FFF2-40B4-BE49-F238E27FC236}">
                    <a16:creationId xmlns:a16="http://schemas.microsoft.com/office/drawing/2014/main" id="{C3DCF091-F655-4E2F-BCDA-1F3D819EADAF}"/>
                  </a:ext>
                </a:extLst>
              </p:cNvPr>
              <p:cNvSpPr txBox="1"/>
              <p:nvPr/>
            </p:nvSpPr>
            <p:spPr>
              <a:xfrm>
                <a:off x="4629606" y="2984790"/>
                <a:ext cx="693410" cy="49312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s-ES" sz="28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E</a:t>
                </a:r>
                <a:endParaRPr lang="es-ES" sz="44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411" name="CuadroTexto 865">
                <a:extLst>
                  <a:ext uri="{FF2B5EF4-FFF2-40B4-BE49-F238E27FC236}">
                    <a16:creationId xmlns:a16="http://schemas.microsoft.com/office/drawing/2014/main" id="{BB7F3F2B-AA80-4AC2-BFE1-2ECE7F242783}"/>
                  </a:ext>
                </a:extLst>
              </p:cNvPr>
              <p:cNvSpPr txBox="1"/>
              <p:nvPr/>
            </p:nvSpPr>
            <p:spPr>
              <a:xfrm>
                <a:off x="4021104" y="3613252"/>
                <a:ext cx="693410" cy="49312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s-ES" sz="28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E</a:t>
                </a:r>
                <a:endParaRPr lang="es-ES" sz="44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412" name="CuadroTexto 865">
                <a:extLst>
                  <a:ext uri="{FF2B5EF4-FFF2-40B4-BE49-F238E27FC236}">
                    <a16:creationId xmlns:a16="http://schemas.microsoft.com/office/drawing/2014/main" id="{4C447D86-664A-43B9-A2DB-930AF01676BB}"/>
                  </a:ext>
                </a:extLst>
              </p:cNvPr>
              <p:cNvSpPr txBox="1"/>
              <p:nvPr/>
            </p:nvSpPr>
            <p:spPr>
              <a:xfrm>
                <a:off x="3410469" y="2984790"/>
                <a:ext cx="693410" cy="49312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s-ES" sz="28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E</a:t>
                </a:r>
                <a:endParaRPr lang="es-ES" sz="44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grpSp>
            <p:nvGrpSpPr>
              <p:cNvPr id="413" name="Grupo 412">
                <a:extLst>
                  <a:ext uri="{FF2B5EF4-FFF2-40B4-BE49-F238E27FC236}">
                    <a16:creationId xmlns:a16="http://schemas.microsoft.com/office/drawing/2014/main" id="{E0F1C512-EACF-44F0-8744-203B94DD1AC2}"/>
                  </a:ext>
                </a:extLst>
              </p:cNvPr>
              <p:cNvGrpSpPr/>
              <p:nvPr/>
            </p:nvGrpSpPr>
            <p:grpSpPr>
              <a:xfrm>
                <a:off x="2924149" y="2412927"/>
                <a:ext cx="2278464" cy="2920700"/>
                <a:chOff x="35883" y="302682"/>
                <a:chExt cx="1035318" cy="1327521"/>
              </a:xfrm>
            </p:grpSpPr>
            <p:grpSp>
              <p:nvGrpSpPr>
                <p:cNvPr id="423" name="Grupo 422">
                  <a:extLst>
                    <a:ext uri="{FF2B5EF4-FFF2-40B4-BE49-F238E27FC236}">
                      <a16:creationId xmlns:a16="http://schemas.microsoft.com/office/drawing/2014/main" id="{30ABBF53-AE86-4BFE-B682-5420A7D7DB87}"/>
                    </a:ext>
                  </a:extLst>
                </p:cNvPr>
                <p:cNvGrpSpPr/>
                <p:nvPr/>
              </p:nvGrpSpPr>
              <p:grpSpPr>
                <a:xfrm>
                  <a:off x="312407" y="302682"/>
                  <a:ext cx="758794" cy="1048925"/>
                  <a:chOff x="3158404" y="2766724"/>
                  <a:chExt cx="857759" cy="1167585"/>
                </a:xfrm>
              </p:grpSpPr>
              <p:grpSp>
                <p:nvGrpSpPr>
                  <p:cNvPr id="442" name="Grupo 441">
                    <a:extLst>
                      <a:ext uri="{FF2B5EF4-FFF2-40B4-BE49-F238E27FC236}">
                        <a16:creationId xmlns:a16="http://schemas.microsoft.com/office/drawing/2014/main" id="{7689BDEF-24E6-44FE-90EA-3A1972264D08}"/>
                      </a:ext>
                    </a:extLst>
                  </p:cNvPr>
                  <p:cNvGrpSpPr/>
                  <p:nvPr/>
                </p:nvGrpSpPr>
                <p:grpSpPr>
                  <a:xfrm>
                    <a:off x="3158404" y="2766724"/>
                    <a:ext cx="857759" cy="854994"/>
                    <a:chOff x="3158404" y="2766724"/>
                    <a:chExt cx="857759" cy="854994"/>
                  </a:xfrm>
                </p:grpSpPr>
                <p:grpSp>
                  <p:nvGrpSpPr>
                    <p:cNvPr id="445" name="Grupo 444">
                      <a:extLst>
                        <a:ext uri="{FF2B5EF4-FFF2-40B4-BE49-F238E27FC236}">
                          <a16:creationId xmlns:a16="http://schemas.microsoft.com/office/drawing/2014/main" id="{E8794EF4-996B-4F10-A8AD-AE1BACC0A2D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58404" y="2766724"/>
                      <a:ext cx="857759" cy="545310"/>
                      <a:chOff x="3158404" y="2766724"/>
                      <a:chExt cx="857759" cy="545310"/>
                    </a:xfrm>
                  </p:grpSpPr>
                  <p:sp>
                    <p:nvSpPr>
                      <p:cNvPr id="448" name="Elipse 447">
                        <a:extLst>
                          <a:ext uri="{FF2B5EF4-FFF2-40B4-BE49-F238E27FC236}">
                            <a16:creationId xmlns:a16="http://schemas.microsoft.com/office/drawing/2014/main" id="{2859405D-8B39-4740-9F6F-07741A8911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71227" y="2766724"/>
                        <a:ext cx="232115" cy="232114"/>
                      </a:xfrm>
                      <a:prstGeom prst="ellipse">
                        <a:avLst/>
                      </a:prstGeom>
                      <a:noFill/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449" name="Elipse 448">
                        <a:extLst>
                          <a:ext uri="{FF2B5EF4-FFF2-40B4-BE49-F238E27FC236}">
                            <a16:creationId xmlns:a16="http://schemas.microsoft.com/office/drawing/2014/main" id="{128E2801-55B4-4237-B8CE-4BEF015315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71226" y="3078223"/>
                        <a:ext cx="232115" cy="232114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450" name="Elipse 449">
                        <a:extLst>
                          <a:ext uri="{FF2B5EF4-FFF2-40B4-BE49-F238E27FC236}">
                            <a16:creationId xmlns:a16="http://schemas.microsoft.com/office/drawing/2014/main" id="{9E99BD97-AEE1-443A-8209-0E0027569FD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4048" y="3079920"/>
                        <a:ext cx="232115" cy="232114"/>
                      </a:xfrm>
                      <a:prstGeom prst="ellipse">
                        <a:avLst/>
                      </a:prstGeom>
                      <a:noFill/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451" name="Elipse 450">
                        <a:extLst>
                          <a:ext uri="{FF2B5EF4-FFF2-40B4-BE49-F238E27FC236}">
                            <a16:creationId xmlns:a16="http://schemas.microsoft.com/office/drawing/2014/main" id="{784DF19E-4EC9-4F76-A88D-F8E73B261C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58404" y="3073879"/>
                        <a:ext cx="232115" cy="232114"/>
                      </a:xfrm>
                      <a:prstGeom prst="ellipse">
                        <a:avLst/>
                      </a:prstGeom>
                      <a:noFill/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endParaRPr lang="es-ES"/>
                      </a:p>
                    </p:txBody>
                  </p:sp>
                  <p:cxnSp>
                    <p:nvCxnSpPr>
                      <p:cNvPr id="452" name="Conector recto 451">
                        <a:extLst>
                          <a:ext uri="{FF2B5EF4-FFF2-40B4-BE49-F238E27FC236}">
                            <a16:creationId xmlns:a16="http://schemas.microsoft.com/office/drawing/2014/main" id="{4560B3A1-DBEC-4F99-9EFA-D57FA3A04C3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3587284" y="2998838"/>
                        <a:ext cx="1" cy="79385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3" name="Conector recto 452">
                        <a:extLst>
                          <a:ext uri="{FF2B5EF4-FFF2-40B4-BE49-F238E27FC236}">
                            <a16:creationId xmlns:a16="http://schemas.microsoft.com/office/drawing/2014/main" id="{1CB1FA41-7249-46D9-8256-49FD4B92EF3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587285" y="2998838"/>
                        <a:ext cx="230755" cy="115074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4" name="Conector recto 453">
                        <a:extLst>
                          <a:ext uri="{FF2B5EF4-FFF2-40B4-BE49-F238E27FC236}">
                            <a16:creationId xmlns:a16="http://schemas.microsoft.com/office/drawing/2014/main" id="{14BC4BBC-8505-462D-8073-8F9C12AC0C7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3356527" y="2998838"/>
                        <a:ext cx="230758" cy="109033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446" name="Elipse 445">
                      <a:extLst>
                        <a:ext uri="{FF2B5EF4-FFF2-40B4-BE49-F238E27FC236}">
                          <a16:creationId xmlns:a16="http://schemas.microsoft.com/office/drawing/2014/main" id="{46FE9EEE-8BC2-4CEE-9D24-665A332FB0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3861" y="3389604"/>
                      <a:ext cx="232115" cy="232114"/>
                    </a:xfrm>
                    <a:prstGeom prst="ellipse">
                      <a:avLst/>
                    </a:prstGeom>
                    <a:ln w="1905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endParaRPr lang="es-ES"/>
                    </a:p>
                  </p:txBody>
                </p:sp>
                <p:cxnSp>
                  <p:nvCxnSpPr>
                    <p:cNvPr id="447" name="Conector recto 446">
                      <a:extLst>
                        <a:ext uri="{FF2B5EF4-FFF2-40B4-BE49-F238E27FC236}">
                          <a16:creationId xmlns:a16="http://schemas.microsoft.com/office/drawing/2014/main" id="{EAAA6379-55C4-4ABE-9717-6ED8B00F91C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3899919" y="3312034"/>
                      <a:ext cx="187" cy="7757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43" name="Elipse 442">
                    <a:extLst>
                      <a:ext uri="{FF2B5EF4-FFF2-40B4-BE49-F238E27FC236}">
                        <a16:creationId xmlns:a16="http://schemas.microsoft.com/office/drawing/2014/main" id="{C3A56EFE-B7C2-4CEA-9FE9-02C69DE5CF71}"/>
                      </a:ext>
                    </a:extLst>
                  </p:cNvPr>
                  <p:cNvSpPr/>
                  <p:nvPr/>
                </p:nvSpPr>
                <p:spPr>
                  <a:xfrm>
                    <a:off x="3783861" y="3702195"/>
                    <a:ext cx="232115" cy="2321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endParaRPr lang="es-ES"/>
                  </a:p>
                </p:txBody>
              </p:sp>
              <p:cxnSp>
                <p:nvCxnSpPr>
                  <p:cNvPr id="444" name="Conector recto 443">
                    <a:extLst>
                      <a:ext uri="{FF2B5EF4-FFF2-40B4-BE49-F238E27FC236}">
                        <a16:creationId xmlns:a16="http://schemas.microsoft.com/office/drawing/2014/main" id="{EE1E4E4A-4012-47C0-ADBE-BA8CD2C488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899919" y="3621718"/>
                    <a:ext cx="0" cy="80477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4" name="Grupo 423">
                  <a:extLst>
                    <a:ext uri="{FF2B5EF4-FFF2-40B4-BE49-F238E27FC236}">
                      <a16:creationId xmlns:a16="http://schemas.microsoft.com/office/drawing/2014/main" id="{30AA49F2-158E-4B69-8E14-3CD49F8F2C1F}"/>
                    </a:ext>
                  </a:extLst>
                </p:cNvPr>
                <p:cNvGrpSpPr/>
                <p:nvPr/>
              </p:nvGrpSpPr>
              <p:grpSpPr>
                <a:xfrm>
                  <a:off x="35883" y="789850"/>
                  <a:ext cx="758793" cy="840353"/>
                  <a:chOff x="3158404" y="2998838"/>
                  <a:chExt cx="857759" cy="935471"/>
                </a:xfrm>
              </p:grpSpPr>
              <p:sp>
                <p:nvSpPr>
                  <p:cNvPr id="425" name="Elipse 424">
                    <a:extLst>
                      <a:ext uri="{FF2B5EF4-FFF2-40B4-BE49-F238E27FC236}">
                        <a16:creationId xmlns:a16="http://schemas.microsoft.com/office/drawing/2014/main" id="{42A06058-F2C1-4740-A047-64C62275BBC7}"/>
                      </a:ext>
                    </a:extLst>
                  </p:cNvPr>
                  <p:cNvSpPr/>
                  <p:nvPr/>
                </p:nvSpPr>
                <p:spPr>
                  <a:xfrm>
                    <a:off x="3158404" y="3701191"/>
                    <a:ext cx="232115" cy="2321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endParaRPr lang="es-ES"/>
                  </a:p>
                </p:txBody>
              </p:sp>
              <p:grpSp>
                <p:nvGrpSpPr>
                  <p:cNvPr id="426" name="Grupo 425">
                    <a:extLst>
                      <a:ext uri="{FF2B5EF4-FFF2-40B4-BE49-F238E27FC236}">
                        <a16:creationId xmlns:a16="http://schemas.microsoft.com/office/drawing/2014/main" id="{6B938058-7562-4BC1-B17D-D308D0F453C2}"/>
                      </a:ext>
                    </a:extLst>
                  </p:cNvPr>
                  <p:cNvGrpSpPr/>
                  <p:nvPr/>
                </p:nvGrpSpPr>
                <p:grpSpPr>
                  <a:xfrm>
                    <a:off x="3158404" y="2998838"/>
                    <a:ext cx="857759" cy="935471"/>
                    <a:chOff x="3158404" y="2998838"/>
                    <a:chExt cx="857759" cy="935471"/>
                  </a:xfrm>
                </p:grpSpPr>
                <p:grpSp>
                  <p:nvGrpSpPr>
                    <p:cNvPr id="428" name="Grupo 427">
                      <a:extLst>
                        <a:ext uri="{FF2B5EF4-FFF2-40B4-BE49-F238E27FC236}">
                          <a16:creationId xmlns:a16="http://schemas.microsoft.com/office/drawing/2014/main" id="{1989AD89-741A-4F14-B703-169D889219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58404" y="2998838"/>
                      <a:ext cx="857759" cy="622880"/>
                      <a:chOff x="3158404" y="2998838"/>
                      <a:chExt cx="857759" cy="622880"/>
                    </a:xfrm>
                  </p:grpSpPr>
                  <p:grpSp>
                    <p:nvGrpSpPr>
                      <p:cNvPr id="431" name="Grupo 430">
                        <a:extLst>
                          <a:ext uri="{FF2B5EF4-FFF2-40B4-BE49-F238E27FC236}">
                            <a16:creationId xmlns:a16="http://schemas.microsoft.com/office/drawing/2014/main" id="{AFA62DD2-A29D-4B52-8301-B0AAC3781D1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158404" y="2998838"/>
                        <a:ext cx="857759" cy="313196"/>
                        <a:chOff x="3158404" y="2998838"/>
                        <a:chExt cx="857759" cy="313196"/>
                      </a:xfrm>
                    </p:grpSpPr>
                    <p:sp>
                      <p:nvSpPr>
                        <p:cNvPr id="436" name="Elipse 435">
                          <a:extLst>
                            <a:ext uri="{FF2B5EF4-FFF2-40B4-BE49-F238E27FC236}">
                              <a16:creationId xmlns:a16="http://schemas.microsoft.com/office/drawing/2014/main" id="{7E26EF7C-E38D-4C50-B235-8F60995FB1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471226" y="3078223"/>
                          <a:ext cx="232115" cy="232114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1905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437" name="Elipse 436">
                          <a:extLst>
                            <a:ext uri="{FF2B5EF4-FFF2-40B4-BE49-F238E27FC236}">
                              <a16:creationId xmlns:a16="http://schemas.microsoft.com/office/drawing/2014/main" id="{67432FF1-1B7D-4D07-9998-52CA037909D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84048" y="3079920"/>
                          <a:ext cx="232115" cy="232114"/>
                        </a:xfrm>
                        <a:prstGeom prst="ellipse">
                          <a:avLst/>
                        </a:prstGeom>
                        <a:noFill/>
                        <a:ln w="1905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438" name="Elipse 437">
                          <a:extLst>
                            <a:ext uri="{FF2B5EF4-FFF2-40B4-BE49-F238E27FC236}">
                              <a16:creationId xmlns:a16="http://schemas.microsoft.com/office/drawing/2014/main" id="{811F9B30-7011-4785-B253-CA8AE004CCD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58404" y="3073879"/>
                          <a:ext cx="232115" cy="232114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1905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endParaRPr lang="es-ES"/>
                        </a:p>
                      </p:txBody>
                    </p:sp>
                    <p:cxnSp>
                      <p:nvCxnSpPr>
                        <p:cNvPr id="439" name="Conector recto 438">
                          <a:extLst>
                            <a:ext uri="{FF2B5EF4-FFF2-40B4-BE49-F238E27FC236}">
                              <a16:creationId xmlns:a16="http://schemas.microsoft.com/office/drawing/2014/main" id="{CA604236-20A7-4CD6-9BC4-FE194E6E63EF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3587284" y="2998838"/>
                          <a:ext cx="1" cy="79385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40" name="Conector recto 439">
                          <a:extLst>
                            <a:ext uri="{FF2B5EF4-FFF2-40B4-BE49-F238E27FC236}">
                              <a16:creationId xmlns:a16="http://schemas.microsoft.com/office/drawing/2014/main" id="{5024B29B-04BD-4F52-B02F-1A88AA148FAE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587285" y="2998838"/>
                          <a:ext cx="230755" cy="115074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41" name="Conector recto 440">
                          <a:extLst>
                            <a:ext uri="{FF2B5EF4-FFF2-40B4-BE49-F238E27FC236}">
                              <a16:creationId xmlns:a16="http://schemas.microsoft.com/office/drawing/2014/main" id="{30F86C25-DD4D-42CA-A483-C252CD88A091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3356527" y="2998838"/>
                          <a:ext cx="230758" cy="109033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432" name="Elipse 431">
                        <a:extLst>
                          <a:ext uri="{FF2B5EF4-FFF2-40B4-BE49-F238E27FC236}">
                            <a16:creationId xmlns:a16="http://schemas.microsoft.com/office/drawing/2014/main" id="{D509E4BB-C332-4D86-A68C-A578B36507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3861" y="3389604"/>
                        <a:ext cx="232115" cy="232114"/>
                      </a:xfrm>
                      <a:prstGeom prst="ellipse">
                        <a:avLst/>
                      </a:prstGeom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endParaRPr lang="es-ES"/>
                      </a:p>
                    </p:txBody>
                  </p:sp>
                  <p:cxnSp>
                    <p:nvCxnSpPr>
                      <p:cNvPr id="433" name="Conector recto 432">
                        <a:extLst>
                          <a:ext uri="{FF2B5EF4-FFF2-40B4-BE49-F238E27FC236}">
                            <a16:creationId xmlns:a16="http://schemas.microsoft.com/office/drawing/2014/main" id="{FB2D50D4-7331-4BD0-BA57-540F0E86134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3899919" y="3312034"/>
                        <a:ext cx="187" cy="77570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34" name="Elipse 433">
                        <a:extLst>
                          <a:ext uri="{FF2B5EF4-FFF2-40B4-BE49-F238E27FC236}">
                            <a16:creationId xmlns:a16="http://schemas.microsoft.com/office/drawing/2014/main" id="{161F0FF9-94C7-4D44-B52E-9F98C297ECC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58404" y="3385833"/>
                        <a:ext cx="232115" cy="2321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endParaRPr lang="es-ES"/>
                      </a:p>
                    </p:txBody>
                  </p:sp>
                  <p:cxnSp>
                    <p:nvCxnSpPr>
                      <p:cNvPr id="435" name="Conector recto 434">
                        <a:extLst>
                          <a:ext uri="{FF2B5EF4-FFF2-40B4-BE49-F238E27FC236}">
                            <a16:creationId xmlns:a16="http://schemas.microsoft.com/office/drawing/2014/main" id="{7A87C2B8-4602-4565-AE71-0949E03D004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274462" y="3305993"/>
                        <a:ext cx="0" cy="79840"/>
                      </a:xfrm>
                      <a:prstGeom prst="line">
                        <a:avLst/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429" name="Elipse 428">
                      <a:extLst>
                        <a:ext uri="{FF2B5EF4-FFF2-40B4-BE49-F238E27FC236}">
                          <a16:creationId xmlns:a16="http://schemas.microsoft.com/office/drawing/2014/main" id="{E18113C4-6040-4E8D-8676-422E1DC91C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3861" y="3702195"/>
                      <a:ext cx="232115" cy="23211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endParaRPr lang="es-ES"/>
                    </a:p>
                  </p:txBody>
                </p:sp>
                <p:cxnSp>
                  <p:nvCxnSpPr>
                    <p:cNvPr id="430" name="Conector recto 429">
                      <a:extLst>
                        <a:ext uri="{FF2B5EF4-FFF2-40B4-BE49-F238E27FC236}">
                          <a16:creationId xmlns:a16="http://schemas.microsoft.com/office/drawing/2014/main" id="{12105D2D-23BC-4312-8160-1D1FEF13BF2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899919" y="3621718"/>
                      <a:ext cx="0" cy="80477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27" name="Conector recto 426">
                    <a:extLst>
                      <a:ext uri="{FF2B5EF4-FFF2-40B4-BE49-F238E27FC236}">
                        <a16:creationId xmlns:a16="http://schemas.microsoft.com/office/drawing/2014/main" id="{065E8C15-EA0D-4541-AED5-85CA6EFB8C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69291" y="3617947"/>
                    <a:ext cx="0" cy="83244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14" name="CuadroTexto 865">
                <a:extLst>
                  <a:ext uri="{FF2B5EF4-FFF2-40B4-BE49-F238E27FC236}">
                    <a16:creationId xmlns:a16="http://schemas.microsoft.com/office/drawing/2014/main" id="{1CF5AAA7-471E-419F-89CE-4E58514907DE}"/>
                  </a:ext>
                </a:extLst>
              </p:cNvPr>
              <p:cNvSpPr txBox="1"/>
              <p:nvPr/>
            </p:nvSpPr>
            <p:spPr>
              <a:xfrm>
                <a:off x="4629606" y="3616931"/>
                <a:ext cx="693410" cy="49312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s-ES" sz="28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</a:t>
                </a:r>
                <a:endParaRPr lang="es-ES" sz="44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415" name="CuadroTexto 865">
                <a:extLst>
                  <a:ext uri="{FF2B5EF4-FFF2-40B4-BE49-F238E27FC236}">
                    <a16:creationId xmlns:a16="http://schemas.microsoft.com/office/drawing/2014/main" id="{2EA5337F-5582-4F4C-8BE7-E0518492BDC2}"/>
                  </a:ext>
                </a:extLst>
              </p:cNvPr>
              <p:cNvSpPr txBox="1"/>
              <p:nvPr/>
            </p:nvSpPr>
            <p:spPr>
              <a:xfrm>
                <a:off x="2802896" y="4217678"/>
                <a:ext cx="693410" cy="49312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s-ES" sz="28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</a:t>
                </a:r>
                <a:endParaRPr lang="es-ES" sz="44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416" name="CuadroTexto 865">
                <a:extLst>
                  <a:ext uri="{FF2B5EF4-FFF2-40B4-BE49-F238E27FC236}">
                    <a16:creationId xmlns:a16="http://schemas.microsoft.com/office/drawing/2014/main" id="{4DD921E0-CC1B-45F9-A724-603BF60001A4}"/>
                  </a:ext>
                </a:extLst>
              </p:cNvPr>
              <p:cNvSpPr txBox="1"/>
              <p:nvPr/>
            </p:nvSpPr>
            <p:spPr>
              <a:xfrm>
                <a:off x="4031607" y="4217678"/>
                <a:ext cx="693410" cy="49312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s-ES" sz="28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</a:t>
                </a:r>
                <a:endParaRPr lang="es-ES" sz="44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417" name="CuadroTexto 865">
                <a:extLst>
                  <a:ext uri="{FF2B5EF4-FFF2-40B4-BE49-F238E27FC236}">
                    <a16:creationId xmlns:a16="http://schemas.microsoft.com/office/drawing/2014/main" id="{610BF5DD-F750-4F38-965A-769890E6CED5}"/>
                  </a:ext>
                </a:extLst>
              </p:cNvPr>
              <p:cNvSpPr txBox="1"/>
              <p:nvPr/>
            </p:nvSpPr>
            <p:spPr>
              <a:xfrm>
                <a:off x="2801967" y="3613252"/>
                <a:ext cx="693410" cy="49312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s-ES" sz="28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</a:t>
                </a:r>
                <a:endParaRPr lang="es-ES" sz="44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418" name="CuadroTexto 865">
                <a:extLst>
                  <a:ext uri="{FF2B5EF4-FFF2-40B4-BE49-F238E27FC236}">
                    <a16:creationId xmlns:a16="http://schemas.microsoft.com/office/drawing/2014/main" id="{B904D023-C4D7-4968-9597-4EBAAB9711E1}"/>
                  </a:ext>
                </a:extLst>
              </p:cNvPr>
              <p:cNvSpPr txBox="1"/>
              <p:nvPr/>
            </p:nvSpPr>
            <p:spPr>
              <a:xfrm>
                <a:off x="3410469" y="3597621"/>
                <a:ext cx="693410" cy="49312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s-ES" sz="28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+</a:t>
                </a:r>
                <a:endParaRPr lang="es-ES" sz="44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419" name="CuadroTexto 865">
                <a:extLst>
                  <a:ext uri="{FF2B5EF4-FFF2-40B4-BE49-F238E27FC236}">
                    <a16:creationId xmlns:a16="http://schemas.microsoft.com/office/drawing/2014/main" id="{DE0C4723-E4D8-4673-8C28-BF9DCFED15AF}"/>
                  </a:ext>
                </a:extLst>
              </p:cNvPr>
              <p:cNvSpPr txBox="1"/>
              <p:nvPr/>
            </p:nvSpPr>
            <p:spPr>
              <a:xfrm>
                <a:off x="2809738" y="4840507"/>
                <a:ext cx="693410" cy="49312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s-ES" sz="28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3</a:t>
                </a:r>
                <a:endParaRPr lang="es-ES" sz="44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420" name="CuadroTexto 865">
                <a:extLst>
                  <a:ext uri="{FF2B5EF4-FFF2-40B4-BE49-F238E27FC236}">
                    <a16:creationId xmlns:a16="http://schemas.microsoft.com/office/drawing/2014/main" id="{CF65246F-63B3-4176-900F-69D74ED13A24}"/>
                  </a:ext>
                </a:extLst>
              </p:cNvPr>
              <p:cNvSpPr txBox="1"/>
              <p:nvPr/>
            </p:nvSpPr>
            <p:spPr>
              <a:xfrm>
                <a:off x="4019552" y="4840507"/>
                <a:ext cx="693410" cy="49312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s-ES" sz="28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2</a:t>
                </a:r>
                <a:endParaRPr lang="es-ES" sz="44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421" name="CuadroTexto 865">
                <a:extLst>
                  <a:ext uri="{FF2B5EF4-FFF2-40B4-BE49-F238E27FC236}">
                    <a16:creationId xmlns:a16="http://schemas.microsoft.com/office/drawing/2014/main" id="{DD6550BE-CF38-4F46-9976-4F99D284B513}"/>
                  </a:ext>
                </a:extLst>
              </p:cNvPr>
              <p:cNvSpPr txBox="1"/>
              <p:nvPr/>
            </p:nvSpPr>
            <p:spPr>
              <a:xfrm>
                <a:off x="4626609" y="4224576"/>
                <a:ext cx="693410" cy="49312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s-ES" sz="28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4</a:t>
                </a:r>
                <a:endParaRPr lang="es-ES" sz="44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422" name="CuadroTexto 865">
                <a:extLst>
                  <a:ext uri="{FF2B5EF4-FFF2-40B4-BE49-F238E27FC236}">
                    <a16:creationId xmlns:a16="http://schemas.microsoft.com/office/drawing/2014/main" id="{5F5A19C7-0BDD-48F7-B24F-4B6B02BBEF37}"/>
                  </a:ext>
                </a:extLst>
              </p:cNvPr>
              <p:cNvSpPr txBox="1"/>
              <p:nvPr/>
            </p:nvSpPr>
            <p:spPr>
              <a:xfrm>
                <a:off x="4016516" y="2853424"/>
                <a:ext cx="693410" cy="49312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s-ES" sz="28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_</a:t>
                </a:r>
                <a:endParaRPr lang="es-ES" sz="44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938633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69</Words>
  <Application>Microsoft Office PowerPoint</Application>
  <PresentationFormat>Panorámica</PresentationFormat>
  <Paragraphs>63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Vázquez Losada</dc:creator>
  <cp:lastModifiedBy>Carlos Vázquez Losada</cp:lastModifiedBy>
  <cp:revision>34</cp:revision>
  <dcterms:created xsi:type="dcterms:W3CDTF">2019-05-02T11:40:02Z</dcterms:created>
  <dcterms:modified xsi:type="dcterms:W3CDTF">2019-05-02T19:12:18Z</dcterms:modified>
</cp:coreProperties>
</file>