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631D1-DBDA-4A4B-95C3-0EB933EE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6A97B8-0C81-4598-93CE-F5F60E14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45DD0-B257-4A38-A2D5-939D2298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512C6-A279-4F1D-A8CE-A8D1895B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EE4CD-9D34-4ACC-9DFD-FFCDD1F6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8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96E92-F3DA-4C0F-B016-A17E5008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F051E2-4B76-461A-9895-93C2672A3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D6FCB-660A-49AB-8DD5-135D7386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23571D-F20B-46B8-B52F-E0AB2793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F58EB-A529-485A-832D-DE3433CA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0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C3F0B8-28D5-4FD2-A655-C90D4BC9A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34C40D-EE3C-4844-8798-D04586D0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094D1-4DF0-4AEE-BBF0-60F931FE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8D92C8-AF6A-4449-86CF-90C5739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42E00-AA25-4974-92BB-98B3599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05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8C6E9-D048-4644-9501-EC3ADC1D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05BB6-6BB9-40B7-82F6-48BC5E3F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8760A5-CCF4-4F47-803E-BF13889F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F6682-5AE4-48FD-A85E-AA4531B6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C8182-2566-45E2-B992-E321E31A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52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2001-0A5A-496B-8847-53949A4A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A25292-1000-4C7A-8D36-6571BBD9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D6549-87F4-4697-A26D-3D6CD0B7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51AE5-86BA-4A5C-A5BF-04780FC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E72AB-7BAD-4E2B-9A7D-B77B379A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04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33721-ECE0-4449-A804-811C9578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0D01D3-C9A4-4E5D-9689-3ED6CEB9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0440C8-18F1-4721-86D0-000497A77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EF87F3-8487-4DC3-A25B-13E8AE26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E31BE1-332E-46C1-8231-16EDF79F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E9D300-D685-4D83-B3F2-AD87E0D3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55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80347-CB5C-4585-92F2-E4FD81D0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806726-90DA-4FEB-9A59-6C0931F02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A18AF8-3DE4-4FC5-8FE3-2086F93CA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58044A-751C-497A-AD0E-887CB9CB0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387649-80C6-4F40-B0AA-60F76FBAC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F206CE-F791-4FA6-9F0F-4E904168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27716E-C4BB-4055-949E-DD7E908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497CF7-105E-4533-94A4-7E43D3B8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8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5FE52-2647-41E7-9D69-820845BA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A4402B-47A7-44F0-89C6-EF932635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F74313-F6E4-4626-8E15-8DDECE5F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D4A9AA-D4E9-45E0-B916-858642E0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53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41B070-A65F-40D1-A8B5-DF883BE8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AA0743-E775-4E1C-B4A8-0934D30F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8DEDCA-B46D-4D35-8623-0A781A4C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85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F9D93-A603-4399-812B-F593CA1F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87998-78A1-44A0-9D97-DD20C9E7D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06B90-DB2C-4374-A752-E1F73B95D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8DBA16-DFC3-4920-BC30-9F0837D9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A9C13-9D79-43A1-B602-4793D6F3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D99EA4-3C3D-4E4A-895D-EEAA51EB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11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758BE-521B-49C0-8D33-29A0DE76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351C8C-FFD9-4884-93ED-AA8F199D3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FF34A3-F523-4E90-AC8B-82EC4D99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11CA94-77DD-47C0-A3FB-12C3E57A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5986FB-95C4-442C-AD53-6A134A7E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8BA45-EF9E-47C5-A54B-97CDB36C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7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FD7367-1843-45D6-8A07-A4BE8FB9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CAE03D-1D8E-4F67-8667-08473F1F6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72686-9BAF-4F6F-9F80-9E00183B2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6484-BAD2-482C-9516-CEAD9A582EF7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C2240-CA30-4384-BEBF-E238C3591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4A572-4562-4A74-9882-F6CBA5CDB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1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upo 118">
            <a:extLst>
              <a:ext uri="{FF2B5EF4-FFF2-40B4-BE49-F238E27FC236}">
                <a16:creationId xmlns:a16="http://schemas.microsoft.com/office/drawing/2014/main" id="{2F446102-F5CF-476F-8543-6CEF4A617F38}"/>
              </a:ext>
            </a:extLst>
          </p:cNvPr>
          <p:cNvGrpSpPr/>
          <p:nvPr/>
        </p:nvGrpSpPr>
        <p:grpSpPr>
          <a:xfrm>
            <a:off x="267557" y="176121"/>
            <a:ext cx="11539708" cy="6248236"/>
            <a:chOff x="27283" y="-68604"/>
            <a:chExt cx="12154022" cy="6580860"/>
          </a:xfrm>
        </p:grpSpPr>
        <p:sp>
          <p:nvSpPr>
            <p:cNvPr id="84" name="Cuadro de texto 2">
              <a:extLst>
                <a:ext uri="{FF2B5EF4-FFF2-40B4-BE49-F238E27FC236}">
                  <a16:creationId xmlns:a16="http://schemas.microsoft.com/office/drawing/2014/main" id="{2D36E04D-C5D4-4E6A-A2F2-7842F619E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3" y="-65734"/>
              <a:ext cx="1655333" cy="5555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2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Entradas</a:t>
              </a:r>
            </a:p>
          </p:txBody>
        </p:sp>
        <p:sp>
          <p:nvSpPr>
            <p:cNvPr id="85" name="Cuadro de texto 2">
              <a:extLst>
                <a:ext uri="{FF2B5EF4-FFF2-40B4-BE49-F238E27FC236}">
                  <a16:creationId xmlns:a16="http://schemas.microsoft.com/office/drawing/2014/main" id="{004F400F-3093-43DF-94D1-AF81404C1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920" y="-68604"/>
              <a:ext cx="1132053" cy="5555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2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Pesos</a:t>
              </a:r>
              <a:endParaRPr lang="es-ES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Cuadro de texto 2">
              <a:extLst>
                <a:ext uri="{FF2B5EF4-FFF2-40B4-BE49-F238E27FC236}">
                  <a16:creationId xmlns:a16="http://schemas.microsoft.com/office/drawing/2014/main" id="{A80B90F6-630C-4BA6-9CB8-4A2205114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741" y="4885400"/>
              <a:ext cx="645588" cy="5555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2400" dirty="0" err="1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w</a:t>
              </a:r>
              <a:r>
                <a:rPr lang="es-ES" sz="2400" baseline="-25000" dirty="0" err="1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in</a:t>
              </a:r>
              <a:endParaRPr lang="es-ES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44AB2061-7EE6-49A8-981E-B8ACB5F8DFCE}"/>
                </a:ext>
              </a:extLst>
            </p:cNvPr>
            <p:cNvGrpSpPr/>
            <p:nvPr/>
          </p:nvGrpSpPr>
          <p:grpSpPr>
            <a:xfrm>
              <a:off x="532156" y="836114"/>
              <a:ext cx="10779350" cy="5676142"/>
              <a:chOff x="532156" y="836114"/>
              <a:chExt cx="10779350" cy="5676142"/>
            </a:xfrm>
          </p:grpSpPr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C87DE0A7-31AE-4398-8DBA-FEBE00F1FEEC}"/>
                  </a:ext>
                </a:extLst>
              </p:cNvPr>
              <p:cNvGrpSpPr/>
              <p:nvPr/>
            </p:nvGrpSpPr>
            <p:grpSpPr>
              <a:xfrm>
                <a:off x="587190" y="836114"/>
                <a:ext cx="10724316" cy="5676142"/>
                <a:chOff x="587190" y="555456"/>
                <a:chExt cx="10724316" cy="5676142"/>
              </a:xfrm>
            </p:grpSpPr>
            <p:grpSp>
              <p:nvGrpSpPr>
                <p:cNvPr id="4" name="Grupo 3">
                  <a:extLst>
                    <a:ext uri="{FF2B5EF4-FFF2-40B4-BE49-F238E27FC236}">
                      <a16:creationId xmlns:a16="http://schemas.microsoft.com/office/drawing/2014/main" id="{1BD5F061-129B-4C4C-8160-B96B1153C45D}"/>
                    </a:ext>
                  </a:extLst>
                </p:cNvPr>
                <p:cNvGrpSpPr/>
                <p:nvPr/>
              </p:nvGrpSpPr>
              <p:grpSpPr>
                <a:xfrm>
                  <a:off x="587192" y="555456"/>
                  <a:ext cx="10724314" cy="5398374"/>
                  <a:chOff x="116076" y="106045"/>
                  <a:chExt cx="2706268" cy="1362456"/>
                </a:xfrm>
              </p:grpSpPr>
              <p:grpSp>
                <p:nvGrpSpPr>
                  <p:cNvPr id="5" name="Grupo 4">
                    <a:extLst>
                      <a:ext uri="{FF2B5EF4-FFF2-40B4-BE49-F238E27FC236}">
                        <a16:creationId xmlns:a16="http://schemas.microsoft.com/office/drawing/2014/main" id="{980E674C-BDBC-4F3D-8A8E-17B1B3A7FDCB}"/>
                      </a:ext>
                    </a:extLst>
                  </p:cNvPr>
                  <p:cNvGrpSpPr/>
                  <p:nvPr/>
                </p:nvGrpSpPr>
                <p:grpSpPr>
                  <a:xfrm>
                    <a:off x="116076" y="106045"/>
                    <a:ext cx="2447477" cy="1362456"/>
                    <a:chOff x="116076" y="106045"/>
                    <a:chExt cx="2447477" cy="1362456"/>
                  </a:xfrm>
                </p:grpSpPr>
                <p:grpSp>
                  <p:nvGrpSpPr>
                    <p:cNvPr id="12" name="Grupo 11">
                      <a:extLst>
                        <a:ext uri="{FF2B5EF4-FFF2-40B4-BE49-F238E27FC236}">
                          <a16:creationId xmlns:a16="http://schemas.microsoft.com/office/drawing/2014/main" id="{BC069E75-FF05-4AB3-93A3-E73808DA3F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6076" y="106045"/>
                      <a:ext cx="1770488" cy="1362456"/>
                      <a:chOff x="116076" y="106045"/>
                      <a:chExt cx="1770488" cy="1362456"/>
                    </a:xfrm>
                  </p:grpSpPr>
                  <p:sp>
                    <p:nvSpPr>
                      <p:cNvPr id="14" name="Elipse 13">
                        <a:extLst>
                          <a:ext uri="{FF2B5EF4-FFF2-40B4-BE49-F238E27FC236}">
                            <a16:creationId xmlns:a16="http://schemas.microsoft.com/office/drawing/2014/main" id="{B3419284-4AC2-48AF-9E2A-86D8D113EA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84914" y="591655"/>
                        <a:ext cx="401650" cy="40165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6" name="Grupo 15">
                        <a:extLst>
                          <a:ext uri="{FF2B5EF4-FFF2-40B4-BE49-F238E27FC236}">
                            <a16:creationId xmlns:a16="http://schemas.microsoft.com/office/drawing/2014/main" id="{5ABD8A8A-BD53-4AF7-8E37-EEA9668BB8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6076" y="106045"/>
                        <a:ext cx="1368838" cy="1362456"/>
                        <a:chOff x="116076" y="106045"/>
                        <a:chExt cx="1368838" cy="1362456"/>
                      </a:xfrm>
                    </p:grpSpPr>
                    <p:grpSp>
                      <p:nvGrpSpPr>
                        <p:cNvPr id="22" name="Grupo 21">
                          <a:extLst>
                            <a:ext uri="{FF2B5EF4-FFF2-40B4-BE49-F238E27FC236}">
                              <a16:creationId xmlns:a16="http://schemas.microsoft.com/office/drawing/2014/main" id="{E4A53ACE-BA75-43EE-84BD-3556FB051E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1214" y="176149"/>
                          <a:ext cx="1233700" cy="1292352"/>
                          <a:chOff x="-29202" y="121285"/>
                          <a:chExt cx="1233700" cy="1292352"/>
                        </a:xfrm>
                      </p:grpSpPr>
                      <p:cxnSp>
                        <p:nvCxnSpPr>
                          <p:cNvPr id="28" name="Conector recto de flecha 27">
                            <a:extLst>
                              <a:ext uri="{FF2B5EF4-FFF2-40B4-BE49-F238E27FC236}">
                                <a16:creationId xmlns:a16="http://schemas.microsoft.com/office/drawing/2014/main" id="{9A5973D4-2455-4E0A-B856-E288952F6057}"/>
                              </a:ext>
                            </a:extLst>
                          </p:cNvPr>
                          <p:cNvCxnSpPr>
                            <a:cxnSpLocks/>
                            <a:stCxn id="23" idx="3"/>
                            <a:endCxn id="14" idx="2"/>
                          </p:cNvCxnSpPr>
                          <p:nvPr/>
                        </p:nvCxnSpPr>
                        <p:spPr>
                          <a:xfrm>
                            <a:off x="-29202" y="121285"/>
                            <a:ext cx="1233700" cy="616331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headEnd type="oval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9" name="Conector recto de flecha 28">
                            <a:extLst>
                              <a:ext uri="{FF2B5EF4-FFF2-40B4-BE49-F238E27FC236}">
                                <a16:creationId xmlns:a16="http://schemas.microsoft.com/office/drawing/2014/main" id="{1631B81F-DE86-40B4-8690-C2FC02C8EAD0}"/>
                              </a:ext>
                            </a:extLst>
                          </p:cNvPr>
                          <p:cNvCxnSpPr>
                            <a:cxnSpLocks/>
                            <a:stCxn id="46" idx="3"/>
                            <a:endCxn id="14" idx="2"/>
                          </p:cNvCxnSpPr>
                          <p:nvPr/>
                        </p:nvCxnSpPr>
                        <p:spPr>
                          <a:xfrm>
                            <a:off x="-29202" y="493141"/>
                            <a:ext cx="1233700" cy="244475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headEnd type="oval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0" name="Conector recto de flecha 29">
                            <a:extLst>
                              <a:ext uri="{FF2B5EF4-FFF2-40B4-BE49-F238E27FC236}">
                                <a16:creationId xmlns:a16="http://schemas.microsoft.com/office/drawing/2014/main" id="{F2137565-5268-4DB5-BDF2-F1E44540D032}"/>
                              </a:ext>
                            </a:extLst>
                          </p:cNvPr>
                          <p:cNvCxnSpPr>
                            <a:cxnSpLocks/>
                            <a:stCxn id="47" idx="3"/>
                            <a:endCxn id="14" idx="2"/>
                          </p:cNvCxnSpPr>
                          <p:nvPr/>
                        </p:nvCxnSpPr>
                        <p:spPr>
                          <a:xfrm flipV="1">
                            <a:off x="-29202" y="737616"/>
                            <a:ext cx="1233700" cy="121285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headEnd type="oval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" name="Conector recto de flecha 30">
                            <a:extLst>
                              <a:ext uri="{FF2B5EF4-FFF2-40B4-BE49-F238E27FC236}">
                                <a16:creationId xmlns:a16="http://schemas.microsoft.com/office/drawing/2014/main" id="{6D9EA212-CA13-49B3-9322-634E16A2A065}"/>
                              </a:ext>
                            </a:extLst>
                          </p:cNvPr>
                          <p:cNvCxnSpPr>
                            <a:cxnSpLocks/>
                            <a:stCxn id="48" idx="3"/>
                            <a:endCxn id="14" idx="2"/>
                          </p:cNvCxnSpPr>
                          <p:nvPr/>
                        </p:nvCxnSpPr>
                        <p:spPr>
                          <a:xfrm flipV="1">
                            <a:off x="-29202" y="737616"/>
                            <a:ext cx="1233700" cy="676021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headEnd type="oval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3" name="Cuadro de texto 2">
                          <a:extLst>
                            <a:ext uri="{FF2B5EF4-FFF2-40B4-BE49-F238E27FC236}">
                              <a16:creationId xmlns:a16="http://schemas.microsoft.com/office/drawing/2014/main" id="{1C53764A-E015-4CAE-B1EF-57F2593B5DE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6076" y="106045"/>
                          <a:ext cx="135138" cy="140208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ctr" anchorCtr="0"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24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s-ES" sz="240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s-ES" sz="24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9" name="Rectángulo 8">
                      <a:extLst>
                        <a:ext uri="{FF2B5EF4-FFF2-40B4-BE49-F238E27FC236}">
                          <a16:creationId xmlns:a16="http://schemas.microsoft.com/office/drawing/2014/main" id="{F63CB8C2-C4A1-4905-A087-D79CA7C4F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4308" y="635330"/>
                      <a:ext cx="309245" cy="314325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s-ES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0" name="Conector recto de flecha 9">
                      <a:extLst>
                        <a:ext uri="{FF2B5EF4-FFF2-40B4-BE49-F238E27FC236}">
                          <a16:creationId xmlns:a16="http://schemas.microsoft.com/office/drawing/2014/main" id="{7C6C92B4-9336-4D2E-BD63-BCC2214B0DC3}"/>
                        </a:ext>
                      </a:extLst>
                    </p:cNvPr>
                    <p:cNvCxnSpPr>
                      <a:cxnSpLocks/>
                      <a:stCxn id="14" idx="6"/>
                      <a:endCxn id="9" idx="1"/>
                    </p:cNvCxnSpPr>
                    <p:nvPr/>
                  </p:nvCxnSpPr>
                  <p:spPr>
                    <a:xfrm>
                      <a:off x="1886564" y="792480"/>
                      <a:ext cx="367744" cy="1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" name="Conector recto de flecha 5">
                    <a:extLst>
                      <a:ext uri="{FF2B5EF4-FFF2-40B4-BE49-F238E27FC236}">
                        <a16:creationId xmlns:a16="http://schemas.microsoft.com/office/drawing/2014/main" id="{4CC15018-1705-4137-8ED2-585F3BE6D2FE}"/>
                      </a:ext>
                    </a:extLst>
                  </p:cNvPr>
                  <p:cNvCxnSpPr>
                    <a:cxnSpLocks/>
                    <a:stCxn id="9" idx="3"/>
                    <a:endCxn id="106" idx="1"/>
                  </p:cNvCxnSpPr>
                  <p:nvPr/>
                </p:nvCxnSpPr>
                <p:spPr>
                  <a:xfrm flipV="1">
                    <a:off x="2563553" y="792474"/>
                    <a:ext cx="258791" cy="1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Cuadro de texto 2">
                  <a:extLst>
                    <a:ext uri="{FF2B5EF4-FFF2-40B4-BE49-F238E27FC236}">
                      <a16:creationId xmlns:a16="http://schemas.microsoft.com/office/drawing/2014/main" id="{D6910C61-1610-4BB5-ADED-D8ADC6FE68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7190" y="2028838"/>
                  <a:ext cx="535521" cy="55553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24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s-ES" sz="24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2</a:t>
                  </a:r>
                  <a:endPara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Cuadro de texto 2">
                  <a:extLst>
                    <a:ext uri="{FF2B5EF4-FFF2-40B4-BE49-F238E27FC236}">
                      <a16:creationId xmlns:a16="http://schemas.microsoft.com/office/drawing/2014/main" id="{2DFCA6F9-E88F-4103-8027-6781A799AF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7191" y="3478065"/>
                  <a:ext cx="535521" cy="55553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24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s-ES" sz="24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3</a:t>
                  </a:r>
                  <a:endPara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Cuadro de texto 2">
                  <a:extLst>
                    <a:ext uri="{FF2B5EF4-FFF2-40B4-BE49-F238E27FC236}">
                      <a16:creationId xmlns:a16="http://schemas.microsoft.com/office/drawing/2014/main" id="{A7E87C77-3E6B-4C11-A79B-2801247B50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7192" y="5676061"/>
                  <a:ext cx="535521" cy="55553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24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s-ES" sz="24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6" name="Cuadro de texto 2">
                <a:extLst>
                  <a:ext uri="{FF2B5EF4-FFF2-40B4-BE49-F238E27FC236}">
                    <a16:creationId xmlns:a16="http://schemas.microsoft.com/office/drawing/2014/main" id="{42CBCB22-9A1C-4D7F-A0C6-39EE0E393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740" y="1698410"/>
                <a:ext cx="645588" cy="55553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s-ES" sz="2400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i1</a:t>
                </a:r>
                <a:endParaRPr lang="es-E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Cuadro de texto 2">
                <a:extLst>
                  <a:ext uri="{FF2B5EF4-FFF2-40B4-BE49-F238E27FC236}">
                    <a16:creationId xmlns:a16="http://schemas.microsoft.com/office/drawing/2014/main" id="{20DC606F-1866-4F9D-BAA6-108E6C99E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3014" y="2407673"/>
                <a:ext cx="645588" cy="55553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s-ES" sz="2400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i2</a:t>
                </a:r>
                <a:endParaRPr lang="es-E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Cuadro de texto 2">
                <a:extLst>
                  <a:ext uri="{FF2B5EF4-FFF2-40B4-BE49-F238E27FC236}">
                    <a16:creationId xmlns:a16="http://schemas.microsoft.com/office/drawing/2014/main" id="{4EA38B54-0B40-430D-8345-3E7AEED4DB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1153" y="3758723"/>
                <a:ext cx="645588" cy="55553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s-ES" sz="2400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i3</a:t>
                </a:r>
                <a:endParaRPr lang="es-E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Cuadro de texto 2">
                <a:extLst>
                  <a:ext uri="{FF2B5EF4-FFF2-40B4-BE49-F238E27FC236}">
                    <a16:creationId xmlns:a16="http://schemas.microsoft.com/office/drawing/2014/main" id="{C896637E-098E-43B7-9E64-F218420D16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56" y="4400189"/>
                <a:ext cx="645588" cy="132347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s-E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 de texto 2">
                  <a:extLst>
                    <a:ext uri="{FF2B5EF4-FFF2-40B4-BE49-F238E27FC236}">
                      <a16:creationId xmlns:a16="http://schemas.microsoft.com/office/drawing/2014/main" id="{8E16A458-93C8-43A0-A2A4-14BEEBDDF5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95999" y="2760216"/>
                  <a:ext cx="1507227" cy="159138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s-ES" sz="24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s-ES" sz="24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a:rPr lang="es-ES" sz="24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s-ES" sz="24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ij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Cuadro de texto 2">
                  <a:extLst>
                    <a:ext uri="{FF2B5EF4-FFF2-40B4-BE49-F238E27FC236}">
                      <a16:creationId xmlns:a16="http://schemas.microsoft.com/office/drawing/2014/main" id="{8E16A458-93C8-43A0-A2A4-14BEEBDDF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5999" y="2760216"/>
                  <a:ext cx="1507227" cy="15913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Cuadro de texto 2">
              <a:extLst>
                <a:ext uri="{FF2B5EF4-FFF2-40B4-BE49-F238E27FC236}">
                  <a16:creationId xmlns:a16="http://schemas.microsoft.com/office/drawing/2014/main" id="{8538325C-AD8B-4ADE-84AB-B50BA402D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11506" y="3278139"/>
              <a:ext cx="535521" cy="5555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</a:t>
              </a:r>
              <a:r>
                <a:rPr lang="es-ES" sz="2400" baseline="-25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1</a:t>
              </a:r>
              <a:endParaRPr lang="es-ES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Cuadro de texto 2">
              <a:extLst>
                <a:ext uri="{FF2B5EF4-FFF2-40B4-BE49-F238E27FC236}">
                  <a16:creationId xmlns:a16="http://schemas.microsoft.com/office/drawing/2014/main" id="{65F7962A-7134-43C3-89FC-8138FB47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5839" y="2804313"/>
              <a:ext cx="1225466" cy="5555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2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Salida</a:t>
              </a:r>
            </a:p>
          </p:txBody>
        </p:sp>
        <p:sp>
          <p:nvSpPr>
            <p:cNvPr id="111" name="Cuadro de texto 2">
              <a:extLst>
                <a:ext uri="{FF2B5EF4-FFF2-40B4-BE49-F238E27FC236}">
                  <a16:creationId xmlns:a16="http://schemas.microsoft.com/office/drawing/2014/main" id="{0B53B411-914F-4A3B-AF6A-EF2048B3B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2468" y="1918382"/>
              <a:ext cx="2101552" cy="8841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2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Función de activación</a:t>
              </a:r>
            </a:p>
          </p:txBody>
        </p:sp>
        <p:cxnSp>
          <p:nvCxnSpPr>
            <p:cNvPr id="113" name="Conector: angular 112">
              <a:extLst>
                <a:ext uri="{FF2B5EF4-FFF2-40B4-BE49-F238E27FC236}">
                  <a16:creationId xmlns:a16="http://schemas.microsoft.com/office/drawing/2014/main" id="{74FCB1D5-4237-4FA0-B3FD-995CB2791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6822" y="3246172"/>
              <a:ext cx="1004751" cy="619469"/>
            </a:xfrm>
            <a:prstGeom prst="bent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5DE990D-679D-4163-978C-332BB92CB200}"/>
              </a:ext>
            </a:extLst>
          </p:cNvPr>
          <p:cNvCxnSpPr>
            <a:cxnSpLocks/>
          </p:cNvCxnSpPr>
          <p:nvPr/>
        </p:nvCxnSpPr>
        <p:spPr>
          <a:xfrm>
            <a:off x="9451719" y="3789802"/>
            <a:ext cx="0" cy="7020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6BDDB8D-CBEA-43A3-B466-2C792AA2AD53}"/>
              </a:ext>
            </a:extLst>
          </p:cNvPr>
          <p:cNvCxnSpPr>
            <a:cxnSpLocks/>
          </p:cNvCxnSpPr>
          <p:nvPr/>
        </p:nvCxnSpPr>
        <p:spPr>
          <a:xfrm>
            <a:off x="9451719" y="3582780"/>
            <a:ext cx="0" cy="7020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1C49FCB4-8B0E-46C4-8C22-DAE443631B19}"/>
              </a:ext>
            </a:extLst>
          </p:cNvPr>
          <p:cNvCxnSpPr>
            <a:cxnSpLocks/>
          </p:cNvCxnSpPr>
          <p:nvPr/>
        </p:nvCxnSpPr>
        <p:spPr>
          <a:xfrm>
            <a:off x="9451719" y="3388604"/>
            <a:ext cx="0" cy="7020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47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11</cp:revision>
  <dcterms:created xsi:type="dcterms:W3CDTF">2019-05-04T09:23:28Z</dcterms:created>
  <dcterms:modified xsi:type="dcterms:W3CDTF">2019-05-20T20:23:25Z</dcterms:modified>
</cp:coreProperties>
</file>