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6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EC2D9A-9BC4-468B-BA50-3F1D174AAC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5B5F19-570E-4C4D-B496-40CBCAF6D9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FC747B-EF5D-423E-897E-4647A2E26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F9FEF-360E-499C-A64A-166A6E855A69}" type="datetimeFigureOut">
              <a:rPr lang="es-ES" smtClean="0"/>
              <a:t>20/05/2019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756EFA-E814-4933-A849-D0E626D98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D10D21-B164-404C-8B76-6E1BC8996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4B0EC-609F-4BB3-B31C-E3F9113DCA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951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BB7E60-B0B8-43D9-9ADF-C99E69358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22F84B6-D8F9-4CAE-8D0C-F0488BCF6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99E47A-8E72-46F2-9685-02A9498DC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F9FEF-360E-499C-A64A-166A6E855A69}" type="datetimeFigureOut">
              <a:rPr lang="es-ES" smtClean="0"/>
              <a:t>20/05/2019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505CC3-3F00-446E-976C-5506073B0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89F7C8-2045-400C-A22B-3B6E8F4C5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4B0EC-609F-4BB3-B31C-E3F9113DCA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9047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6650F16-123C-4399-9D59-8EDBE1C49D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0598BB4-23D3-4C12-A4EA-0894A4498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FCE842-788A-412B-B927-3819A9609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F9FEF-360E-499C-A64A-166A6E855A69}" type="datetimeFigureOut">
              <a:rPr lang="es-ES" smtClean="0"/>
              <a:t>20/05/2019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B064DD-AEA5-4E49-AE83-C988144A2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9FF4CC-0A6A-4653-9E82-F981543EB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4B0EC-609F-4BB3-B31C-E3F9113DCA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432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B1C777-3BDB-4E9B-B890-A4AB68CB6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4F6774-F743-4646-8B27-291B6873D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2562B6-16CA-4F58-AA5F-2BE0E8AD3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F9FEF-360E-499C-A64A-166A6E855A69}" type="datetimeFigureOut">
              <a:rPr lang="es-ES" smtClean="0"/>
              <a:t>20/05/2019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94BF11-B23D-4F23-A2FA-107EB1CC5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582594-B77F-42E5-949F-4E4945389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4B0EC-609F-4BB3-B31C-E3F9113DCA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7554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96175E-C1D5-40DD-9F90-8F79B5919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94D9705-2A9A-42DA-A788-57B4515B1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BF947A-2245-459E-8A77-D5FBBB2DE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F9FEF-360E-499C-A64A-166A6E855A69}" type="datetimeFigureOut">
              <a:rPr lang="es-ES" smtClean="0"/>
              <a:t>20/05/2019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F1D10F-9970-43C4-9598-73ACA7680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7EAC98-81AF-4800-846C-CC7F1DE92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4B0EC-609F-4BB3-B31C-E3F9113DCA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1076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E8C949-502E-4205-A5EB-DD32BCF91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09F165-A53D-4A38-952E-5AB11733CA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89E80DF-2695-48CB-A63A-B4A32845BE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3BF0611-5DA9-496A-91AC-35B63D9D4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F9FEF-360E-499C-A64A-166A6E855A69}" type="datetimeFigureOut">
              <a:rPr lang="es-ES" smtClean="0"/>
              <a:t>20/05/2019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31A6FD-102E-4EB4-9B38-C68D6432F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350EB2B-3CA3-4EC1-B5B4-C5B9ABA20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4B0EC-609F-4BB3-B31C-E3F9113DCA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4935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8CBCA-3E33-44B1-B0CF-C32BB2FFC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830AB3D-6810-4B64-A934-2445D9ABE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F56B3B5-4ED9-45A9-BFE1-CB73C9F5C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EE80ED0-5237-4223-9D5E-B8B04F803C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49B341C-D2C9-4BDC-83FD-489CCAB8E3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06261D3-65F5-4359-97A1-D353A4C6E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F9FEF-360E-499C-A64A-166A6E855A69}" type="datetimeFigureOut">
              <a:rPr lang="es-ES" smtClean="0"/>
              <a:t>20/05/2019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381982D-F9A9-4660-B9CC-1E835D225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83824B9-AC29-4138-8289-79217495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4B0EC-609F-4BB3-B31C-E3F9113DCA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1003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C99901-CB47-45DD-B995-EBA5E6146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7599C21-89D5-4563-828F-2151E22E7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F9FEF-360E-499C-A64A-166A6E855A69}" type="datetimeFigureOut">
              <a:rPr lang="es-ES" smtClean="0"/>
              <a:t>20/05/2019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58DBB64-477A-435D-AA97-8142C213F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7370EF9-9E0A-4094-9654-0E7EC9E5F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4B0EC-609F-4BB3-B31C-E3F9113DCA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5475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FBE24A1-50D3-40F6-8DA5-B4F09604E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F9FEF-360E-499C-A64A-166A6E855A69}" type="datetimeFigureOut">
              <a:rPr lang="es-ES" smtClean="0"/>
              <a:t>20/05/2019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4EBC09F-2CD8-43CC-99C6-754CB47E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AC48C44-5B65-4F53-BA67-6EB78149C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4B0EC-609F-4BB3-B31C-E3F9113DCA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0015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C163A6-0AA6-4624-A6A5-F79FA2696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655B2A-C54A-4C10-8647-DCDEC3C2B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7615A14-42D8-4E0D-A3EE-90831DA2E3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D7213CC-5A90-40DF-B563-F7C6D13DE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F9FEF-360E-499C-A64A-166A6E855A69}" type="datetimeFigureOut">
              <a:rPr lang="es-ES" smtClean="0"/>
              <a:t>20/05/2019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C56FD60-F84E-4032-A4A2-E5895137F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7A83FD4-75C8-4C6B-9B45-57EC465E4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4B0EC-609F-4BB3-B31C-E3F9113DCA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9161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B99504-560F-4F25-B065-E244C3B6D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5920868-4C5B-4FB0-8AC0-5B14168308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4A571BB-894A-4CC1-9AE3-A84F73730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8B5940E-D333-4B9E-9B98-EBDE1C2F8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F9FEF-360E-499C-A64A-166A6E855A69}" type="datetimeFigureOut">
              <a:rPr lang="es-ES" smtClean="0"/>
              <a:t>20/05/2019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33178EB-AEF1-4100-BC1A-E0D924C99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681BA6B-ECD7-4863-8501-A99A96A1B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4B0EC-609F-4BB3-B31C-E3F9113DCA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8251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2A08380-CDC1-4DC8-81DA-70899FD8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9D0124D-9AA7-42C5-944C-FB69985E3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19251B-A2A9-42F5-A3D2-B5CB28B036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F9FEF-360E-499C-A64A-166A6E855A69}" type="datetimeFigureOut">
              <a:rPr lang="es-ES" smtClean="0"/>
              <a:t>20/05/2019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0DCA8D-952E-4674-9885-484B8E7E4D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DFA288-4906-4B6C-AA60-246A1DBCA2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4B0EC-609F-4BB3-B31C-E3F9113DCA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8390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097DF693-7470-4BF6-8E8F-14CE45FC3D48}"/>
              </a:ext>
            </a:extLst>
          </p:cNvPr>
          <p:cNvGrpSpPr/>
          <p:nvPr/>
        </p:nvGrpSpPr>
        <p:grpSpPr>
          <a:xfrm>
            <a:off x="188861" y="760913"/>
            <a:ext cx="11814278" cy="5819057"/>
            <a:chOff x="0" y="0"/>
            <a:chExt cx="2938213" cy="1447165"/>
          </a:xfrm>
        </p:grpSpPr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E81F1E00-9BB1-4B26-8933-A22446D9FA31}"/>
                </a:ext>
              </a:extLst>
            </p:cNvPr>
            <p:cNvSpPr/>
            <p:nvPr/>
          </p:nvSpPr>
          <p:spPr>
            <a:xfrm>
              <a:off x="2608856" y="550373"/>
              <a:ext cx="329357" cy="329357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/>
            </a:p>
          </p:txBody>
        </p:sp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842D165D-0A29-493E-B3F5-5E1F4F06F8ED}"/>
                </a:ext>
              </a:extLst>
            </p:cNvPr>
            <p:cNvGrpSpPr/>
            <p:nvPr/>
          </p:nvGrpSpPr>
          <p:grpSpPr>
            <a:xfrm>
              <a:off x="0" y="0"/>
              <a:ext cx="2608856" cy="1447165"/>
              <a:chOff x="0" y="0"/>
              <a:chExt cx="2608856" cy="1447165"/>
            </a:xfrm>
          </p:grpSpPr>
          <p:grpSp>
            <p:nvGrpSpPr>
              <p:cNvPr id="7" name="Grupo 6">
                <a:extLst>
                  <a:ext uri="{FF2B5EF4-FFF2-40B4-BE49-F238E27FC236}">
                    <a16:creationId xmlns:a16="http://schemas.microsoft.com/office/drawing/2014/main" id="{40B9556A-8531-4997-BBF0-8226FA34061F}"/>
                  </a:ext>
                </a:extLst>
              </p:cNvPr>
              <p:cNvGrpSpPr/>
              <p:nvPr/>
            </p:nvGrpSpPr>
            <p:grpSpPr>
              <a:xfrm>
                <a:off x="0" y="0"/>
                <a:ext cx="2036654" cy="1447165"/>
                <a:chOff x="0" y="0"/>
                <a:chExt cx="2036654" cy="1447165"/>
              </a:xfrm>
            </p:grpSpPr>
            <p:grpSp>
              <p:nvGrpSpPr>
                <p:cNvPr id="13" name="Grupo 12">
                  <a:extLst>
                    <a:ext uri="{FF2B5EF4-FFF2-40B4-BE49-F238E27FC236}">
                      <a16:creationId xmlns:a16="http://schemas.microsoft.com/office/drawing/2014/main" id="{C5D936CE-0D26-42AC-8496-CDC674273520}"/>
                    </a:ext>
                  </a:extLst>
                </p:cNvPr>
                <p:cNvGrpSpPr/>
                <p:nvPr/>
              </p:nvGrpSpPr>
              <p:grpSpPr>
                <a:xfrm>
                  <a:off x="1794130" y="0"/>
                  <a:ext cx="242524" cy="1447165"/>
                  <a:chOff x="0" y="0"/>
                  <a:chExt cx="242524" cy="1447165"/>
                </a:xfrm>
              </p:grpSpPr>
              <p:sp>
                <p:nvSpPr>
                  <p:cNvPr id="55" name="Elipse 54">
                    <a:extLst>
                      <a:ext uri="{FF2B5EF4-FFF2-40B4-BE49-F238E27FC236}">
                        <a16:creationId xmlns:a16="http://schemas.microsoft.com/office/drawing/2014/main" id="{F4A05808-76BB-4E29-97DF-ACEA9422F338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242524" cy="242411"/>
                  </a:xfrm>
                  <a:prstGeom prst="ellipse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s-ES"/>
                  </a:p>
                </p:txBody>
              </p:sp>
              <p:sp>
                <p:nvSpPr>
                  <p:cNvPr id="56" name="Elipse 55">
                    <a:extLst>
                      <a:ext uri="{FF2B5EF4-FFF2-40B4-BE49-F238E27FC236}">
                        <a16:creationId xmlns:a16="http://schemas.microsoft.com/office/drawing/2014/main" id="{1CBD224A-7934-497D-B661-7436322224CB}"/>
                      </a:ext>
                    </a:extLst>
                  </p:cNvPr>
                  <p:cNvSpPr/>
                  <p:nvPr/>
                </p:nvSpPr>
                <p:spPr>
                  <a:xfrm>
                    <a:off x="0" y="407363"/>
                    <a:ext cx="242524" cy="242411"/>
                  </a:xfrm>
                  <a:prstGeom prst="ellipse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s-ES"/>
                  </a:p>
                </p:txBody>
              </p:sp>
              <p:sp>
                <p:nvSpPr>
                  <p:cNvPr id="57" name="Elipse 56">
                    <a:extLst>
                      <a:ext uri="{FF2B5EF4-FFF2-40B4-BE49-F238E27FC236}">
                        <a16:creationId xmlns:a16="http://schemas.microsoft.com/office/drawing/2014/main" id="{439F2FBB-CAFF-47E9-85A4-6716710505FF}"/>
                      </a:ext>
                    </a:extLst>
                  </p:cNvPr>
                  <p:cNvSpPr/>
                  <p:nvPr/>
                </p:nvSpPr>
                <p:spPr>
                  <a:xfrm>
                    <a:off x="0" y="801725"/>
                    <a:ext cx="242524" cy="242411"/>
                  </a:xfrm>
                  <a:prstGeom prst="ellipse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s-ES"/>
                  </a:p>
                </p:txBody>
              </p:sp>
              <p:sp>
                <p:nvSpPr>
                  <p:cNvPr id="58" name="Elipse 57">
                    <a:extLst>
                      <a:ext uri="{FF2B5EF4-FFF2-40B4-BE49-F238E27FC236}">
                        <a16:creationId xmlns:a16="http://schemas.microsoft.com/office/drawing/2014/main" id="{432C9448-877F-488D-89C8-6EDB5582244C}"/>
                      </a:ext>
                    </a:extLst>
                  </p:cNvPr>
                  <p:cNvSpPr/>
                  <p:nvPr/>
                </p:nvSpPr>
                <p:spPr>
                  <a:xfrm>
                    <a:off x="0" y="1204754"/>
                    <a:ext cx="242524" cy="242411"/>
                  </a:xfrm>
                  <a:prstGeom prst="ellipse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s-ES"/>
                  </a:p>
                </p:txBody>
              </p:sp>
            </p:grpSp>
            <p:grpSp>
              <p:nvGrpSpPr>
                <p:cNvPr id="14" name="Grupo 13">
                  <a:extLst>
                    <a:ext uri="{FF2B5EF4-FFF2-40B4-BE49-F238E27FC236}">
                      <a16:creationId xmlns:a16="http://schemas.microsoft.com/office/drawing/2014/main" id="{60EEF9B8-F298-4194-A146-20D2A7D63858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1794130" cy="1447165"/>
                  <a:chOff x="0" y="0"/>
                  <a:chExt cx="1794130" cy="1447165"/>
                </a:xfrm>
              </p:grpSpPr>
              <p:grpSp>
                <p:nvGrpSpPr>
                  <p:cNvPr id="15" name="Grupo 14">
                    <a:extLst>
                      <a:ext uri="{FF2B5EF4-FFF2-40B4-BE49-F238E27FC236}">
                        <a16:creationId xmlns:a16="http://schemas.microsoft.com/office/drawing/2014/main" id="{9B17DBA7-2694-4CAC-82FA-DA92EE563769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0"/>
                    <a:ext cx="1161257" cy="1447165"/>
                    <a:chOff x="0" y="0"/>
                    <a:chExt cx="1161257" cy="1447165"/>
                  </a:xfrm>
                </p:grpSpPr>
                <p:grpSp>
                  <p:nvGrpSpPr>
                    <p:cNvPr id="33" name="Grupo 32">
                      <a:extLst>
                        <a:ext uri="{FF2B5EF4-FFF2-40B4-BE49-F238E27FC236}">
                          <a16:creationId xmlns:a16="http://schemas.microsoft.com/office/drawing/2014/main" id="{7171AB0B-92A1-421F-960B-ADFAAC40A3B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177680"/>
                      <a:ext cx="242524" cy="1061471"/>
                      <a:chOff x="0" y="0"/>
                      <a:chExt cx="242524" cy="1061471"/>
                    </a:xfrm>
                  </p:grpSpPr>
                  <p:sp>
                    <p:nvSpPr>
                      <p:cNvPr id="52" name="Elipse 51">
                        <a:extLst>
                          <a:ext uri="{FF2B5EF4-FFF2-40B4-BE49-F238E27FC236}">
                            <a16:creationId xmlns:a16="http://schemas.microsoft.com/office/drawing/2014/main" id="{0B3F0EC5-AD17-4CCF-ACB1-8C26A16335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0" y="0"/>
                        <a:ext cx="242524" cy="242411"/>
                      </a:xfrm>
                      <a:prstGeom prst="ellipse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4">
                          <a:shade val="50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53" name="Elipse 52">
                        <a:extLst>
                          <a:ext uri="{FF2B5EF4-FFF2-40B4-BE49-F238E27FC236}">
                            <a16:creationId xmlns:a16="http://schemas.microsoft.com/office/drawing/2014/main" id="{EAC0F073-8E50-4BF3-B04F-1710E0FB5E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0" y="407363"/>
                        <a:ext cx="242524" cy="242411"/>
                      </a:xfrm>
                      <a:prstGeom prst="ellipse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4">
                          <a:shade val="50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54" name="Elipse 53">
                        <a:extLst>
                          <a:ext uri="{FF2B5EF4-FFF2-40B4-BE49-F238E27FC236}">
                            <a16:creationId xmlns:a16="http://schemas.microsoft.com/office/drawing/2014/main" id="{DBD01A4F-95E8-4D67-81FB-E2B0A0A921B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0" y="819060"/>
                        <a:ext cx="242524" cy="242411"/>
                      </a:xfrm>
                      <a:prstGeom prst="ellipse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4">
                          <a:shade val="50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s-ES"/>
                      </a:p>
                    </p:txBody>
                  </p:sp>
                </p:grpSp>
                <p:grpSp>
                  <p:nvGrpSpPr>
                    <p:cNvPr id="34" name="Grupo 33">
                      <a:extLst>
                        <a:ext uri="{FF2B5EF4-FFF2-40B4-BE49-F238E27FC236}">
                          <a16:creationId xmlns:a16="http://schemas.microsoft.com/office/drawing/2014/main" id="{EA586A88-FC69-467E-A340-4DB0296A305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18733" y="0"/>
                      <a:ext cx="242524" cy="1447165"/>
                      <a:chOff x="0" y="0"/>
                      <a:chExt cx="242524" cy="1447165"/>
                    </a:xfrm>
                  </p:grpSpPr>
                  <p:sp>
                    <p:nvSpPr>
                      <p:cNvPr id="48" name="Elipse 47">
                        <a:extLst>
                          <a:ext uri="{FF2B5EF4-FFF2-40B4-BE49-F238E27FC236}">
                            <a16:creationId xmlns:a16="http://schemas.microsoft.com/office/drawing/2014/main" id="{5FB2AADA-1EF4-471F-AF37-B1DAB335BA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0" y="0"/>
                        <a:ext cx="242524" cy="242411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6">
                          <a:shade val="50000"/>
                        </a:schemeClr>
                      </a:lnRef>
                      <a:fillRef idx="1">
                        <a:schemeClr val="accent6"/>
                      </a:fillRef>
                      <a:effectRef idx="0">
                        <a:schemeClr val="accent6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49" name="Elipse 48">
                        <a:extLst>
                          <a:ext uri="{FF2B5EF4-FFF2-40B4-BE49-F238E27FC236}">
                            <a16:creationId xmlns:a16="http://schemas.microsoft.com/office/drawing/2014/main" id="{D97C00DD-3B6C-4044-B41A-0111F8BF69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0" y="407363"/>
                        <a:ext cx="242524" cy="242411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6">
                          <a:shade val="50000"/>
                        </a:schemeClr>
                      </a:lnRef>
                      <a:fillRef idx="1">
                        <a:schemeClr val="accent6"/>
                      </a:fillRef>
                      <a:effectRef idx="0">
                        <a:schemeClr val="accent6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50" name="Elipse 49">
                        <a:extLst>
                          <a:ext uri="{FF2B5EF4-FFF2-40B4-BE49-F238E27FC236}">
                            <a16:creationId xmlns:a16="http://schemas.microsoft.com/office/drawing/2014/main" id="{8D3FF2C6-89E7-49EA-8D9D-9A4E25C07C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0" y="801725"/>
                        <a:ext cx="242524" cy="242411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6">
                          <a:shade val="50000"/>
                        </a:schemeClr>
                      </a:lnRef>
                      <a:fillRef idx="1">
                        <a:schemeClr val="accent6"/>
                      </a:fillRef>
                      <a:effectRef idx="0">
                        <a:schemeClr val="accent6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51" name="Elipse 50">
                        <a:extLst>
                          <a:ext uri="{FF2B5EF4-FFF2-40B4-BE49-F238E27FC236}">
                            <a16:creationId xmlns:a16="http://schemas.microsoft.com/office/drawing/2014/main" id="{428AC71C-5BBA-48E3-8B56-58993D264AD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0" y="1204754"/>
                        <a:ext cx="242524" cy="242411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6">
                          <a:shade val="50000"/>
                        </a:schemeClr>
                      </a:lnRef>
                      <a:fillRef idx="1">
                        <a:schemeClr val="accent6"/>
                      </a:fillRef>
                      <a:effectRef idx="0">
                        <a:schemeClr val="accent6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s-ES"/>
                      </a:p>
                    </p:txBody>
                  </p:sp>
                </p:grpSp>
                <p:grpSp>
                  <p:nvGrpSpPr>
                    <p:cNvPr id="35" name="Grupo 34">
                      <a:extLst>
                        <a:ext uri="{FF2B5EF4-FFF2-40B4-BE49-F238E27FC236}">
                          <a16:creationId xmlns:a16="http://schemas.microsoft.com/office/drawing/2014/main" id="{21BBFA6B-3638-4995-A36E-36FE6E969E4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42524" y="121206"/>
                      <a:ext cx="676209" cy="1204753"/>
                      <a:chOff x="8507" y="21532"/>
                      <a:chExt cx="676209" cy="1204753"/>
                    </a:xfrm>
                  </p:grpSpPr>
                  <p:cxnSp>
                    <p:nvCxnSpPr>
                      <p:cNvPr id="36" name="Conector recto de flecha 35">
                        <a:extLst>
                          <a:ext uri="{FF2B5EF4-FFF2-40B4-BE49-F238E27FC236}">
                            <a16:creationId xmlns:a16="http://schemas.microsoft.com/office/drawing/2014/main" id="{22A1D551-A80E-4E15-86FD-FFDD08175C05}"/>
                          </a:ext>
                        </a:extLst>
                      </p:cNvPr>
                      <p:cNvCxnSpPr>
                        <a:cxnSpLocks/>
                        <a:stCxn id="52" idx="6"/>
                        <a:endCxn id="48" idx="2"/>
                      </p:cNvCxnSpPr>
                      <p:nvPr/>
                    </p:nvCxnSpPr>
                    <p:spPr>
                      <a:xfrm flipV="1">
                        <a:off x="8507" y="21532"/>
                        <a:ext cx="676209" cy="17768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triangl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7" name="Conector recto de flecha 36">
                        <a:extLst>
                          <a:ext uri="{FF2B5EF4-FFF2-40B4-BE49-F238E27FC236}">
                            <a16:creationId xmlns:a16="http://schemas.microsoft.com/office/drawing/2014/main" id="{0B7E9691-19BB-45FC-B806-47C11981657C}"/>
                          </a:ext>
                        </a:extLst>
                      </p:cNvPr>
                      <p:cNvCxnSpPr>
                        <a:cxnSpLocks/>
                        <a:stCxn id="53" idx="6"/>
                        <a:endCxn id="49" idx="2"/>
                      </p:cNvCxnSpPr>
                      <p:nvPr/>
                    </p:nvCxnSpPr>
                    <p:spPr>
                      <a:xfrm flipV="1">
                        <a:off x="8507" y="428894"/>
                        <a:ext cx="676209" cy="17768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triangl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8" name="Conector recto de flecha 37">
                        <a:extLst>
                          <a:ext uri="{FF2B5EF4-FFF2-40B4-BE49-F238E27FC236}">
                            <a16:creationId xmlns:a16="http://schemas.microsoft.com/office/drawing/2014/main" id="{333538E2-B0E2-48E3-ABEC-62C892598C44}"/>
                          </a:ext>
                        </a:extLst>
                      </p:cNvPr>
                      <p:cNvCxnSpPr>
                        <a:cxnSpLocks/>
                        <a:stCxn id="54" idx="6"/>
                        <a:endCxn id="50" idx="2"/>
                      </p:cNvCxnSpPr>
                      <p:nvPr/>
                    </p:nvCxnSpPr>
                    <p:spPr>
                      <a:xfrm flipV="1">
                        <a:off x="8507" y="823257"/>
                        <a:ext cx="676209" cy="195015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triangl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9" name="Conector recto de flecha 38">
                        <a:extLst>
                          <a:ext uri="{FF2B5EF4-FFF2-40B4-BE49-F238E27FC236}">
                            <a16:creationId xmlns:a16="http://schemas.microsoft.com/office/drawing/2014/main" id="{464D5179-A925-4892-98F9-8F75A9BB13D4}"/>
                          </a:ext>
                        </a:extLst>
                      </p:cNvPr>
                      <p:cNvCxnSpPr>
                        <a:cxnSpLocks/>
                        <a:stCxn id="52" idx="6"/>
                        <a:endCxn id="49" idx="2"/>
                      </p:cNvCxnSpPr>
                      <p:nvPr/>
                    </p:nvCxnSpPr>
                    <p:spPr>
                      <a:xfrm>
                        <a:off x="8507" y="199211"/>
                        <a:ext cx="676209" cy="229683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triangl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0" name="Conector recto de flecha 39">
                        <a:extLst>
                          <a:ext uri="{FF2B5EF4-FFF2-40B4-BE49-F238E27FC236}">
                            <a16:creationId xmlns:a16="http://schemas.microsoft.com/office/drawing/2014/main" id="{9BD17508-7090-4F89-8F45-E802129D1354}"/>
                          </a:ext>
                        </a:extLst>
                      </p:cNvPr>
                      <p:cNvCxnSpPr>
                        <a:cxnSpLocks/>
                        <a:stCxn id="53" idx="6"/>
                        <a:endCxn id="50" idx="2"/>
                      </p:cNvCxnSpPr>
                      <p:nvPr/>
                    </p:nvCxnSpPr>
                    <p:spPr>
                      <a:xfrm>
                        <a:off x="8507" y="606574"/>
                        <a:ext cx="676209" cy="216682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triangl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" name="Conector recto de flecha 40">
                        <a:extLst>
                          <a:ext uri="{FF2B5EF4-FFF2-40B4-BE49-F238E27FC236}">
                            <a16:creationId xmlns:a16="http://schemas.microsoft.com/office/drawing/2014/main" id="{67919D86-D619-4C54-9503-835B869C9060}"/>
                          </a:ext>
                        </a:extLst>
                      </p:cNvPr>
                      <p:cNvCxnSpPr>
                        <a:cxnSpLocks/>
                        <a:stCxn id="54" idx="6"/>
                        <a:endCxn id="51" idx="2"/>
                      </p:cNvCxnSpPr>
                      <p:nvPr/>
                    </p:nvCxnSpPr>
                    <p:spPr>
                      <a:xfrm>
                        <a:off x="8507" y="1018271"/>
                        <a:ext cx="676209" cy="208014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triangl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Conector recto de flecha 41">
                        <a:extLst>
                          <a:ext uri="{FF2B5EF4-FFF2-40B4-BE49-F238E27FC236}">
                            <a16:creationId xmlns:a16="http://schemas.microsoft.com/office/drawing/2014/main" id="{0F263B6A-B3F1-4CEF-BCD0-DBFFBD3BDE00}"/>
                          </a:ext>
                        </a:extLst>
                      </p:cNvPr>
                      <p:cNvCxnSpPr>
                        <a:cxnSpLocks/>
                        <a:stCxn id="53" idx="6"/>
                        <a:endCxn id="48" idx="2"/>
                      </p:cNvCxnSpPr>
                      <p:nvPr/>
                    </p:nvCxnSpPr>
                    <p:spPr>
                      <a:xfrm flipV="1">
                        <a:off x="8507" y="21532"/>
                        <a:ext cx="676209" cy="585043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triangl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3" name="Conector recto de flecha 42">
                        <a:extLst>
                          <a:ext uri="{FF2B5EF4-FFF2-40B4-BE49-F238E27FC236}">
                            <a16:creationId xmlns:a16="http://schemas.microsoft.com/office/drawing/2014/main" id="{03A86430-83A3-4689-B86A-2B82CB488345}"/>
                          </a:ext>
                        </a:extLst>
                      </p:cNvPr>
                      <p:cNvCxnSpPr>
                        <a:cxnSpLocks/>
                        <a:stCxn id="54" idx="6"/>
                        <a:endCxn id="49" idx="2"/>
                      </p:cNvCxnSpPr>
                      <p:nvPr/>
                    </p:nvCxnSpPr>
                    <p:spPr>
                      <a:xfrm flipV="1">
                        <a:off x="8507" y="428894"/>
                        <a:ext cx="676209" cy="589377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triangl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4" name="Conector recto de flecha 43">
                        <a:extLst>
                          <a:ext uri="{FF2B5EF4-FFF2-40B4-BE49-F238E27FC236}">
                            <a16:creationId xmlns:a16="http://schemas.microsoft.com/office/drawing/2014/main" id="{DCCE4C63-DE53-4122-A611-F003E3406DC2}"/>
                          </a:ext>
                        </a:extLst>
                      </p:cNvPr>
                      <p:cNvCxnSpPr>
                        <a:cxnSpLocks/>
                        <a:stCxn id="52" idx="6"/>
                        <a:endCxn id="50" idx="2"/>
                      </p:cNvCxnSpPr>
                      <p:nvPr/>
                    </p:nvCxnSpPr>
                    <p:spPr>
                      <a:xfrm>
                        <a:off x="8507" y="199211"/>
                        <a:ext cx="676209" cy="624045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triangl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" name="Conector recto de flecha 44">
                        <a:extLst>
                          <a:ext uri="{FF2B5EF4-FFF2-40B4-BE49-F238E27FC236}">
                            <a16:creationId xmlns:a16="http://schemas.microsoft.com/office/drawing/2014/main" id="{B8699ED6-463D-4E1B-A23B-40551CE031CA}"/>
                          </a:ext>
                        </a:extLst>
                      </p:cNvPr>
                      <p:cNvCxnSpPr>
                        <a:cxnSpLocks/>
                        <a:stCxn id="52" idx="6"/>
                        <a:endCxn id="51" idx="2"/>
                      </p:cNvCxnSpPr>
                      <p:nvPr/>
                    </p:nvCxnSpPr>
                    <p:spPr>
                      <a:xfrm>
                        <a:off x="8507" y="199211"/>
                        <a:ext cx="676209" cy="1027074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triangl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6" name="Conector recto de flecha 45">
                        <a:extLst>
                          <a:ext uri="{FF2B5EF4-FFF2-40B4-BE49-F238E27FC236}">
                            <a16:creationId xmlns:a16="http://schemas.microsoft.com/office/drawing/2014/main" id="{BB1C6AB1-9FA8-4480-BD99-335FB30EB64C}"/>
                          </a:ext>
                        </a:extLst>
                      </p:cNvPr>
                      <p:cNvCxnSpPr>
                        <a:cxnSpLocks/>
                        <a:stCxn id="54" idx="6"/>
                        <a:endCxn id="48" idx="2"/>
                      </p:cNvCxnSpPr>
                      <p:nvPr/>
                    </p:nvCxnSpPr>
                    <p:spPr>
                      <a:xfrm flipV="1">
                        <a:off x="8507" y="21532"/>
                        <a:ext cx="676209" cy="99674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triangl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7" name="Conector recto de flecha 46">
                        <a:extLst>
                          <a:ext uri="{FF2B5EF4-FFF2-40B4-BE49-F238E27FC236}">
                            <a16:creationId xmlns:a16="http://schemas.microsoft.com/office/drawing/2014/main" id="{F8C0D9A3-BC5E-4A48-8F69-30D52D0F6E87}"/>
                          </a:ext>
                        </a:extLst>
                      </p:cNvPr>
                      <p:cNvCxnSpPr>
                        <a:cxnSpLocks/>
                        <a:stCxn id="53" idx="6"/>
                        <a:endCxn id="51" idx="2"/>
                      </p:cNvCxnSpPr>
                      <p:nvPr/>
                    </p:nvCxnSpPr>
                    <p:spPr>
                      <a:xfrm>
                        <a:off x="8507" y="606574"/>
                        <a:ext cx="676209" cy="619711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triangl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6" name="Grupo 15">
                    <a:extLst>
                      <a:ext uri="{FF2B5EF4-FFF2-40B4-BE49-F238E27FC236}">
                        <a16:creationId xmlns:a16="http://schemas.microsoft.com/office/drawing/2014/main" id="{05430857-1EEA-4330-90E9-C22A68A04266}"/>
                      </a:ext>
                    </a:extLst>
                  </p:cNvPr>
                  <p:cNvGrpSpPr/>
                  <p:nvPr/>
                </p:nvGrpSpPr>
                <p:grpSpPr>
                  <a:xfrm>
                    <a:off x="1161257" y="121205"/>
                    <a:ext cx="632873" cy="1204755"/>
                    <a:chOff x="43176" y="38866"/>
                    <a:chExt cx="632873" cy="1204755"/>
                  </a:xfrm>
                </p:grpSpPr>
                <p:cxnSp>
                  <p:nvCxnSpPr>
                    <p:cNvPr id="32" name="Conector recto de flecha 31">
                      <a:extLst>
                        <a:ext uri="{FF2B5EF4-FFF2-40B4-BE49-F238E27FC236}">
                          <a16:creationId xmlns:a16="http://schemas.microsoft.com/office/drawing/2014/main" id="{B170AC21-6A75-4085-8ABB-5A876BF0CF74}"/>
                        </a:ext>
                      </a:extLst>
                    </p:cNvPr>
                    <p:cNvCxnSpPr>
                      <a:cxnSpLocks/>
                      <a:stCxn id="51" idx="6"/>
                      <a:endCxn id="55" idx="2"/>
                    </p:cNvCxnSpPr>
                    <p:nvPr/>
                  </p:nvCxnSpPr>
                  <p:spPr>
                    <a:xfrm flipV="1">
                      <a:off x="43176" y="38866"/>
                      <a:ext cx="632873" cy="1204754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" name="Conector recto de flecha 30">
                      <a:extLst>
                        <a:ext uri="{FF2B5EF4-FFF2-40B4-BE49-F238E27FC236}">
                          <a16:creationId xmlns:a16="http://schemas.microsoft.com/office/drawing/2014/main" id="{56278B0A-A9A0-40FC-9916-B7DE73560232}"/>
                        </a:ext>
                      </a:extLst>
                    </p:cNvPr>
                    <p:cNvCxnSpPr>
                      <a:cxnSpLocks/>
                      <a:stCxn id="51" idx="6"/>
                      <a:endCxn id="56" idx="2"/>
                    </p:cNvCxnSpPr>
                    <p:nvPr/>
                  </p:nvCxnSpPr>
                  <p:spPr>
                    <a:xfrm flipV="1">
                      <a:off x="43176" y="446229"/>
                      <a:ext cx="632873" cy="797391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" name="Conector recto de flecha 16">
                      <a:extLst>
                        <a:ext uri="{FF2B5EF4-FFF2-40B4-BE49-F238E27FC236}">
                          <a16:creationId xmlns:a16="http://schemas.microsoft.com/office/drawing/2014/main" id="{2FB553A8-25F5-4658-AFA8-EFB5E9896C46}"/>
                        </a:ext>
                      </a:extLst>
                    </p:cNvPr>
                    <p:cNvCxnSpPr>
                      <a:cxnSpLocks/>
                      <a:stCxn id="48" idx="6"/>
                      <a:endCxn id="55" idx="2"/>
                    </p:cNvCxnSpPr>
                    <p:nvPr/>
                  </p:nvCxnSpPr>
                  <p:spPr>
                    <a:xfrm>
                      <a:off x="43176" y="38866"/>
                      <a:ext cx="632873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" name="Conector recto de flecha 17">
                      <a:extLst>
                        <a:ext uri="{FF2B5EF4-FFF2-40B4-BE49-F238E27FC236}">
                          <a16:creationId xmlns:a16="http://schemas.microsoft.com/office/drawing/2014/main" id="{5126A386-7901-4468-9365-5F2D9A047F52}"/>
                        </a:ext>
                      </a:extLst>
                    </p:cNvPr>
                    <p:cNvCxnSpPr>
                      <a:cxnSpLocks/>
                      <a:stCxn id="48" idx="6"/>
                      <a:endCxn id="56" idx="2"/>
                    </p:cNvCxnSpPr>
                    <p:nvPr/>
                  </p:nvCxnSpPr>
                  <p:spPr>
                    <a:xfrm>
                      <a:off x="43176" y="38866"/>
                      <a:ext cx="632873" cy="407363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" name="Conector recto de flecha 18">
                      <a:extLst>
                        <a:ext uri="{FF2B5EF4-FFF2-40B4-BE49-F238E27FC236}">
                          <a16:creationId xmlns:a16="http://schemas.microsoft.com/office/drawing/2014/main" id="{953D3993-6E34-4EBE-BFF7-74FF0C0317ED}"/>
                        </a:ext>
                      </a:extLst>
                    </p:cNvPr>
                    <p:cNvCxnSpPr>
                      <a:cxnSpLocks/>
                      <a:stCxn id="48" idx="6"/>
                      <a:endCxn id="57" idx="2"/>
                    </p:cNvCxnSpPr>
                    <p:nvPr/>
                  </p:nvCxnSpPr>
                  <p:spPr>
                    <a:xfrm>
                      <a:off x="43176" y="38866"/>
                      <a:ext cx="632873" cy="801725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Conector recto de flecha 19">
                      <a:extLst>
                        <a:ext uri="{FF2B5EF4-FFF2-40B4-BE49-F238E27FC236}">
                          <a16:creationId xmlns:a16="http://schemas.microsoft.com/office/drawing/2014/main" id="{3AAFEED7-01CB-4D1E-8AF6-B6319E864CC3}"/>
                        </a:ext>
                      </a:extLst>
                    </p:cNvPr>
                    <p:cNvCxnSpPr>
                      <a:cxnSpLocks/>
                      <a:stCxn id="48" idx="6"/>
                      <a:endCxn id="58" idx="2"/>
                    </p:cNvCxnSpPr>
                    <p:nvPr/>
                  </p:nvCxnSpPr>
                  <p:spPr>
                    <a:xfrm>
                      <a:off x="43176" y="38866"/>
                      <a:ext cx="632873" cy="1204754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" name="Conector recto de flecha 20">
                      <a:extLst>
                        <a:ext uri="{FF2B5EF4-FFF2-40B4-BE49-F238E27FC236}">
                          <a16:creationId xmlns:a16="http://schemas.microsoft.com/office/drawing/2014/main" id="{38F194DC-E61B-414B-8FDF-6130854F6934}"/>
                        </a:ext>
                      </a:extLst>
                    </p:cNvPr>
                    <p:cNvCxnSpPr>
                      <a:cxnSpLocks/>
                      <a:stCxn id="49" idx="6"/>
                      <a:endCxn id="55" idx="2"/>
                    </p:cNvCxnSpPr>
                    <p:nvPr/>
                  </p:nvCxnSpPr>
                  <p:spPr>
                    <a:xfrm flipV="1">
                      <a:off x="43176" y="38866"/>
                      <a:ext cx="632873" cy="407363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" name="Conector recto de flecha 21">
                      <a:extLst>
                        <a:ext uri="{FF2B5EF4-FFF2-40B4-BE49-F238E27FC236}">
                          <a16:creationId xmlns:a16="http://schemas.microsoft.com/office/drawing/2014/main" id="{A20D7422-1B9A-4253-AB3B-6A039528FCF2}"/>
                        </a:ext>
                      </a:extLst>
                    </p:cNvPr>
                    <p:cNvCxnSpPr>
                      <a:cxnSpLocks/>
                      <a:stCxn id="49" idx="6"/>
                      <a:endCxn id="56" idx="2"/>
                    </p:cNvCxnSpPr>
                    <p:nvPr/>
                  </p:nvCxnSpPr>
                  <p:spPr>
                    <a:xfrm>
                      <a:off x="43176" y="446229"/>
                      <a:ext cx="632873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Conector recto de flecha 22">
                      <a:extLst>
                        <a:ext uri="{FF2B5EF4-FFF2-40B4-BE49-F238E27FC236}">
                          <a16:creationId xmlns:a16="http://schemas.microsoft.com/office/drawing/2014/main" id="{CC5B020A-66EE-425F-8E5A-E68283DA0D60}"/>
                        </a:ext>
                      </a:extLst>
                    </p:cNvPr>
                    <p:cNvCxnSpPr>
                      <a:cxnSpLocks/>
                      <a:stCxn id="49" idx="6"/>
                      <a:endCxn id="57" idx="2"/>
                    </p:cNvCxnSpPr>
                    <p:nvPr/>
                  </p:nvCxnSpPr>
                  <p:spPr>
                    <a:xfrm>
                      <a:off x="43176" y="446229"/>
                      <a:ext cx="632873" cy="394362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Conector recto de flecha 23">
                      <a:extLst>
                        <a:ext uri="{FF2B5EF4-FFF2-40B4-BE49-F238E27FC236}">
                          <a16:creationId xmlns:a16="http://schemas.microsoft.com/office/drawing/2014/main" id="{273DF556-837A-4FE4-A36C-9681CC2DFE5E}"/>
                        </a:ext>
                      </a:extLst>
                    </p:cNvPr>
                    <p:cNvCxnSpPr>
                      <a:cxnSpLocks/>
                      <a:stCxn id="49" idx="6"/>
                      <a:endCxn id="58" idx="2"/>
                    </p:cNvCxnSpPr>
                    <p:nvPr/>
                  </p:nvCxnSpPr>
                  <p:spPr>
                    <a:xfrm>
                      <a:off x="43176" y="446229"/>
                      <a:ext cx="632873" cy="797391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" name="Conector recto de flecha 24">
                      <a:extLst>
                        <a:ext uri="{FF2B5EF4-FFF2-40B4-BE49-F238E27FC236}">
                          <a16:creationId xmlns:a16="http://schemas.microsoft.com/office/drawing/2014/main" id="{F2597028-54C0-4D45-A952-6EA780EDE1EE}"/>
                        </a:ext>
                      </a:extLst>
                    </p:cNvPr>
                    <p:cNvCxnSpPr>
                      <a:cxnSpLocks/>
                      <a:stCxn id="50" idx="6"/>
                      <a:endCxn id="55" idx="2"/>
                    </p:cNvCxnSpPr>
                    <p:nvPr/>
                  </p:nvCxnSpPr>
                  <p:spPr>
                    <a:xfrm flipV="1">
                      <a:off x="43176" y="38866"/>
                      <a:ext cx="632873" cy="801725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" name="Conector recto de flecha 25">
                      <a:extLst>
                        <a:ext uri="{FF2B5EF4-FFF2-40B4-BE49-F238E27FC236}">
                          <a16:creationId xmlns:a16="http://schemas.microsoft.com/office/drawing/2014/main" id="{790A3BC9-B7C3-4CD7-BF19-BCE8287F5C4C}"/>
                        </a:ext>
                      </a:extLst>
                    </p:cNvPr>
                    <p:cNvCxnSpPr>
                      <a:cxnSpLocks/>
                      <a:stCxn id="50" idx="6"/>
                      <a:endCxn id="56" idx="2"/>
                    </p:cNvCxnSpPr>
                    <p:nvPr/>
                  </p:nvCxnSpPr>
                  <p:spPr>
                    <a:xfrm flipV="1">
                      <a:off x="43176" y="446229"/>
                      <a:ext cx="632873" cy="394362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" name="Conector recto de flecha 26">
                      <a:extLst>
                        <a:ext uri="{FF2B5EF4-FFF2-40B4-BE49-F238E27FC236}">
                          <a16:creationId xmlns:a16="http://schemas.microsoft.com/office/drawing/2014/main" id="{1D32D01E-4CB0-4706-A105-DAB4A54FB2E7}"/>
                        </a:ext>
                      </a:extLst>
                    </p:cNvPr>
                    <p:cNvCxnSpPr>
                      <a:cxnSpLocks/>
                      <a:stCxn id="50" idx="6"/>
                      <a:endCxn id="57" idx="2"/>
                    </p:cNvCxnSpPr>
                    <p:nvPr/>
                  </p:nvCxnSpPr>
                  <p:spPr>
                    <a:xfrm>
                      <a:off x="43176" y="840592"/>
                      <a:ext cx="632873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" name="Conector recto de flecha 27">
                      <a:extLst>
                        <a:ext uri="{FF2B5EF4-FFF2-40B4-BE49-F238E27FC236}">
                          <a16:creationId xmlns:a16="http://schemas.microsoft.com/office/drawing/2014/main" id="{74AB57EA-17D8-4945-A226-D926A668E2EC}"/>
                        </a:ext>
                      </a:extLst>
                    </p:cNvPr>
                    <p:cNvCxnSpPr>
                      <a:cxnSpLocks/>
                      <a:stCxn id="50" idx="6"/>
                      <a:endCxn id="58" idx="2"/>
                    </p:cNvCxnSpPr>
                    <p:nvPr/>
                  </p:nvCxnSpPr>
                  <p:spPr>
                    <a:xfrm>
                      <a:off x="43176" y="840592"/>
                      <a:ext cx="632873" cy="403029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" name="Conector recto de flecha 28">
                      <a:extLst>
                        <a:ext uri="{FF2B5EF4-FFF2-40B4-BE49-F238E27FC236}">
                          <a16:creationId xmlns:a16="http://schemas.microsoft.com/office/drawing/2014/main" id="{45838421-020E-457A-B56A-DAEE35E4E38A}"/>
                        </a:ext>
                      </a:extLst>
                    </p:cNvPr>
                    <p:cNvCxnSpPr>
                      <a:cxnSpLocks/>
                      <a:stCxn id="51" idx="6"/>
                      <a:endCxn id="58" idx="2"/>
                    </p:cNvCxnSpPr>
                    <p:nvPr/>
                  </p:nvCxnSpPr>
                  <p:spPr>
                    <a:xfrm>
                      <a:off x="43176" y="1243621"/>
                      <a:ext cx="632873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" name="Conector recto de flecha 29">
                      <a:extLst>
                        <a:ext uri="{FF2B5EF4-FFF2-40B4-BE49-F238E27FC236}">
                          <a16:creationId xmlns:a16="http://schemas.microsoft.com/office/drawing/2014/main" id="{63C7254D-9578-417E-AAFC-85D0FB7009CE}"/>
                        </a:ext>
                      </a:extLst>
                    </p:cNvPr>
                    <p:cNvCxnSpPr>
                      <a:cxnSpLocks/>
                      <a:stCxn id="51" idx="6"/>
                      <a:endCxn id="57" idx="2"/>
                    </p:cNvCxnSpPr>
                    <p:nvPr/>
                  </p:nvCxnSpPr>
                  <p:spPr>
                    <a:xfrm flipV="1">
                      <a:off x="43176" y="840592"/>
                      <a:ext cx="632873" cy="403029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8" name="Grupo 7">
                <a:extLst>
                  <a:ext uri="{FF2B5EF4-FFF2-40B4-BE49-F238E27FC236}">
                    <a16:creationId xmlns:a16="http://schemas.microsoft.com/office/drawing/2014/main" id="{B3C1278B-EE19-4A00-B5B7-82CEE2675175}"/>
                  </a:ext>
                </a:extLst>
              </p:cNvPr>
              <p:cNvGrpSpPr/>
              <p:nvPr/>
            </p:nvGrpSpPr>
            <p:grpSpPr>
              <a:xfrm>
                <a:off x="2036654" y="121206"/>
                <a:ext cx="572202" cy="1204754"/>
                <a:chOff x="-21829" y="-34805"/>
                <a:chExt cx="572202" cy="1204754"/>
              </a:xfrm>
            </p:grpSpPr>
            <p:cxnSp>
              <p:nvCxnSpPr>
                <p:cNvPr id="9" name="Conector recto de flecha 8">
                  <a:extLst>
                    <a:ext uri="{FF2B5EF4-FFF2-40B4-BE49-F238E27FC236}">
                      <a16:creationId xmlns:a16="http://schemas.microsoft.com/office/drawing/2014/main" id="{CA77860A-E9A9-4198-878D-91EDD4C8DBFA}"/>
                    </a:ext>
                  </a:extLst>
                </p:cNvPr>
                <p:cNvCxnSpPr>
                  <a:cxnSpLocks/>
                  <a:stCxn id="55" idx="6"/>
                  <a:endCxn id="5" idx="2"/>
                </p:cNvCxnSpPr>
                <p:nvPr/>
              </p:nvCxnSpPr>
              <p:spPr>
                <a:xfrm>
                  <a:off x="-21829" y="-34805"/>
                  <a:ext cx="572202" cy="59384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Conector recto de flecha 9">
                  <a:extLst>
                    <a:ext uri="{FF2B5EF4-FFF2-40B4-BE49-F238E27FC236}">
                      <a16:creationId xmlns:a16="http://schemas.microsoft.com/office/drawing/2014/main" id="{316FBDE8-20FB-423B-835F-BC80B701A999}"/>
                    </a:ext>
                  </a:extLst>
                </p:cNvPr>
                <p:cNvCxnSpPr>
                  <a:cxnSpLocks/>
                  <a:stCxn id="56" idx="6"/>
                  <a:endCxn id="5" idx="2"/>
                </p:cNvCxnSpPr>
                <p:nvPr/>
              </p:nvCxnSpPr>
              <p:spPr>
                <a:xfrm>
                  <a:off x="-21829" y="372557"/>
                  <a:ext cx="572202" cy="18648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Conector recto de flecha 10">
                  <a:extLst>
                    <a:ext uri="{FF2B5EF4-FFF2-40B4-BE49-F238E27FC236}">
                      <a16:creationId xmlns:a16="http://schemas.microsoft.com/office/drawing/2014/main" id="{ADE4879F-F688-43FE-843A-73934B869187}"/>
                    </a:ext>
                  </a:extLst>
                </p:cNvPr>
                <p:cNvCxnSpPr>
                  <a:cxnSpLocks/>
                  <a:stCxn id="57" idx="6"/>
                  <a:endCxn id="5" idx="2"/>
                </p:cNvCxnSpPr>
                <p:nvPr/>
              </p:nvCxnSpPr>
              <p:spPr>
                <a:xfrm flipV="1">
                  <a:off x="-21829" y="559040"/>
                  <a:ext cx="572202" cy="207879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Conector recto de flecha 11">
                  <a:extLst>
                    <a:ext uri="{FF2B5EF4-FFF2-40B4-BE49-F238E27FC236}">
                      <a16:creationId xmlns:a16="http://schemas.microsoft.com/office/drawing/2014/main" id="{39AE4CAD-F71D-40B9-BBCA-4CF0994C3B81}"/>
                    </a:ext>
                  </a:extLst>
                </p:cNvPr>
                <p:cNvCxnSpPr>
                  <a:cxnSpLocks/>
                  <a:stCxn id="58" idx="6"/>
                  <a:endCxn id="5" idx="2"/>
                </p:cNvCxnSpPr>
                <p:nvPr/>
              </p:nvCxnSpPr>
              <p:spPr>
                <a:xfrm flipV="1">
                  <a:off x="-21829" y="559041"/>
                  <a:ext cx="572202" cy="61090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13" name="Cuadro de texto 2">
            <a:extLst>
              <a:ext uri="{FF2B5EF4-FFF2-40B4-BE49-F238E27FC236}">
                <a16:creationId xmlns:a16="http://schemas.microsoft.com/office/drawing/2014/main" id="{CCB2A440-462C-4B07-AF0C-8E04E7EC6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09389" y="195130"/>
            <a:ext cx="1571666" cy="8881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ctr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 sz="28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Capa de entrada</a:t>
            </a:r>
          </a:p>
        </p:txBody>
      </p:sp>
      <p:sp>
        <p:nvSpPr>
          <p:cNvPr id="214" name="Cuadro de texto 2">
            <a:extLst>
              <a:ext uri="{FF2B5EF4-FFF2-40B4-BE49-F238E27FC236}">
                <a16:creationId xmlns:a16="http://schemas.microsoft.com/office/drawing/2014/main" id="{F906EC4D-31BA-4D7A-96F5-337A9EE425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0927" y="195131"/>
            <a:ext cx="2339201" cy="51211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ctr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 sz="28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Capas ocultas</a:t>
            </a:r>
          </a:p>
        </p:txBody>
      </p:sp>
      <p:sp>
        <p:nvSpPr>
          <p:cNvPr id="215" name="Cuadro de texto 2">
            <a:extLst>
              <a:ext uri="{FF2B5EF4-FFF2-40B4-BE49-F238E27FC236}">
                <a16:creationId xmlns:a16="http://schemas.microsoft.com/office/drawing/2014/main" id="{3EB09447-B4AF-4CC8-AE39-3D6760DA5E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5149" y="1694024"/>
            <a:ext cx="1571666" cy="8881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ctr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 sz="28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Capa de salida</a:t>
            </a:r>
          </a:p>
        </p:txBody>
      </p:sp>
    </p:spTree>
    <p:extLst>
      <p:ext uri="{BB962C8B-B14F-4D97-AF65-F5344CB8AC3E}">
        <p14:creationId xmlns:p14="http://schemas.microsoft.com/office/powerpoint/2010/main" val="41842577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8</Words>
  <Application>Microsoft Office PowerPoint</Application>
  <PresentationFormat>Panorámica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Vázquez Losada</dc:creator>
  <cp:lastModifiedBy>Carlos Vázquez Losada</cp:lastModifiedBy>
  <cp:revision>6</cp:revision>
  <dcterms:created xsi:type="dcterms:W3CDTF">2019-05-04T11:53:07Z</dcterms:created>
  <dcterms:modified xsi:type="dcterms:W3CDTF">2019-05-20T20:17:43Z</dcterms:modified>
</cp:coreProperties>
</file>