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adroTexto 70">
            <a:extLst>
              <a:ext uri="{FF2B5EF4-FFF2-40B4-BE49-F238E27FC236}">
                <a16:creationId xmlns:a16="http://schemas.microsoft.com/office/drawing/2014/main" id="{24A5095D-8DA5-4A99-AF5B-6941F84459C3}"/>
              </a:ext>
            </a:extLst>
          </p:cNvPr>
          <p:cNvSpPr txBox="1"/>
          <p:nvPr/>
        </p:nvSpPr>
        <p:spPr>
          <a:xfrm>
            <a:off x="3799323" y="0"/>
            <a:ext cx="4593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nnn</a:t>
            </a:r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s-E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</a:t>
            </a:r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/n/</a:t>
            </a:r>
            <a:r>
              <a:rPr lang="es-E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</a:t>
            </a:r>
            <a:endParaRPr lang="es-E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B8C0FF0B-D6F2-484C-A96C-B4676EA07D93}"/>
              </a:ext>
            </a:extLst>
          </p:cNvPr>
          <p:cNvGrpSpPr/>
          <p:nvPr/>
        </p:nvGrpSpPr>
        <p:grpSpPr>
          <a:xfrm>
            <a:off x="1" y="1077213"/>
            <a:ext cx="12192000" cy="5378413"/>
            <a:chOff x="2327860" y="1630113"/>
            <a:chExt cx="9675279" cy="4268180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7C4897CE-249A-4159-9CDA-92BB6EEFB2BF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92DA1795-DCB8-4941-B9E2-3D2597617A0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117" name="Grupo 116">
                <a:extLst>
                  <a:ext uri="{FF2B5EF4-FFF2-40B4-BE49-F238E27FC236}">
                    <a16:creationId xmlns:a16="http://schemas.microsoft.com/office/drawing/2014/main" id="{8B7B88B1-8663-4844-A6E5-05552DCB9E90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8A6F7D31-B975-459F-AEC1-8FB8543CA413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8CABA8FB-E5A2-485A-9B5C-8E20B90C6412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3BAB9B1-FB04-4E4B-B1FF-F983187F5648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18" name="Grupo 117">
                <a:extLst>
                  <a:ext uri="{FF2B5EF4-FFF2-40B4-BE49-F238E27FC236}">
                    <a16:creationId xmlns:a16="http://schemas.microsoft.com/office/drawing/2014/main" id="{D779F316-23E9-452C-B129-5253860F30D7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8F8EE5F9-199F-44FA-923D-3225301D7FE6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E55C3396-CE48-410E-B289-A42B3D743480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4C5CA086-D395-4E22-9826-A16B1316E613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4849F139-5405-420A-B7A3-70A29F15E140}"/>
                    </a:ext>
                  </a:extLst>
                </p:cNvPr>
                <p:cNvCxnSpPr>
                  <a:cxnSpLocks/>
                  <a:stCxn id="147" idx="6"/>
                  <a:endCxn id="143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cto de flecha 131">
                  <a:extLst>
                    <a:ext uri="{FF2B5EF4-FFF2-40B4-BE49-F238E27FC236}">
                      <a16:creationId xmlns:a16="http://schemas.microsoft.com/office/drawing/2014/main" id="{1809281D-301D-411F-897D-9B969F4ACB5D}"/>
                    </a:ext>
                  </a:extLst>
                </p:cNvPr>
                <p:cNvCxnSpPr>
                  <a:cxnSpLocks/>
                  <a:stCxn id="148" idx="6"/>
                  <a:endCxn id="144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recto de flecha 132">
                  <a:extLst>
                    <a:ext uri="{FF2B5EF4-FFF2-40B4-BE49-F238E27FC236}">
                      <a16:creationId xmlns:a16="http://schemas.microsoft.com/office/drawing/2014/main" id="{AC68BC7E-542F-4803-B587-F2B4E0639FE6}"/>
                    </a:ext>
                  </a:extLst>
                </p:cNvPr>
                <p:cNvCxnSpPr>
                  <a:cxnSpLocks/>
                  <a:stCxn id="146" idx="6"/>
                  <a:endCxn id="143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>
                  <a:extLst>
                    <a:ext uri="{FF2B5EF4-FFF2-40B4-BE49-F238E27FC236}">
                      <a16:creationId xmlns:a16="http://schemas.microsoft.com/office/drawing/2014/main" id="{5D23CEF3-C399-45E7-83AE-43C6B215A024}"/>
                    </a:ext>
                  </a:extLst>
                </p:cNvPr>
                <p:cNvCxnSpPr>
                  <a:cxnSpLocks/>
                  <a:stCxn id="147" idx="6"/>
                  <a:endCxn id="144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>
                  <a:extLst>
                    <a:ext uri="{FF2B5EF4-FFF2-40B4-BE49-F238E27FC236}">
                      <a16:creationId xmlns:a16="http://schemas.microsoft.com/office/drawing/2014/main" id="{A99C7D9E-9CB7-4863-A761-271582BD6075}"/>
                    </a:ext>
                  </a:extLst>
                </p:cNvPr>
                <p:cNvCxnSpPr>
                  <a:cxnSpLocks/>
                  <a:stCxn id="148" idx="6"/>
                  <a:endCxn id="143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>
                  <a:extLst>
                    <a:ext uri="{FF2B5EF4-FFF2-40B4-BE49-F238E27FC236}">
                      <a16:creationId xmlns:a16="http://schemas.microsoft.com/office/drawing/2014/main" id="{3FE30B85-D374-4CD3-8D7B-5CDBBBE9DF56}"/>
                    </a:ext>
                  </a:extLst>
                </p:cNvPr>
                <p:cNvCxnSpPr>
                  <a:cxnSpLocks/>
                  <a:stCxn id="146" idx="6"/>
                  <a:endCxn id="144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CAECD49-12BB-4C01-89AE-2AACC1587B49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05" name="Conector recto de flecha 104">
                <a:extLst>
                  <a:ext uri="{FF2B5EF4-FFF2-40B4-BE49-F238E27FC236}">
                    <a16:creationId xmlns:a16="http://schemas.microsoft.com/office/drawing/2014/main" id="{93D06BC9-B4B0-4836-9A21-DD1579A95E8C}"/>
                  </a:ext>
                </a:extLst>
              </p:cNvPr>
              <p:cNvCxnSpPr>
                <a:cxnSpLocks/>
                <a:stCxn id="143" idx="6"/>
                <a:endCxn id="151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>
                <a:extLst>
                  <a:ext uri="{FF2B5EF4-FFF2-40B4-BE49-F238E27FC236}">
                    <a16:creationId xmlns:a16="http://schemas.microsoft.com/office/drawing/2014/main" id="{DDD1A14B-3837-455B-9FD9-423F71336649}"/>
                  </a:ext>
                </a:extLst>
              </p:cNvPr>
              <p:cNvCxnSpPr>
                <a:cxnSpLocks/>
                <a:stCxn id="144" idx="6"/>
                <a:endCxn id="151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2B24CD5-2BCD-46C2-A8F8-C004F2696384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A0362FD-2F69-4130-B765-A4A149A1856A}"/>
                  </a:ext>
                </a:extLst>
              </p:cNvPr>
              <p:cNvCxnSpPr>
                <a:cxnSpLocks/>
                <a:stCxn id="151" idx="6"/>
                <a:endCxn id="73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>
                <a:extLst>
                  <a:ext uri="{FF2B5EF4-FFF2-40B4-BE49-F238E27FC236}">
                    <a16:creationId xmlns:a16="http://schemas.microsoft.com/office/drawing/2014/main" id="{3F217A06-D43E-480F-BCC4-265C0AFA138C}"/>
                  </a:ext>
                </a:extLst>
              </p:cNvPr>
              <p:cNvCxnSpPr>
                <a:cxnSpLocks/>
                <a:stCxn id="151" idx="6"/>
                <a:endCxn id="169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28841-754D-4FC2-A310-93AC67C28C63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2756CA89-FDCF-4620-8090-9EEF9067CDEA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31FA08FB-BF7A-44BA-8811-3EECBD121438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18</cp:revision>
  <dcterms:created xsi:type="dcterms:W3CDTF">2019-05-02T11:40:02Z</dcterms:created>
  <dcterms:modified xsi:type="dcterms:W3CDTF">2019-05-15T16:01:10Z</dcterms:modified>
</cp:coreProperties>
</file>