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8402DC-FBC2-4404-A691-ADA0AB9E9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14C8D7F-3CAF-4184-A1CF-18618AA3C1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FFBF847-45E7-4172-B668-B8286E4E1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8F96-F5DF-4FE2-ADA7-494B7CCFAB53}" type="datetimeFigureOut">
              <a:rPr lang="es-ES" smtClean="0"/>
              <a:t>20/05/2019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DA5054A-FCDD-4139-9E27-D1F120CA8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66CA00C-62B4-4A96-AEA1-3181FFF2F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A176F-5FF5-41AC-99A2-6DF8E4176F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8419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08E934-BC20-4159-B797-4E88E9F17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C61BEB6-FE47-43CC-ABF8-1202D9ABC0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ACE6388-59C8-48F6-B3B7-58FDF1F0B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8F96-F5DF-4FE2-ADA7-494B7CCFAB53}" type="datetimeFigureOut">
              <a:rPr lang="es-ES" smtClean="0"/>
              <a:t>20/05/2019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18BB4B-FE2F-4856-A527-8240321CA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939716B-3683-4EF5-883B-2EE4D994F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A176F-5FF5-41AC-99A2-6DF8E4176F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8447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4FC630D-7775-4BED-B570-8F5076EB85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F4FD1B0-06A0-4AA2-98AE-9619390D3B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8DA619-F411-4BCE-8D6D-670DAF6FD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8F96-F5DF-4FE2-ADA7-494B7CCFAB53}" type="datetimeFigureOut">
              <a:rPr lang="es-ES" smtClean="0"/>
              <a:t>20/05/2019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6DCF1D3-71F7-4C25-AEBC-EA7040C0E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9AB2B8C-DCBF-4E2B-97E6-D7C75DE0B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A176F-5FF5-41AC-99A2-6DF8E4176F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9961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3F1A02-76D6-48EC-A560-1892B695E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31CB77-2E3D-4E50-94DD-AF0D9B9CC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37E331-1F32-4615-AC59-6D5FE006D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8F96-F5DF-4FE2-ADA7-494B7CCFAB53}" type="datetimeFigureOut">
              <a:rPr lang="es-ES" smtClean="0"/>
              <a:t>20/05/2019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3D7854-5018-4C7F-BAD9-3482DE2DD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817CDD-C130-48F2-96D3-072583D4F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A176F-5FF5-41AC-99A2-6DF8E4176F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7404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CE40EE-1269-47E4-8DDD-3DCDAB113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7F905EF-2D49-4204-99F2-BCEAD69EAE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2F4B9F-1B66-4265-8B56-EFAA52CA2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8F96-F5DF-4FE2-ADA7-494B7CCFAB53}" type="datetimeFigureOut">
              <a:rPr lang="es-ES" smtClean="0"/>
              <a:t>20/05/2019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564669-5276-4CA2-A11E-B8A68B208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32622DD-55C3-415A-A5B9-8AB5883DF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A176F-5FF5-41AC-99A2-6DF8E4176F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1469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9273D4-81DD-4022-BA90-E4F5E0EC3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C2EC98-7E0B-47ED-BEF0-C500E9AE98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677C9E7-8D74-4DA3-9260-9682E132A9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7E17790-DAC3-4874-8D7C-76FDF0969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8F96-F5DF-4FE2-ADA7-494B7CCFAB53}" type="datetimeFigureOut">
              <a:rPr lang="es-ES" smtClean="0"/>
              <a:t>20/05/2019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A9EF6BE-FA07-4218-BC5D-F3ED63D93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C6EA47A-968A-491A-8E03-420A8E4C8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A176F-5FF5-41AC-99A2-6DF8E4176F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5427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9E01B-FF41-4C1E-8CC5-07192CABC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DE26F6E-9949-431E-9A4E-D9075969E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90AC22A-057D-4835-9F7C-0F5F30BD5E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16DAE6A-4BD3-4BE1-99ED-38101DD796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CC93309-AC91-4B02-969E-0F00223799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01C76F1-C0D4-4714-BDEE-88F057E67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8F96-F5DF-4FE2-ADA7-494B7CCFAB53}" type="datetimeFigureOut">
              <a:rPr lang="es-ES" smtClean="0"/>
              <a:t>20/05/2019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E603326-5ACF-43A2-9FFA-B2A0D69D7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14273D4-5845-4D8B-9E58-BD86AC912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A176F-5FF5-41AC-99A2-6DF8E4176F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4860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6CE336-4074-47BF-9871-995D2081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8AB205B-FF59-4DD5-95C4-C208C806E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8F96-F5DF-4FE2-ADA7-494B7CCFAB53}" type="datetimeFigureOut">
              <a:rPr lang="es-ES" smtClean="0"/>
              <a:t>20/05/2019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37C8E38-DCEC-4866-BE31-9CFF363D9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39490FA-550D-4779-8178-3E76B6F21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A176F-5FF5-41AC-99A2-6DF8E4176F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9577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F291F2F-ACCB-4C79-AC1A-22ABE44F9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8F96-F5DF-4FE2-ADA7-494B7CCFAB53}" type="datetimeFigureOut">
              <a:rPr lang="es-ES" smtClean="0"/>
              <a:t>20/05/2019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B2B4482-5362-49F1-A6C9-84B0A09FC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490C300-D438-4CFE-A20B-E76CA4C28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A176F-5FF5-41AC-99A2-6DF8E4176F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3198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9B2547-8402-4004-BF76-E3F7EBAA9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212A55-73A7-4EC1-A4FD-C07E4B9BB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4064D41-47B1-4835-A48C-2EE0E824C4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18B5BBA-9A0C-44C1-98BC-659BC35CA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8F96-F5DF-4FE2-ADA7-494B7CCFAB53}" type="datetimeFigureOut">
              <a:rPr lang="es-ES" smtClean="0"/>
              <a:t>20/05/2019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66E0C26-AC71-4CBC-A30C-021AB734B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E3D1DDA-1AA0-437F-9D49-9A2C127C6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A176F-5FF5-41AC-99A2-6DF8E4176F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0009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BE1595-6243-4998-AD1B-B7C88E44C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537BAF2-43B2-48D3-A18E-0325DFC03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433E026-3DCC-4BED-A226-7DEDF4CC18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676B2C2-18F1-4949-B91E-13AC06224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8F96-F5DF-4FE2-ADA7-494B7CCFAB53}" type="datetimeFigureOut">
              <a:rPr lang="es-ES" smtClean="0"/>
              <a:t>20/05/2019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A191ACA-49D2-4973-940B-B6ABBCF70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3B98A28-5CC9-4386-86DB-E5132BCF1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A176F-5FF5-41AC-99A2-6DF8E4176F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4572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9CFFAE4-D1E1-495B-8BF2-C6745F0D5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3A41C98-60EE-4476-9F46-D18FF8D29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5071490-10A9-4A99-B5CD-BF538C9854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48F96-F5DF-4FE2-ADA7-494B7CCFAB53}" type="datetimeFigureOut">
              <a:rPr lang="es-ES" smtClean="0"/>
              <a:t>20/05/2019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FA323B-CF30-42EA-B22E-4F78761D3A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644F410-FB7F-4ED9-81EC-1AF8DD3116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A176F-5FF5-41AC-99A2-6DF8E4176F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5510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299E59E6-DD63-474D-BDEF-2208AEBD7A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691948"/>
              </p:ext>
            </p:extLst>
          </p:nvPr>
        </p:nvGraphicFramePr>
        <p:xfrm>
          <a:off x="295348" y="738916"/>
          <a:ext cx="2615501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3643">
                  <a:extLst>
                    <a:ext uri="{9D8B030D-6E8A-4147-A177-3AD203B41FA5}">
                      <a16:colId xmlns:a16="http://schemas.microsoft.com/office/drawing/2014/main" val="1058995969"/>
                    </a:ext>
                  </a:extLst>
                </a:gridCol>
                <a:gridCol w="373643">
                  <a:extLst>
                    <a:ext uri="{9D8B030D-6E8A-4147-A177-3AD203B41FA5}">
                      <a16:colId xmlns:a16="http://schemas.microsoft.com/office/drawing/2014/main" val="195164122"/>
                    </a:ext>
                  </a:extLst>
                </a:gridCol>
                <a:gridCol w="373643">
                  <a:extLst>
                    <a:ext uri="{9D8B030D-6E8A-4147-A177-3AD203B41FA5}">
                      <a16:colId xmlns:a16="http://schemas.microsoft.com/office/drawing/2014/main" val="2562053862"/>
                    </a:ext>
                  </a:extLst>
                </a:gridCol>
                <a:gridCol w="373643">
                  <a:extLst>
                    <a:ext uri="{9D8B030D-6E8A-4147-A177-3AD203B41FA5}">
                      <a16:colId xmlns:a16="http://schemas.microsoft.com/office/drawing/2014/main" val="2746059270"/>
                    </a:ext>
                  </a:extLst>
                </a:gridCol>
                <a:gridCol w="373643">
                  <a:extLst>
                    <a:ext uri="{9D8B030D-6E8A-4147-A177-3AD203B41FA5}">
                      <a16:colId xmlns:a16="http://schemas.microsoft.com/office/drawing/2014/main" val="2502485633"/>
                    </a:ext>
                  </a:extLst>
                </a:gridCol>
                <a:gridCol w="373643">
                  <a:extLst>
                    <a:ext uri="{9D8B030D-6E8A-4147-A177-3AD203B41FA5}">
                      <a16:colId xmlns:a16="http://schemas.microsoft.com/office/drawing/2014/main" val="3714473998"/>
                    </a:ext>
                  </a:extLst>
                </a:gridCol>
                <a:gridCol w="373643">
                  <a:extLst>
                    <a:ext uri="{9D8B030D-6E8A-4147-A177-3AD203B41FA5}">
                      <a16:colId xmlns:a16="http://schemas.microsoft.com/office/drawing/2014/main" val="1787881280"/>
                    </a:ext>
                  </a:extLst>
                </a:gridCol>
              </a:tblGrid>
              <a:tr h="203880">
                <a:tc>
                  <a:txBody>
                    <a:bodyPr/>
                    <a:lstStyle/>
                    <a:p>
                      <a:r>
                        <a:rPr lang="es-ES" sz="12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X1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X2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X3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X4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X5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C1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C2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0673973"/>
                  </a:ext>
                </a:extLst>
              </a:tr>
              <a:tr h="203880">
                <a:tc>
                  <a:txBody>
                    <a:bodyPr/>
                    <a:lstStyle/>
                    <a:p>
                      <a:r>
                        <a:rPr lang="es-ES" sz="12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5202472"/>
                  </a:ext>
                </a:extLst>
              </a:tr>
              <a:tr h="203880">
                <a:tc>
                  <a:txBody>
                    <a:bodyPr/>
                    <a:lstStyle/>
                    <a:p>
                      <a:r>
                        <a:rPr lang="es-ES" sz="12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1942179"/>
                  </a:ext>
                </a:extLst>
              </a:tr>
              <a:tr h="203880">
                <a:tc>
                  <a:txBody>
                    <a:bodyPr/>
                    <a:lstStyle/>
                    <a:p>
                      <a:r>
                        <a:rPr lang="es-ES" sz="12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02188"/>
                  </a:ext>
                </a:extLst>
              </a:tr>
            </a:tbl>
          </a:graphicData>
        </a:graphic>
      </p:graphicFrame>
      <p:grpSp>
        <p:nvGrpSpPr>
          <p:cNvPr id="271" name="Grupo 270">
            <a:extLst>
              <a:ext uri="{FF2B5EF4-FFF2-40B4-BE49-F238E27FC236}">
                <a16:creationId xmlns:a16="http://schemas.microsoft.com/office/drawing/2014/main" id="{C96B1997-A315-4275-ADF1-F21327DD3A9F}"/>
              </a:ext>
            </a:extLst>
          </p:cNvPr>
          <p:cNvGrpSpPr/>
          <p:nvPr/>
        </p:nvGrpSpPr>
        <p:grpSpPr>
          <a:xfrm>
            <a:off x="460508" y="197631"/>
            <a:ext cx="11392608" cy="6325061"/>
            <a:chOff x="531040" y="83331"/>
            <a:chExt cx="11392608" cy="6325061"/>
          </a:xfrm>
        </p:grpSpPr>
        <p:sp>
          <p:nvSpPr>
            <p:cNvPr id="46" name="Diagrama de flujo: proceso 45">
              <a:extLst>
                <a:ext uri="{FF2B5EF4-FFF2-40B4-BE49-F238E27FC236}">
                  <a16:creationId xmlns:a16="http://schemas.microsoft.com/office/drawing/2014/main" id="{8F6F6CF7-2BE8-438F-88F9-EF9FED950460}"/>
                </a:ext>
              </a:extLst>
            </p:cNvPr>
            <p:cNvSpPr/>
            <p:nvPr/>
          </p:nvSpPr>
          <p:spPr>
            <a:xfrm>
              <a:off x="2876172" y="1216340"/>
              <a:ext cx="1085222" cy="515923"/>
            </a:xfrm>
            <a:prstGeom prst="flowChart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I = 4</a:t>
              </a:r>
            </a:p>
            <a:p>
              <a:pPr algn="ctr"/>
              <a:r>
                <a:rPr lang="es-ES" sz="16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O = 2</a:t>
              </a:r>
            </a:p>
          </p:txBody>
        </p:sp>
        <p:sp>
          <p:nvSpPr>
            <p:cNvPr id="57" name="CuadroTexto 7">
              <a:extLst>
                <a:ext uri="{FF2B5EF4-FFF2-40B4-BE49-F238E27FC236}">
                  <a16:creationId xmlns:a16="http://schemas.microsoft.com/office/drawing/2014/main" id="{59DA9662-CE01-4D2A-81EF-3834086B0EC9}"/>
                </a:ext>
              </a:extLst>
            </p:cNvPr>
            <p:cNvSpPr txBox="1"/>
            <p:nvPr/>
          </p:nvSpPr>
          <p:spPr>
            <a:xfrm>
              <a:off x="5309930" y="3299982"/>
              <a:ext cx="1740693" cy="45380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" sz="1600" kern="120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Reemplazo</a:t>
              </a:r>
              <a:endParaRPr lang="es-E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5" name="Conector recto de flecha 94">
              <a:extLst>
                <a:ext uri="{FF2B5EF4-FFF2-40B4-BE49-F238E27FC236}">
                  <a16:creationId xmlns:a16="http://schemas.microsoft.com/office/drawing/2014/main" id="{78A8AF95-D502-4BDE-B6B5-BD4B0D06160B}"/>
                </a:ext>
              </a:extLst>
            </p:cNvPr>
            <p:cNvCxnSpPr>
              <a:cxnSpLocks/>
              <a:stCxn id="3" idx="3"/>
              <a:endCxn id="9" idx="2"/>
            </p:cNvCxnSpPr>
            <p:nvPr/>
          </p:nvCxnSpPr>
          <p:spPr>
            <a:xfrm>
              <a:off x="2981381" y="1173256"/>
              <a:ext cx="874805" cy="0"/>
            </a:xfrm>
            <a:prstGeom prst="straightConnector1">
              <a:avLst/>
            </a:prstGeom>
            <a:ln w="19050">
              <a:tailEnd type="triangle" w="lg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21" name="Grupo 220">
              <a:extLst>
                <a:ext uri="{FF2B5EF4-FFF2-40B4-BE49-F238E27FC236}">
                  <a16:creationId xmlns:a16="http://schemas.microsoft.com/office/drawing/2014/main" id="{F08FC45D-41B0-4486-8C75-0CE234EB241F}"/>
                </a:ext>
              </a:extLst>
            </p:cNvPr>
            <p:cNvGrpSpPr/>
            <p:nvPr/>
          </p:nvGrpSpPr>
          <p:grpSpPr>
            <a:xfrm>
              <a:off x="3533682" y="83331"/>
              <a:ext cx="8389966" cy="5649162"/>
              <a:chOff x="5587972" y="83331"/>
              <a:chExt cx="8389966" cy="5649162"/>
            </a:xfrm>
          </p:grpSpPr>
          <p:sp>
            <p:nvSpPr>
              <p:cNvPr id="171" name="Rectángulo 170">
                <a:extLst>
                  <a:ext uri="{FF2B5EF4-FFF2-40B4-BE49-F238E27FC236}">
                    <a16:creationId xmlns:a16="http://schemas.microsoft.com/office/drawing/2014/main" id="{9E2EEEA1-B738-44FB-B6BD-EA83457369F9}"/>
                  </a:ext>
                </a:extLst>
              </p:cNvPr>
              <p:cNvSpPr/>
              <p:nvPr/>
            </p:nvSpPr>
            <p:spPr>
              <a:xfrm>
                <a:off x="9344459" y="285749"/>
                <a:ext cx="4633479" cy="251995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Elipse 8">
                    <a:extLst>
                      <a:ext uri="{FF2B5EF4-FFF2-40B4-BE49-F238E27FC236}">
                        <a16:creationId xmlns:a16="http://schemas.microsoft.com/office/drawing/2014/main" id="{19ACAF07-2457-4967-B277-8A587B8EC025}"/>
                      </a:ext>
                    </a:extLst>
                  </p:cNvPr>
                  <p:cNvSpPr/>
                  <p:nvPr/>
                </p:nvSpPr>
                <p:spPr>
                  <a:xfrm>
                    <a:off x="5910476" y="777023"/>
                    <a:ext cx="794034" cy="792465"/>
                  </a:xfrm>
                  <a:prstGeom prst="ellipse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E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s-E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4, 2</m:t>
                              </m:r>
                            </m:sub>
                          </m:sSub>
                        </m:oMath>
                      </m:oMathPara>
                    </a14:m>
                    <a:endParaRPr lang="es-E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" name="Elipse 8">
                    <a:extLst>
                      <a:ext uri="{FF2B5EF4-FFF2-40B4-BE49-F238E27FC236}">
                        <a16:creationId xmlns:a16="http://schemas.microsoft.com/office/drawing/2014/main" id="{19ACAF07-2457-4967-B277-8A587B8EC02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10476" y="777023"/>
                    <a:ext cx="794034" cy="792465"/>
                  </a:xfrm>
                  <a:prstGeom prst="ellipse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s-E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5" name="Diagrama de flujo: proceso 44">
                <a:extLst>
                  <a:ext uri="{FF2B5EF4-FFF2-40B4-BE49-F238E27FC236}">
                    <a16:creationId xmlns:a16="http://schemas.microsoft.com/office/drawing/2014/main" id="{0D238813-FB8B-492C-B224-6BCE226DA346}"/>
                  </a:ext>
                </a:extLst>
              </p:cNvPr>
              <p:cNvSpPr/>
              <p:nvPr/>
            </p:nvSpPr>
            <p:spPr>
              <a:xfrm>
                <a:off x="5587972" y="83331"/>
                <a:ext cx="1439042" cy="599365"/>
              </a:xfrm>
              <a:prstGeom prst="flowChartProcess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Generación de la gramática</a:t>
                </a:r>
              </a:p>
            </p:txBody>
          </p:sp>
          <p:sp>
            <p:nvSpPr>
              <p:cNvPr id="66" name="CuadroTexto 23">
                <a:extLst>
                  <a:ext uri="{FF2B5EF4-FFF2-40B4-BE49-F238E27FC236}">
                    <a16:creationId xmlns:a16="http://schemas.microsoft.com/office/drawing/2014/main" id="{8124F1BD-BED9-41C9-939F-FA811B83B7FB}"/>
                  </a:ext>
                </a:extLst>
              </p:cNvPr>
              <p:cNvSpPr txBox="1"/>
              <p:nvPr/>
            </p:nvSpPr>
            <p:spPr>
              <a:xfrm>
                <a:off x="7349906" y="855359"/>
                <a:ext cx="1739285" cy="63764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6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  </a:t>
                </a:r>
                <a:r>
                  <a:rPr lang="en-US" sz="1600" kern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Generación de una población</a:t>
                </a:r>
                <a:endParaRPr lang="es-ES" sz="16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67" name="Conector recto de flecha 66">
                <a:extLst>
                  <a:ext uri="{FF2B5EF4-FFF2-40B4-BE49-F238E27FC236}">
                    <a16:creationId xmlns:a16="http://schemas.microsoft.com/office/drawing/2014/main" id="{B63D312F-045B-4873-AAD4-4CF1B1585F7B}"/>
                  </a:ext>
                </a:extLst>
              </p:cNvPr>
              <p:cNvCxnSpPr>
                <a:cxnSpLocks/>
                <a:stCxn id="66" idx="3"/>
                <a:endCxn id="153" idx="1"/>
              </p:cNvCxnSpPr>
              <p:nvPr/>
            </p:nvCxnSpPr>
            <p:spPr>
              <a:xfrm>
                <a:off x="9089191" y="1174183"/>
                <a:ext cx="510984" cy="0"/>
              </a:xfrm>
              <a:prstGeom prst="straightConnector1">
                <a:avLst/>
              </a:prstGeom>
              <a:ln w="19050">
                <a:tailEnd type="triangle" w="lg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69" name="Grupo 68">
                <a:extLst>
                  <a:ext uri="{FF2B5EF4-FFF2-40B4-BE49-F238E27FC236}">
                    <a16:creationId xmlns:a16="http://schemas.microsoft.com/office/drawing/2014/main" id="{5A627659-E0EF-4C0D-95B4-C2058298898B}"/>
                  </a:ext>
                </a:extLst>
              </p:cNvPr>
              <p:cNvGrpSpPr/>
              <p:nvPr/>
            </p:nvGrpSpPr>
            <p:grpSpPr>
              <a:xfrm>
                <a:off x="9748700" y="3044891"/>
                <a:ext cx="2233320" cy="963989"/>
                <a:chOff x="4381771" y="-2600875"/>
                <a:chExt cx="865730" cy="373739"/>
              </a:xfrm>
            </p:grpSpPr>
            <p:sp>
              <p:nvSpPr>
                <p:cNvPr id="77" name="Diagrama de flujo: decisión 76">
                  <a:extLst>
                    <a:ext uri="{FF2B5EF4-FFF2-40B4-BE49-F238E27FC236}">
                      <a16:creationId xmlns:a16="http://schemas.microsoft.com/office/drawing/2014/main" id="{2840BC54-9EDA-41E4-9175-9FD9F9EE8091}"/>
                    </a:ext>
                  </a:extLst>
                </p:cNvPr>
                <p:cNvSpPr/>
                <p:nvPr/>
              </p:nvSpPr>
              <p:spPr>
                <a:xfrm>
                  <a:off x="4381771" y="-2600875"/>
                  <a:ext cx="865730" cy="373739"/>
                </a:xfrm>
                <a:prstGeom prst="flowChartDecision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s-ES" sz="1600"/>
                </a:p>
              </p:txBody>
            </p:sp>
            <p:sp>
              <p:nvSpPr>
                <p:cNvPr id="78" name="CuadroTexto 32">
                  <a:extLst>
                    <a:ext uri="{FF2B5EF4-FFF2-40B4-BE49-F238E27FC236}">
                      <a16:creationId xmlns:a16="http://schemas.microsoft.com/office/drawing/2014/main" id="{B7F128AE-93B6-4BEF-A857-C51088E5BA9A}"/>
                    </a:ext>
                  </a:extLst>
                </p:cNvPr>
                <p:cNvSpPr txBox="1"/>
                <p:nvPr/>
              </p:nvSpPr>
              <p:spPr>
                <a:xfrm>
                  <a:off x="4505174" y="-2532640"/>
                  <a:ext cx="617963" cy="28422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square" rtlCol="0"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US" sz="1600" kern="1200" dirty="0">
                      <a:solidFill>
                        <a:srgbClr val="000000"/>
                      </a:solidFill>
                      <a:effectLst/>
                      <a:latin typeface="Cambria Math" panose="020405030504060302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¿</a:t>
                  </a:r>
                  <a:r>
                    <a:rPr lang="es-ES" sz="1600" kern="1200" dirty="0">
                      <a:solidFill>
                        <a:srgbClr val="000000"/>
                      </a:solidFill>
                      <a:effectLst/>
                      <a:latin typeface="Cambria Math" panose="020405030504060302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Condición</a:t>
                  </a:r>
                  <a:r>
                    <a:rPr lang="en-US" sz="1600" kern="1200" dirty="0">
                      <a:solidFill>
                        <a:srgbClr val="000000"/>
                      </a:solidFill>
                      <a:effectLst/>
                      <a:latin typeface="Cambria Math" panose="020405030504060302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de </a:t>
                  </a:r>
                  <a:r>
                    <a:rPr lang="es-ES" sz="1600" kern="1200" dirty="0">
                      <a:solidFill>
                        <a:srgbClr val="000000"/>
                      </a:solidFill>
                      <a:effectLst/>
                      <a:latin typeface="Cambria Math" panose="020405030504060302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parada</a:t>
                  </a:r>
                  <a:r>
                    <a:rPr lang="en-US" sz="1600" kern="1200" dirty="0">
                      <a:solidFill>
                        <a:srgbClr val="000000"/>
                      </a:solidFill>
                      <a:effectLst/>
                      <a:latin typeface="Cambria Math" panose="020405030504060302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?</a:t>
                  </a:r>
                  <a:endParaRPr lang="es-ES" sz="16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59" name="CuadroTexto 9">
                <a:extLst>
                  <a:ext uri="{FF2B5EF4-FFF2-40B4-BE49-F238E27FC236}">
                    <a16:creationId xmlns:a16="http://schemas.microsoft.com/office/drawing/2014/main" id="{6BA1E5E1-4D47-4C5C-8874-8B9A0F466B5A}"/>
                  </a:ext>
                </a:extLst>
              </p:cNvPr>
              <p:cNvSpPr txBox="1"/>
              <p:nvPr/>
            </p:nvSpPr>
            <p:spPr>
              <a:xfrm>
                <a:off x="9995717" y="4416879"/>
                <a:ext cx="1739287" cy="45380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6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r>
                  <a:rPr lang="en-US" sz="1600" kern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Selección</a:t>
                </a:r>
                <a:endParaRPr lang="es-ES" sz="16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" name="CuadroTexto 10">
                <a:extLst>
                  <a:ext uri="{FF2B5EF4-FFF2-40B4-BE49-F238E27FC236}">
                    <a16:creationId xmlns:a16="http://schemas.microsoft.com/office/drawing/2014/main" id="{939E2E0B-644C-440F-8FF3-E433EBF56961}"/>
                  </a:ext>
                </a:extLst>
              </p:cNvPr>
              <p:cNvSpPr txBox="1"/>
              <p:nvPr/>
            </p:nvSpPr>
            <p:spPr>
              <a:xfrm>
                <a:off x="9993413" y="5278684"/>
                <a:ext cx="1743895" cy="45380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s-ES" sz="1600" kern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Cruce</a:t>
                </a:r>
                <a:endParaRPr lang="es-ES" sz="16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" name="CuadroTexto 11">
                <a:extLst>
                  <a:ext uri="{FF2B5EF4-FFF2-40B4-BE49-F238E27FC236}">
                    <a16:creationId xmlns:a16="http://schemas.microsoft.com/office/drawing/2014/main" id="{CB65BD87-73DA-4EB8-BF7D-2197240EB3B7}"/>
                  </a:ext>
                </a:extLst>
              </p:cNvPr>
              <p:cNvSpPr txBox="1"/>
              <p:nvPr/>
            </p:nvSpPr>
            <p:spPr>
              <a:xfrm>
                <a:off x="7364220" y="5278684"/>
                <a:ext cx="1740693" cy="45380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600" kern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Mutación</a:t>
                </a:r>
                <a:endParaRPr lang="es-ES" sz="16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62" name="Conector recto de flecha 61">
                <a:extLst>
                  <a:ext uri="{FF2B5EF4-FFF2-40B4-BE49-F238E27FC236}">
                    <a16:creationId xmlns:a16="http://schemas.microsoft.com/office/drawing/2014/main" id="{4C80B42B-FAD5-4EC2-80B8-D970E1189BD6}"/>
                  </a:ext>
                </a:extLst>
              </p:cNvPr>
              <p:cNvCxnSpPr>
                <a:cxnSpLocks/>
                <a:stCxn id="60" idx="1"/>
                <a:endCxn id="61" idx="3"/>
              </p:cNvCxnSpPr>
              <p:nvPr/>
            </p:nvCxnSpPr>
            <p:spPr>
              <a:xfrm flipH="1">
                <a:off x="9104913" y="5505589"/>
                <a:ext cx="888500" cy="0"/>
              </a:xfrm>
              <a:prstGeom prst="straightConnector1">
                <a:avLst/>
              </a:prstGeom>
              <a:ln w="19050">
                <a:prstDash val="dash"/>
                <a:tailEnd type="triangle" w="lg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Conector recto de flecha 63">
                <a:extLst>
                  <a:ext uri="{FF2B5EF4-FFF2-40B4-BE49-F238E27FC236}">
                    <a16:creationId xmlns:a16="http://schemas.microsoft.com/office/drawing/2014/main" id="{787D233E-A7BA-48F0-AF02-2A3A47E5FCEF}"/>
                  </a:ext>
                </a:extLst>
              </p:cNvPr>
              <p:cNvCxnSpPr>
                <a:cxnSpLocks/>
                <a:stCxn id="77" idx="2"/>
                <a:endCxn id="59" idx="0"/>
              </p:cNvCxnSpPr>
              <p:nvPr/>
            </p:nvCxnSpPr>
            <p:spPr>
              <a:xfrm>
                <a:off x="10865360" y="4008880"/>
                <a:ext cx="1" cy="407999"/>
              </a:xfrm>
              <a:prstGeom prst="straightConnector1">
                <a:avLst/>
              </a:prstGeom>
              <a:ln w="19050">
                <a:tailEnd type="triangle" w="lg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Conector recto de flecha 91">
                <a:extLst>
                  <a:ext uri="{FF2B5EF4-FFF2-40B4-BE49-F238E27FC236}">
                    <a16:creationId xmlns:a16="http://schemas.microsoft.com/office/drawing/2014/main" id="{A92445C7-BCD8-430E-8827-6E2024E107DB}"/>
                  </a:ext>
                </a:extLst>
              </p:cNvPr>
              <p:cNvCxnSpPr>
                <a:cxnSpLocks/>
                <a:stCxn id="9" idx="6"/>
                <a:endCxn id="66" idx="1"/>
              </p:cNvCxnSpPr>
              <p:nvPr/>
            </p:nvCxnSpPr>
            <p:spPr>
              <a:xfrm>
                <a:off x="6704510" y="1173256"/>
                <a:ext cx="645396" cy="927"/>
              </a:xfrm>
              <a:prstGeom prst="straightConnector1">
                <a:avLst/>
              </a:prstGeom>
              <a:ln w="19050">
                <a:tailEnd type="triangle" w="lg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3" name="CuadroTexto 23">
                <a:extLst>
                  <a:ext uri="{FF2B5EF4-FFF2-40B4-BE49-F238E27FC236}">
                    <a16:creationId xmlns:a16="http://schemas.microsoft.com/office/drawing/2014/main" id="{E3F6FEA1-322D-4F39-8A8A-F78716CFD303}"/>
                  </a:ext>
                </a:extLst>
              </p:cNvPr>
              <p:cNvSpPr txBox="1"/>
              <p:nvPr/>
            </p:nvSpPr>
            <p:spPr>
              <a:xfrm>
                <a:off x="9600175" y="855359"/>
                <a:ext cx="1739284" cy="63764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600" dirty="0" err="1">
                    <a:solidFill>
                      <a:schemeClr val="tx1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Decodificación</a:t>
                </a:r>
                <a:r>
                  <a:rPr lang="en-US" sz="1600" dirty="0">
                    <a:solidFill>
                      <a:schemeClr val="tx1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 de los </a:t>
                </a:r>
                <a:r>
                  <a:rPr lang="en-US" sz="1600" dirty="0" err="1">
                    <a:solidFill>
                      <a:schemeClr val="tx1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individuos</a:t>
                </a:r>
                <a:endParaRPr lang="es-ES" sz="1600" dirty="0">
                  <a:solidFill>
                    <a:schemeClr val="tx1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8" name="CuadroTexto 23">
                <a:extLst>
                  <a:ext uri="{FF2B5EF4-FFF2-40B4-BE49-F238E27FC236}">
                    <a16:creationId xmlns:a16="http://schemas.microsoft.com/office/drawing/2014/main" id="{9B3EAD15-FA3C-4E23-B543-773D213E74C6}"/>
                  </a:ext>
                </a:extLst>
              </p:cNvPr>
              <p:cNvSpPr txBox="1"/>
              <p:nvPr/>
            </p:nvSpPr>
            <p:spPr>
              <a:xfrm>
                <a:off x="11984855" y="854431"/>
                <a:ext cx="1739284" cy="63764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600" dirty="0" err="1">
                    <a:solidFill>
                      <a:schemeClr val="tx1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Entrenamiento</a:t>
                </a:r>
                <a:r>
                  <a:rPr lang="en-US" sz="1600" dirty="0">
                    <a:solidFill>
                      <a:schemeClr val="tx1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 de los </a:t>
                </a:r>
                <a:r>
                  <a:rPr lang="en-US" sz="1600" dirty="0" err="1">
                    <a:solidFill>
                      <a:schemeClr val="tx1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individuos</a:t>
                </a:r>
                <a:endParaRPr lang="es-ES" sz="1600" dirty="0">
                  <a:solidFill>
                    <a:schemeClr val="tx1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62" name="Conector recto de flecha 161">
                <a:extLst>
                  <a:ext uri="{FF2B5EF4-FFF2-40B4-BE49-F238E27FC236}">
                    <a16:creationId xmlns:a16="http://schemas.microsoft.com/office/drawing/2014/main" id="{66E6C153-9429-4486-8DD1-92E6B8917C2C}"/>
                  </a:ext>
                </a:extLst>
              </p:cNvPr>
              <p:cNvCxnSpPr>
                <a:cxnSpLocks/>
                <a:stCxn id="153" idx="3"/>
                <a:endCxn id="158" idx="1"/>
              </p:cNvCxnSpPr>
              <p:nvPr/>
            </p:nvCxnSpPr>
            <p:spPr>
              <a:xfrm flipV="1">
                <a:off x="11339459" y="1173255"/>
                <a:ext cx="645396" cy="928"/>
              </a:xfrm>
              <a:prstGeom prst="straightConnector1">
                <a:avLst/>
              </a:prstGeom>
              <a:ln w="19050">
                <a:tailEnd type="triangle" w="lg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7" name="CuadroTexto 23">
                <a:extLst>
                  <a:ext uri="{FF2B5EF4-FFF2-40B4-BE49-F238E27FC236}">
                    <a16:creationId xmlns:a16="http://schemas.microsoft.com/office/drawing/2014/main" id="{7BF29F7B-CF95-4A10-9558-A2A73BAE0171}"/>
                  </a:ext>
                </a:extLst>
              </p:cNvPr>
              <p:cNvSpPr txBox="1"/>
              <p:nvPr/>
            </p:nvSpPr>
            <p:spPr>
              <a:xfrm>
                <a:off x="11984855" y="1962295"/>
                <a:ext cx="1739284" cy="63764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600" dirty="0" err="1">
                    <a:solidFill>
                      <a:schemeClr val="tx1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Cálculo</a:t>
                </a:r>
                <a:r>
                  <a:rPr lang="en-US" sz="1600" dirty="0">
                    <a:solidFill>
                      <a:schemeClr val="tx1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 del accuracy (fitness)</a:t>
                </a:r>
                <a:endParaRPr lang="es-ES" sz="1600" dirty="0">
                  <a:solidFill>
                    <a:schemeClr val="tx1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3" name="Diagrama de flujo: proceso 172">
                <a:extLst>
                  <a:ext uri="{FF2B5EF4-FFF2-40B4-BE49-F238E27FC236}">
                    <a16:creationId xmlns:a16="http://schemas.microsoft.com/office/drawing/2014/main" id="{338413DE-B0C2-444A-91B1-3BD1B5ED33C3}"/>
                  </a:ext>
                </a:extLst>
              </p:cNvPr>
              <p:cNvSpPr/>
              <p:nvPr/>
            </p:nvSpPr>
            <p:spPr>
              <a:xfrm>
                <a:off x="9428161" y="356656"/>
                <a:ext cx="4482793" cy="265433"/>
              </a:xfrm>
              <a:prstGeom prst="flowChartProcess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Evaluación</a:t>
                </a:r>
              </a:p>
            </p:txBody>
          </p:sp>
          <p:cxnSp>
            <p:nvCxnSpPr>
              <p:cNvPr id="184" name="Conector recto de flecha 183">
                <a:extLst>
                  <a:ext uri="{FF2B5EF4-FFF2-40B4-BE49-F238E27FC236}">
                    <a16:creationId xmlns:a16="http://schemas.microsoft.com/office/drawing/2014/main" id="{9327BFDA-B172-4806-8A0D-DEF0C26B396B}"/>
                  </a:ext>
                </a:extLst>
              </p:cNvPr>
              <p:cNvCxnSpPr>
                <a:cxnSpLocks/>
                <a:stCxn id="158" idx="2"/>
                <a:endCxn id="167" idx="0"/>
              </p:cNvCxnSpPr>
              <p:nvPr/>
            </p:nvCxnSpPr>
            <p:spPr>
              <a:xfrm>
                <a:off x="12854497" y="1492078"/>
                <a:ext cx="0" cy="470217"/>
              </a:xfrm>
              <a:prstGeom prst="straightConnector1">
                <a:avLst/>
              </a:prstGeom>
              <a:ln w="19050">
                <a:tailEnd type="triangle" w="lg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7" name="Conector recto de flecha 206">
                <a:extLst>
                  <a:ext uri="{FF2B5EF4-FFF2-40B4-BE49-F238E27FC236}">
                    <a16:creationId xmlns:a16="http://schemas.microsoft.com/office/drawing/2014/main" id="{DC85392B-1179-4807-B189-E9D1D4C25E4C}"/>
                  </a:ext>
                </a:extLst>
              </p:cNvPr>
              <p:cNvCxnSpPr>
                <a:cxnSpLocks/>
                <a:stCxn id="59" idx="2"/>
                <a:endCxn id="60" idx="0"/>
              </p:cNvCxnSpPr>
              <p:nvPr/>
            </p:nvCxnSpPr>
            <p:spPr>
              <a:xfrm>
                <a:off x="10865361" y="4870685"/>
                <a:ext cx="0" cy="4079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17" name="Rectángulo 216">
              <a:extLst>
                <a:ext uri="{FF2B5EF4-FFF2-40B4-BE49-F238E27FC236}">
                  <a16:creationId xmlns:a16="http://schemas.microsoft.com/office/drawing/2014/main" id="{59FF013D-C67E-4750-B2BD-665BF7A2CBE2}"/>
                </a:ext>
              </a:extLst>
            </p:cNvPr>
            <p:cNvSpPr/>
            <p:nvPr/>
          </p:nvSpPr>
          <p:spPr>
            <a:xfrm>
              <a:off x="531040" y="3888438"/>
              <a:ext cx="4633479" cy="25199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8" name="CuadroTexto 23">
              <a:extLst>
                <a:ext uri="{FF2B5EF4-FFF2-40B4-BE49-F238E27FC236}">
                  <a16:creationId xmlns:a16="http://schemas.microsoft.com/office/drawing/2014/main" id="{B114168B-3D7C-4FE0-8D40-37C4CAAB521D}"/>
                </a:ext>
              </a:extLst>
            </p:cNvPr>
            <p:cNvSpPr txBox="1"/>
            <p:nvPr/>
          </p:nvSpPr>
          <p:spPr>
            <a:xfrm>
              <a:off x="3172068" y="5186764"/>
              <a:ext cx="1739284" cy="63764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600" dirty="0" err="1">
                  <a:solidFill>
                    <a:schemeClr val="tx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Decodificación</a:t>
              </a:r>
              <a:r>
                <a:rPr lang="en-US" sz="1600" dirty="0">
                  <a:solidFill>
                    <a:schemeClr val="tx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 de los </a:t>
              </a:r>
              <a:r>
                <a:rPr lang="en-US" sz="1600" dirty="0" err="1">
                  <a:solidFill>
                    <a:schemeClr val="tx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individuos</a:t>
              </a:r>
              <a:endParaRPr lang="es-ES" sz="16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9" name="CuadroTexto 23">
              <a:extLst>
                <a:ext uri="{FF2B5EF4-FFF2-40B4-BE49-F238E27FC236}">
                  <a16:creationId xmlns:a16="http://schemas.microsoft.com/office/drawing/2014/main" id="{8F1DD54E-7F26-4331-9030-9CE8E7663A93}"/>
                </a:ext>
              </a:extLst>
            </p:cNvPr>
            <p:cNvSpPr txBox="1"/>
            <p:nvPr/>
          </p:nvSpPr>
          <p:spPr>
            <a:xfrm>
              <a:off x="782090" y="4088756"/>
              <a:ext cx="1739284" cy="63764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600" dirty="0" err="1">
                  <a:solidFill>
                    <a:schemeClr val="tx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Cálculo</a:t>
              </a:r>
              <a:r>
                <a:rPr lang="en-US" sz="1600" dirty="0">
                  <a:solidFill>
                    <a:schemeClr val="tx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 del accuracy (fitness)</a:t>
              </a:r>
              <a:endParaRPr lang="es-ES" sz="16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0" name="CuadroTexto 23">
              <a:extLst>
                <a:ext uri="{FF2B5EF4-FFF2-40B4-BE49-F238E27FC236}">
                  <a16:creationId xmlns:a16="http://schemas.microsoft.com/office/drawing/2014/main" id="{EB9B6F23-D724-4CC1-8340-C80A15B249FC}"/>
                </a:ext>
              </a:extLst>
            </p:cNvPr>
            <p:cNvSpPr txBox="1"/>
            <p:nvPr/>
          </p:nvSpPr>
          <p:spPr>
            <a:xfrm>
              <a:off x="782090" y="5185835"/>
              <a:ext cx="1739284" cy="63764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600" dirty="0" err="1">
                  <a:solidFill>
                    <a:schemeClr val="tx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Entrenamiento</a:t>
              </a:r>
              <a:r>
                <a:rPr lang="en-US" sz="1600" dirty="0">
                  <a:solidFill>
                    <a:schemeClr val="tx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 de los </a:t>
              </a:r>
              <a:r>
                <a:rPr lang="en-US" sz="1600" dirty="0" err="1">
                  <a:solidFill>
                    <a:schemeClr val="tx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individuos</a:t>
              </a:r>
              <a:endParaRPr lang="es-ES" sz="16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30" name="Conector recto de flecha 229">
              <a:extLst>
                <a:ext uri="{FF2B5EF4-FFF2-40B4-BE49-F238E27FC236}">
                  <a16:creationId xmlns:a16="http://schemas.microsoft.com/office/drawing/2014/main" id="{163F08B5-4058-486C-A0E4-3033BD7ECCC5}"/>
                </a:ext>
              </a:extLst>
            </p:cNvPr>
            <p:cNvCxnSpPr>
              <a:cxnSpLocks/>
              <a:stCxn id="61" idx="1"/>
              <a:endCxn id="218" idx="3"/>
            </p:cNvCxnSpPr>
            <p:nvPr/>
          </p:nvCxnSpPr>
          <p:spPr>
            <a:xfrm flipH="1" flipV="1">
              <a:off x="4911352" y="5505588"/>
              <a:ext cx="398578" cy="1"/>
            </a:xfrm>
            <a:prstGeom prst="straightConnector1">
              <a:avLst/>
            </a:prstGeom>
            <a:ln w="19050">
              <a:tailEnd type="triangle" w="lg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3" name="Conector recto de flecha 232">
              <a:extLst>
                <a:ext uri="{FF2B5EF4-FFF2-40B4-BE49-F238E27FC236}">
                  <a16:creationId xmlns:a16="http://schemas.microsoft.com/office/drawing/2014/main" id="{3D709684-A370-4DCD-B964-4072B0B0605C}"/>
                </a:ext>
              </a:extLst>
            </p:cNvPr>
            <p:cNvCxnSpPr>
              <a:cxnSpLocks/>
              <a:stCxn id="218" idx="1"/>
              <a:endCxn id="220" idx="3"/>
            </p:cNvCxnSpPr>
            <p:nvPr/>
          </p:nvCxnSpPr>
          <p:spPr>
            <a:xfrm flipH="1" flipV="1">
              <a:off x="2521374" y="5504659"/>
              <a:ext cx="650694" cy="929"/>
            </a:xfrm>
            <a:prstGeom prst="straightConnector1">
              <a:avLst/>
            </a:prstGeom>
            <a:ln w="19050">
              <a:tailEnd type="triangle" w="lg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7" name="Conector recto de flecha 236">
              <a:extLst>
                <a:ext uri="{FF2B5EF4-FFF2-40B4-BE49-F238E27FC236}">
                  <a16:creationId xmlns:a16="http://schemas.microsoft.com/office/drawing/2014/main" id="{69D024AC-DBF5-44C8-927D-3ED90F855235}"/>
                </a:ext>
              </a:extLst>
            </p:cNvPr>
            <p:cNvCxnSpPr>
              <a:cxnSpLocks/>
              <a:stCxn id="220" idx="0"/>
              <a:endCxn id="219" idx="2"/>
            </p:cNvCxnSpPr>
            <p:nvPr/>
          </p:nvCxnSpPr>
          <p:spPr>
            <a:xfrm flipV="1">
              <a:off x="1651732" y="4726403"/>
              <a:ext cx="0" cy="459432"/>
            </a:xfrm>
            <a:prstGeom prst="straightConnector1">
              <a:avLst/>
            </a:prstGeom>
            <a:ln w="19050">
              <a:tailEnd type="triangle" w="lg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6" name="CuadroTexto 7">
              <a:extLst>
                <a:ext uri="{FF2B5EF4-FFF2-40B4-BE49-F238E27FC236}">
                  <a16:creationId xmlns:a16="http://schemas.microsoft.com/office/drawing/2014/main" id="{A097D66F-ABCD-46B8-96FD-E8F663360BB4}"/>
                </a:ext>
              </a:extLst>
            </p:cNvPr>
            <p:cNvSpPr txBox="1"/>
            <p:nvPr/>
          </p:nvSpPr>
          <p:spPr>
            <a:xfrm>
              <a:off x="10617547" y="3299982"/>
              <a:ext cx="1184476" cy="45380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" sz="1600" kern="120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Solución</a:t>
              </a:r>
              <a:endParaRPr lang="es-E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47" name="Conector recto de flecha 246">
              <a:extLst>
                <a:ext uri="{FF2B5EF4-FFF2-40B4-BE49-F238E27FC236}">
                  <a16:creationId xmlns:a16="http://schemas.microsoft.com/office/drawing/2014/main" id="{27E38902-19F5-4FE9-B9CC-467962B01D55}"/>
                </a:ext>
              </a:extLst>
            </p:cNvPr>
            <p:cNvCxnSpPr>
              <a:cxnSpLocks/>
              <a:stCxn id="77" idx="3"/>
              <a:endCxn id="246" idx="1"/>
            </p:cNvCxnSpPr>
            <p:nvPr/>
          </p:nvCxnSpPr>
          <p:spPr>
            <a:xfrm flipV="1">
              <a:off x="9927730" y="3526885"/>
              <a:ext cx="689817" cy="1"/>
            </a:xfrm>
            <a:prstGeom prst="straightConnector1">
              <a:avLst/>
            </a:prstGeom>
            <a:ln w="19050">
              <a:tailEnd type="triangle" w="lg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1" name="Diagrama de flujo: proceso 250">
              <a:extLst>
                <a:ext uri="{FF2B5EF4-FFF2-40B4-BE49-F238E27FC236}">
                  <a16:creationId xmlns:a16="http://schemas.microsoft.com/office/drawing/2014/main" id="{56BF4DE0-2A85-432D-8CC8-B472429319AF}"/>
                </a:ext>
              </a:extLst>
            </p:cNvPr>
            <p:cNvSpPr/>
            <p:nvPr/>
          </p:nvSpPr>
          <p:spPr>
            <a:xfrm>
              <a:off x="9532325" y="3071514"/>
              <a:ext cx="1085222" cy="515923"/>
            </a:xfrm>
            <a:prstGeom prst="flowChart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Sí</a:t>
              </a:r>
            </a:p>
          </p:txBody>
        </p:sp>
        <p:sp>
          <p:nvSpPr>
            <p:cNvPr id="252" name="Diagrama de flujo: proceso 251">
              <a:extLst>
                <a:ext uri="{FF2B5EF4-FFF2-40B4-BE49-F238E27FC236}">
                  <a16:creationId xmlns:a16="http://schemas.microsoft.com/office/drawing/2014/main" id="{286FEC1A-E9B6-49D5-B5BC-4C180AEC28F6}"/>
                </a:ext>
              </a:extLst>
            </p:cNvPr>
            <p:cNvSpPr/>
            <p:nvPr/>
          </p:nvSpPr>
          <p:spPr>
            <a:xfrm>
              <a:off x="8524155" y="3914924"/>
              <a:ext cx="1085222" cy="515923"/>
            </a:xfrm>
            <a:prstGeom prst="flowChart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No</a:t>
              </a:r>
            </a:p>
          </p:txBody>
        </p:sp>
        <p:cxnSp>
          <p:nvCxnSpPr>
            <p:cNvPr id="256" name="Conector recto de flecha 255">
              <a:extLst>
                <a:ext uri="{FF2B5EF4-FFF2-40B4-BE49-F238E27FC236}">
                  <a16:creationId xmlns:a16="http://schemas.microsoft.com/office/drawing/2014/main" id="{23F8DBF4-EBAA-4510-996F-9E0AFCAEA154}"/>
                </a:ext>
              </a:extLst>
            </p:cNvPr>
            <p:cNvCxnSpPr>
              <a:cxnSpLocks/>
              <a:stCxn id="57" idx="3"/>
              <a:endCxn id="77" idx="1"/>
            </p:cNvCxnSpPr>
            <p:nvPr/>
          </p:nvCxnSpPr>
          <p:spPr>
            <a:xfrm>
              <a:off x="7050623" y="3526885"/>
              <a:ext cx="643787" cy="1"/>
            </a:xfrm>
            <a:prstGeom prst="straightConnector1">
              <a:avLst/>
            </a:prstGeom>
            <a:ln w="19050">
              <a:tailEnd type="triangle" w="lg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9" name="Conector: angular 268">
              <a:extLst>
                <a:ext uri="{FF2B5EF4-FFF2-40B4-BE49-F238E27FC236}">
                  <a16:creationId xmlns:a16="http://schemas.microsoft.com/office/drawing/2014/main" id="{CDFE8EB0-E9E3-4A31-91FA-8A356E149BE2}"/>
                </a:ext>
              </a:extLst>
            </p:cNvPr>
            <p:cNvCxnSpPr>
              <a:stCxn id="219" idx="0"/>
              <a:endCxn id="57" idx="1"/>
            </p:cNvCxnSpPr>
            <p:nvPr/>
          </p:nvCxnSpPr>
          <p:spPr>
            <a:xfrm rot="5400000" flipH="1" flipV="1">
              <a:off x="3199896" y="1978722"/>
              <a:ext cx="561871" cy="3658198"/>
            </a:xfrm>
            <a:prstGeom prst="bentConnector2">
              <a:avLst/>
            </a:prstGeom>
            <a:ln w="19050">
              <a:tailEnd type="triangle" w="lg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0" name="Diagrama de flujo: proceso 269">
              <a:extLst>
                <a:ext uri="{FF2B5EF4-FFF2-40B4-BE49-F238E27FC236}">
                  <a16:creationId xmlns:a16="http://schemas.microsoft.com/office/drawing/2014/main" id="{71B29A97-EF47-4CEE-96BD-9E3B6FAF4DF5}"/>
                </a:ext>
              </a:extLst>
            </p:cNvPr>
            <p:cNvSpPr/>
            <p:nvPr/>
          </p:nvSpPr>
          <p:spPr>
            <a:xfrm>
              <a:off x="597883" y="6052318"/>
              <a:ext cx="4482793" cy="265433"/>
            </a:xfrm>
            <a:prstGeom prst="flowChartProcess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Evaluación</a:t>
              </a:r>
            </a:p>
          </p:txBody>
        </p:sp>
      </p:grpSp>
      <p:cxnSp>
        <p:nvCxnSpPr>
          <p:cNvPr id="226" name="Conector: angular 225">
            <a:extLst>
              <a:ext uri="{FF2B5EF4-FFF2-40B4-BE49-F238E27FC236}">
                <a16:creationId xmlns:a16="http://schemas.microsoft.com/office/drawing/2014/main" id="{41968E0E-47C1-402F-8EB6-CE6651DCA0D7}"/>
              </a:ext>
            </a:extLst>
          </p:cNvPr>
          <p:cNvCxnSpPr>
            <a:stCxn id="167" idx="1"/>
            <a:endCxn id="77" idx="0"/>
          </p:cNvCxnSpPr>
          <p:nvPr/>
        </p:nvCxnSpPr>
        <p:spPr>
          <a:xfrm rot="10800000" flipV="1">
            <a:off x="8740539" y="2395419"/>
            <a:ext cx="1119495" cy="763772"/>
          </a:xfrm>
          <a:prstGeom prst="bentConnector2">
            <a:avLst/>
          </a:prstGeom>
          <a:ln w="19050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38633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80</Words>
  <Application>Microsoft Office PowerPoint</Application>
  <PresentationFormat>Panorámica</PresentationFormat>
  <Paragraphs>49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 Vázquez Losada</dc:creator>
  <cp:lastModifiedBy>Carlos Vázquez Losada</cp:lastModifiedBy>
  <cp:revision>29</cp:revision>
  <dcterms:created xsi:type="dcterms:W3CDTF">2019-05-02T11:40:02Z</dcterms:created>
  <dcterms:modified xsi:type="dcterms:W3CDTF">2019-05-20T21:19:59Z</dcterms:modified>
</cp:coreProperties>
</file>