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147"/>
    <a:srgbClr val="AD1D21"/>
    <a:srgbClr val="BC6E2C"/>
    <a:srgbClr val="6D3E21"/>
    <a:srgbClr val="D18B4F"/>
    <a:srgbClr val="AF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D13D0-F738-4F8C-85EF-2E58FE3A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65B7-33AA-4DE2-9DB4-2B5AE643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5FCDD-6411-4CC4-9151-CC9D724E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C2216-4702-4FA9-852D-3CC394E2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9A729F-4D28-48F5-B938-0CEE0E92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3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CB61D-2555-48CB-8C32-5F3A53C0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887DED-D177-48CF-B1B9-50633A21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C724E-D26C-4586-AD3E-B0032710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D61B0-1DA7-48BC-9707-6F8F7A4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79196-78E0-43B5-A0BE-CA832CD1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51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6D9D15-B1B4-475F-8987-DDDA9E09A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0FC0A-527E-427A-B755-16EE1D9B2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1970E-190C-4137-AA8E-29ED4EF9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EA08F-6F81-4477-8C06-9DA55EF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7E563-509C-47D9-8808-1A536014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03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420A-1523-4376-91C8-2C28C549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8BC3A-3EF9-4F4F-AC26-39C070F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2420A-6429-44DA-A939-B12DD9F8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647D7-6BA7-4B0A-A0D3-2BEDC767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4D77B-9007-447D-8D9C-A7C86F17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4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0299-E3CA-4B47-91C4-58454CDE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F31B72-FEB4-4291-BD84-359B2D8F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D0D0A-37A1-4C47-9A4D-C06DAC2C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B2022-89AE-47B7-8A38-C15791FC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DCBFD-2038-410F-867A-952CD285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4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DD78-66E4-4D0F-BC6D-A24F665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61B0-441B-4E6E-8AD3-8FA35FBB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730A3-3D44-4AD3-9FD7-D20B4F4E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A070AC-9FB0-4608-9D1E-9D3E877C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C3AD9-0209-427E-AD4D-E71A4D64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9A7A0F-C78E-48A3-8DF0-CC1BBC30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9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EEA0-FEB7-4B34-A445-7DAE6090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64D09-B25B-4E13-959A-F61D2C5A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3937DC-3C3F-48BB-B82C-35FBDB786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1D55DD-5AEC-4A6C-A161-D95BEBC8D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9A434-F0E3-486E-B416-A27A5E25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248496-1BA6-4CC9-BCBB-C0630C00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F91D44-C148-4F05-AD48-E8F90A29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F39F44-CF27-41CD-9178-2D29471F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71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F76CC-6319-44CA-AE49-0436BB96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86C62F-66E2-45DC-AF6F-15C10E9E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3B9A7A-1166-4BF6-A096-EC8E66A5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DEFA46-DFA7-4CE0-8351-73BEA45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39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396B7E-3906-4F0B-A6DC-E0EB100F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676D9F-BB40-400E-82F5-DCD70684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743C50-18EF-448E-8FFA-D4DEE405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8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9E6B-958E-4076-97E1-F522FBB0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97FD5-0BB0-4A62-8F3B-A45D4988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FC7B0-6449-4D01-BB4C-AB70C08F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BF6AA6-A21C-4F6A-9E6A-E303352C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3D225-D806-4AF2-9987-24106DBA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C921A1-3846-47F2-881F-20A958DE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5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88F3F-2971-40E3-9C89-91D9D488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D36CE2-0C0F-4C8A-BB4A-6B7257CDC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8AFE82-82C5-49A7-8C10-BFC22E9E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CC97F6-338A-414B-8F2B-6586905B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33030-60E4-4596-939F-3C04A586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ED7B4A-F2AE-468C-95D2-DF0B5789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68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7E596D-048C-4960-ABD9-284C53B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483646-E2A7-49F1-A87A-30A822A9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805FAD-1B4D-4E13-AE71-66C6A2C62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B806-6058-4FCC-8FFC-372DE4647EA7}" type="datetimeFigureOut">
              <a:rPr lang="es-ES" smtClean="0"/>
              <a:t>15/05/2019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D8F74-FAB7-4E95-AF71-507E82482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3CEAA-D695-4675-9705-E1C5DE11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C0F9-8B9D-4BAA-A90F-F746778F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0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 88">
            <a:extLst>
              <a:ext uri="{FF2B5EF4-FFF2-40B4-BE49-F238E27FC236}">
                <a16:creationId xmlns:a16="http://schemas.microsoft.com/office/drawing/2014/main" id="{D88F828E-9D55-4862-A712-F126570F4ACE}"/>
              </a:ext>
            </a:extLst>
          </p:cNvPr>
          <p:cNvGrpSpPr/>
          <p:nvPr/>
        </p:nvGrpSpPr>
        <p:grpSpPr>
          <a:xfrm>
            <a:off x="530908" y="429964"/>
            <a:ext cx="11130183" cy="5998071"/>
            <a:chOff x="0" y="736879"/>
            <a:chExt cx="11130183" cy="5998071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4DF7B13D-F247-46CF-9662-435BF47E8689}"/>
                </a:ext>
              </a:extLst>
            </p:cNvPr>
            <p:cNvGrpSpPr/>
            <p:nvPr/>
          </p:nvGrpSpPr>
          <p:grpSpPr>
            <a:xfrm>
              <a:off x="0" y="736879"/>
              <a:ext cx="2404844" cy="2443992"/>
              <a:chOff x="257916" y="190614"/>
              <a:chExt cx="2404844" cy="2443992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E288951C-B02B-4481-B2EB-D97B60A7D419}"/>
                  </a:ext>
                </a:extLst>
              </p:cNvPr>
              <p:cNvGrpSpPr/>
              <p:nvPr/>
            </p:nvGrpSpPr>
            <p:grpSpPr>
              <a:xfrm>
                <a:off x="257916" y="190614"/>
                <a:ext cx="2404844" cy="2443992"/>
                <a:chOff x="403194" y="455534"/>
                <a:chExt cx="2404844" cy="2443992"/>
              </a:xfrm>
            </p:grpSpPr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5AD133AF-3915-499E-8D74-83DBDDDB791D}"/>
                    </a:ext>
                  </a:extLst>
                </p:cNvPr>
                <p:cNvSpPr/>
                <p:nvPr/>
              </p:nvSpPr>
              <p:spPr>
                <a:xfrm>
                  <a:off x="786292" y="455534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923D92C4-B8C4-4217-8C64-5721517721C7}"/>
                    </a:ext>
                  </a:extLst>
                </p:cNvPr>
                <p:cNvSpPr/>
                <p:nvPr/>
              </p:nvSpPr>
              <p:spPr>
                <a:xfrm>
                  <a:off x="594743" y="666657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2478CC4F-A28A-4BFA-B890-F2D3F8A581F6}"/>
                    </a:ext>
                  </a:extLst>
                </p:cNvPr>
                <p:cNvSpPr/>
                <p:nvPr/>
              </p:nvSpPr>
              <p:spPr>
                <a:xfrm>
                  <a:off x="594743" y="666657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id="{7278E622-C884-439D-A6B9-1C59D8BF0A23}"/>
                    </a:ext>
                  </a:extLst>
                </p:cNvPr>
                <p:cNvSpPr/>
                <p:nvPr/>
              </p:nvSpPr>
              <p:spPr>
                <a:xfrm>
                  <a:off x="403194" y="877780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028" name="Picture 4" descr="Resultado de imagen de apple png">
                <a:extLst>
                  <a:ext uri="{FF2B5EF4-FFF2-40B4-BE49-F238E27FC236}">
                    <a16:creationId xmlns:a16="http://schemas.microsoft.com/office/drawing/2014/main" id="{85D7021F-392B-4ECD-A8BB-39F96CD19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485" y="686770"/>
                <a:ext cx="1466607" cy="1873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0E8519CE-A6DB-4D9E-A294-8053F0BECE35}"/>
                </a:ext>
              </a:extLst>
            </p:cNvPr>
            <p:cNvGrpSpPr/>
            <p:nvPr/>
          </p:nvGrpSpPr>
          <p:grpSpPr>
            <a:xfrm>
              <a:off x="0" y="4172819"/>
              <a:ext cx="2404844" cy="2420094"/>
              <a:chOff x="257916" y="4036169"/>
              <a:chExt cx="2404844" cy="2420094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09100E9D-C415-499C-BF24-C49B52EFB625}"/>
                  </a:ext>
                </a:extLst>
              </p:cNvPr>
              <p:cNvGrpSpPr/>
              <p:nvPr/>
            </p:nvGrpSpPr>
            <p:grpSpPr>
              <a:xfrm>
                <a:off x="257916" y="4036169"/>
                <a:ext cx="2404844" cy="2420094"/>
                <a:chOff x="257916" y="3825046"/>
                <a:chExt cx="2404844" cy="2420094"/>
              </a:xfrm>
            </p:grpSpPr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1AAEC51F-9E46-49D9-A939-CE522BD670A4}"/>
                    </a:ext>
                  </a:extLst>
                </p:cNvPr>
                <p:cNvSpPr/>
                <p:nvPr/>
              </p:nvSpPr>
              <p:spPr>
                <a:xfrm>
                  <a:off x="641014" y="3825046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DAE43B56-D4C4-4C73-8AFC-B90383C5CB7A}"/>
                    </a:ext>
                  </a:extLst>
                </p:cNvPr>
                <p:cNvSpPr/>
                <p:nvPr/>
              </p:nvSpPr>
              <p:spPr>
                <a:xfrm>
                  <a:off x="576378" y="3892055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D8FF894B-9E50-4FD6-867A-33B9E86BD339}"/>
                    </a:ext>
                  </a:extLst>
                </p:cNvPr>
                <p:cNvSpPr/>
                <p:nvPr/>
              </p:nvSpPr>
              <p:spPr>
                <a:xfrm>
                  <a:off x="511742" y="3959064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C7F614FF-4ED8-46D7-9E5C-2ED5F40FD776}"/>
                    </a:ext>
                  </a:extLst>
                </p:cNvPr>
                <p:cNvSpPr/>
                <p:nvPr/>
              </p:nvSpPr>
              <p:spPr>
                <a:xfrm>
                  <a:off x="447106" y="4026073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9D3A90DA-55D8-431B-A82C-BFB9D0ABE92A}"/>
                    </a:ext>
                  </a:extLst>
                </p:cNvPr>
                <p:cNvSpPr/>
                <p:nvPr/>
              </p:nvSpPr>
              <p:spPr>
                <a:xfrm>
                  <a:off x="382470" y="4093082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E0D01C29-5201-4853-A934-81C451FBA666}"/>
                    </a:ext>
                  </a:extLst>
                </p:cNvPr>
                <p:cNvSpPr/>
                <p:nvPr/>
              </p:nvSpPr>
              <p:spPr>
                <a:xfrm>
                  <a:off x="317834" y="4160091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96B0EEEC-1609-4AE3-AC10-B9EFEBE3CE02}"/>
                    </a:ext>
                  </a:extLst>
                </p:cNvPr>
                <p:cNvSpPr/>
                <p:nvPr/>
              </p:nvSpPr>
              <p:spPr>
                <a:xfrm>
                  <a:off x="257916" y="4223394"/>
                  <a:ext cx="2021746" cy="202174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23" name="Picture 4" descr="Resultado de imagen de apple png">
                <a:extLst>
                  <a:ext uri="{FF2B5EF4-FFF2-40B4-BE49-F238E27FC236}">
                    <a16:creationId xmlns:a16="http://schemas.microsoft.com/office/drawing/2014/main" id="{A13A8CE6-C5DB-4210-9753-B9D30EA0BE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485" y="4513990"/>
                <a:ext cx="1466607" cy="1873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3A983F5F-1A33-4E9D-B32D-9CBF953B9781}"/>
                </a:ext>
              </a:extLst>
            </p:cNvPr>
            <p:cNvGrpSpPr/>
            <p:nvPr/>
          </p:nvGrpSpPr>
          <p:grpSpPr>
            <a:xfrm>
              <a:off x="3114798" y="1045950"/>
              <a:ext cx="2495994" cy="1825850"/>
              <a:chOff x="2876850" y="901163"/>
              <a:chExt cx="2495994" cy="1825850"/>
            </a:xfrm>
          </p:grpSpPr>
          <p:sp>
            <p:nvSpPr>
              <p:cNvPr id="24" name="Diagrama de flujo: proceso 23">
                <a:extLst>
                  <a:ext uri="{FF2B5EF4-FFF2-40B4-BE49-F238E27FC236}">
                    <a16:creationId xmlns:a16="http://schemas.microsoft.com/office/drawing/2014/main" id="{C2578C86-3C27-4A10-9136-2A1AD7F6C8B2}"/>
                  </a:ext>
                </a:extLst>
              </p:cNvPr>
              <p:cNvSpPr/>
              <p:nvPr/>
            </p:nvSpPr>
            <p:spPr>
              <a:xfrm>
                <a:off x="2876850" y="901163"/>
                <a:ext cx="2421653" cy="515923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Extracción manual de características</a:t>
                </a:r>
              </a:p>
            </p:txBody>
          </p: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2BAA60F8-ADCD-4E5E-9465-3876D02F229A}"/>
                  </a:ext>
                </a:extLst>
              </p:cNvPr>
              <p:cNvGrpSpPr/>
              <p:nvPr/>
            </p:nvGrpSpPr>
            <p:grpSpPr>
              <a:xfrm>
                <a:off x="2876851" y="1612982"/>
                <a:ext cx="2495993" cy="1114031"/>
                <a:chOff x="2914022" y="1408105"/>
                <a:chExt cx="2495993" cy="1114031"/>
              </a:xfrm>
            </p:grpSpPr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5CE828E3-0719-4A2B-B392-D9D24BF1469B}"/>
                    </a:ext>
                  </a:extLst>
                </p:cNvPr>
                <p:cNvSpPr/>
                <p:nvPr/>
              </p:nvSpPr>
              <p:spPr>
                <a:xfrm>
                  <a:off x="2914022" y="1408105"/>
                  <a:ext cx="2421652" cy="11140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Diagrama de flujo: proceso 28">
                  <a:extLst>
                    <a:ext uri="{FF2B5EF4-FFF2-40B4-BE49-F238E27FC236}">
                      <a16:creationId xmlns:a16="http://schemas.microsoft.com/office/drawing/2014/main" id="{12B670B0-3D1E-4DC8-B731-91CABBDE4908}"/>
                    </a:ext>
                  </a:extLst>
                </p:cNvPr>
                <p:cNvSpPr/>
                <p:nvPr/>
              </p:nvSpPr>
              <p:spPr>
                <a:xfrm>
                  <a:off x="2914022" y="1781579"/>
                  <a:ext cx="1085222" cy="316872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Redondo</a:t>
                  </a:r>
                </a:p>
              </p:txBody>
            </p:sp>
            <p:sp>
              <p:nvSpPr>
                <p:cNvPr id="30" name="Diagrama de flujo: proceso 29">
                  <a:extLst>
                    <a:ext uri="{FF2B5EF4-FFF2-40B4-BE49-F238E27FC236}">
                      <a16:creationId xmlns:a16="http://schemas.microsoft.com/office/drawing/2014/main" id="{2B02F831-E446-4066-B6FA-6591D3553D19}"/>
                    </a:ext>
                  </a:extLst>
                </p:cNvPr>
                <p:cNvSpPr/>
                <p:nvPr/>
              </p:nvSpPr>
              <p:spPr>
                <a:xfrm>
                  <a:off x="3740712" y="1408105"/>
                  <a:ext cx="1210826" cy="392831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 tallo</a:t>
                  </a:r>
                </a:p>
              </p:txBody>
            </p:sp>
            <p:sp>
              <p:nvSpPr>
                <p:cNvPr id="31" name="Diagrama de flujo: proceso 30">
                  <a:extLst>
                    <a:ext uri="{FF2B5EF4-FFF2-40B4-BE49-F238E27FC236}">
                      <a16:creationId xmlns:a16="http://schemas.microsoft.com/office/drawing/2014/main" id="{A21E0F0B-D29D-421D-BDC1-6C12BE263F37}"/>
                    </a:ext>
                  </a:extLst>
                </p:cNvPr>
                <p:cNvSpPr/>
                <p:nvPr/>
              </p:nvSpPr>
              <p:spPr>
                <a:xfrm>
                  <a:off x="3101958" y="2087398"/>
                  <a:ext cx="1865675" cy="413837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Diámetro &lt; 10cm</a:t>
                  </a:r>
                </a:p>
              </p:txBody>
            </p:sp>
            <p:sp>
              <p:nvSpPr>
                <p:cNvPr id="32" name="Diagrama de flujo: proceso 31">
                  <a:extLst>
                    <a:ext uri="{FF2B5EF4-FFF2-40B4-BE49-F238E27FC236}">
                      <a16:creationId xmlns:a16="http://schemas.microsoft.com/office/drawing/2014/main" id="{CB134840-8190-4DC2-8078-D07D21937FD1}"/>
                    </a:ext>
                  </a:extLst>
                </p:cNvPr>
                <p:cNvSpPr/>
                <p:nvPr/>
              </p:nvSpPr>
              <p:spPr>
                <a:xfrm>
                  <a:off x="4324793" y="1759331"/>
                  <a:ext cx="1085222" cy="316872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Dulce</a:t>
                  </a:r>
                </a:p>
              </p:txBody>
            </p:sp>
          </p:grpSp>
        </p:grpSp>
        <p:sp>
          <p:nvSpPr>
            <p:cNvPr id="33" name="Flecha: a la derecha 32">
              <a:extLst>
                <a:ext uri="{FF2B5EF4-FFF2-40B4-BE49-F238E27FC236}">
                  <a16:creationId xmlns:a16="http://schemas.microsoft.com/office/drawing/2014/main" id="{A11ED953-57A5-4791-8FA8-A78C4C7BC36D}"/>
                </a:ext>
              </a:extLst>
            </p:cNvPr>
            <p:cNvSpPr/>
            <p:nvPr/>
          </p:nvSpPr>
          <p:spPr>
            <a:xfrm>
              <a:off x="2404845" y="2247440"/>
              <a:ext cx="709953" cy="145560"/>
            </a:xfrm>
            <a:prstGeom prst="rightArrow">
              <a:avLst>
                <a:gd name="adj1" fmla="val 54436"/>
                <a:gd name="adj2" fmla="val 9916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A764AB62-A854-4DD4-A609-07475FB74A4A}"/>
                </a:ext>
              </a:extLst>
            </p:cNvPr>
            <p:cNvGrpSpPr/>
            <p:nvPr/>
          </p:nvGrpSpPr>
          <p:grpSpPr>
            <a:xfrm>
              <a:off x="6342338" y="1045950"/>
              <a:ext cx="2421653" cy="1825850"/>
              <a:chOff x="2876850" y="901163"/>
              <a:chExt cx="2421653" cy="1825850"/>
            </a:xfrm>
          </p:grpSpPr>
          <p:sp>
            <p:nvSpPr>
              <p:cNvPr id="37" name="Diagrama de flujo: proceso 36">
                <a:extLst>
                  <a:ext uri="{FF2B5EF4-FFF2-40B4-BE49-F238E27FC236}">
                    <a16:creationId xmlns:a16="http://schemas.microsoft.com/office/drawing/2014/main" id="{7AE5D925-A1F8-4257-9B53-0621856FE46E}"/>
                  </a:ext>
                </a:extLst>
              </p:cNvPr>
              <p:cNvSpPr/>
              <p:nvPr/>
            </p:nvSpPr>
            <p:spPr>
              <a:xfrm>
                <a:off x="2876850" y="901163"/>
                <a:ext cx="2421653" cy="515923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Clasificación</a:t>
                </a:r>
              </a:p>
            </p:txBody>
          </p:sp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C6B0A28D-DB65-4297-B32B-29DEB7DB6E7C}"/>
                  </a:ext>
                </a:extLst>
              </p:cNvPr>
              <p:cNvGrpSpPr/>
              <p:nvPr/>
            </p:nvGrpSpPr>
            <p:grpSpPr>
              <a:xfrm>
                <a:off x="2876850" y="1612982"/>
                <a:ext cx="2421653" cy="1114031"/>
                <a:chOff x="2914021" y="1408105"/>
                <a:chExt cx="2421653" cy="1114031"/>
              </a:xfrm>
            </p:grpSpPr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15F4E756-8607-4C5F-A254-29E7A55EB897}"/>
                    </a:ext>
                  </a:extLst>
                </p:cNvPr>
                <p:cNvSpPr/>
                <p:nvPr/>
              </p:nvSpPr>
              <p:spPr>
                <a:xfrm>
                  <a:off x="2914022" y="1408105"/>
                  <a:ext cx="2421652" cy="11140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Diagrama de flujo: proceso 41">
                  <a:extLst>
                    <a:ext uri="{FF2B5EF4-FFF2-40B4-BE49-F238E27FC236}">
                      <a16:creationId xmlns:a16="http://schemas.microsoft.com/office/drawing/2014/main" id="{E470F10E-5E3B-4736-8A90-803D9B7E984C}"/>
                    </a:ext>
                  </a:extLst>
                </p:cNvPr>
                <p:cNvSpPr/>
                <p:nvPr/>
              </p:nvSpPr>
              <p:spPr>
                <a:xfrm>
                  <a:off x="2914021" y="1408106"/>
                  <a:ext cx="2421652" cy="111403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Machine </a:t>
                  </a:r>
                  <a:r>
                    <a:rPr lang="es-ES" sz="1600" dirty="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Learning</a:t>
                  </a:r>
                  <a:endPara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F5A4694A-D146-423E-8CED-D0CEA8516022}"/>
                </a:ext>
              </a:extLst>
            </p:cNvPr>
            <p:cNvSpPr/>
            <p:nvPr/>
          </p:nvSpPr>
          <p:spPr>
            <a:xfrm>
              <a:off x="5536451" y="2247440"/>
              <a:ext cx="805886" cy="145559"/>
            </a:xfrm>
            <a:prstGeom prst="rightArrow">
              <a:avLst>
                <a:gd name="adj1" fmla="val 54436"/>
                <a:gd name="adj2" fmla="val 1009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7075E91E-B154-4794-8A0D-7E10D3FE57D8}"/>
                </a:ext>
              </a:extLst>
            </p:cNvPr>
            <p:cNvGrpSpPr/>
            <p:nvPr/>
          </p:nvGrpSpPr>
          <p:grpSpPr>
            <a:xfrm>
              <a:off x="3114798" y="4373846"/>
              <a:ext cx="5649192" cy="1825850"/>
              <a:chOff x="2876850" y="901163"/>
              <a:chExt cx="2421653" cy="1825850"/>
            </a:xfrm>
          </p:grpSpPr>
          <p:sp>
            <p:nvSpPr>
              <p:cNvPr id="46" name="Diagrama de flujo: proceso 45">
                <a:extLst>
                  <a:ext uri="{FF2B5EF4-FFF2-40B4-BE49-F238E27FC236}">
                    <a16:creationId xmlns:a16="http://schemas.microsoft.com/office/drawing/2014/main" id="{B158EA19-0925-49F6-A044-80CBF07C8983}"/>
                  </a:ext>
                </a:extLst>
              </p:cNvPr>
              <p:cNvSpPr/>
              <p:nvPr/>
            </p:nvSpPr>
            <p:spPr>
              <a:xfrm>
                <a:off x="2876850" y="901163"/>
                <a:ext cx="2421653" cy="515923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Extracción automática de características</a:t>
                </a: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EF5B9455-AE94-4947-A13C-A0AE60B84485}"/>
                  </a:ext>
                </a:extLst>
              </p:cNvPr>
              <p:cNvSpPr/>
              <p:nvPr/>
            </p:nvSpPr>
            <p:spPr>
              <a:xfrm>
                <a:off x="2876851" y="1612982"/>
                <a:ext cx="2421652" cy="11140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3" name="Flecha: a la derecha 52">
              <a:extLst>
                <a:ext uri="{FF2B5EF4-FFF2-40B4-BE49-F238E27FC236}">
                  <a16:creationId xmlns:a16="http://schemas.microsoft.com/office/drawing/2014/main" id="{1BF1C65E-B79F-4FB0-BF60-711D17837100}"/>
                </a:ext>
              </a:extLst>
            </p:cNvPr>
            <p:cNvSpPr/>
            <p:nvPr/>
          </p:nvSpPr>
          <p:spPr>
            <a:xfrm>
              <a:off x="2404845" y="5545157"/>
              <a:ext cx="709953" cy="138616"/>
            </a:xfrm>
            <a:prstGeom prst="rightArrow">
              <a:avLst>
                <a:gd name="adj1" fmla="val 54436"/>
                <a:gd name="adj2" fmla="val 981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1D7695D-0ADF-491D-8B09-DACA5537993E}"/>
                </a:ext>
              </a:extLst>
            </p:cNvPr>
            <p:cNvGrpSpPr/>
            <p:nvPr/>
          </p:nvGrpSpPr>
          <p:grpSpPr>
            <a:xfrm>
              <a:off x="4464795" y="5235096"/>
              <a:ext cx="2949198" cy="812200"/>
              <a:chOff x="4102705" y="5496795"/>
              <a:chExt cx="2949198" cy="812200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CE0DAAE5-92B1-4B6E-84D2-2F9A8932CEC9}"/>
                  </a:ext>
                </a:extLst>
              </p:cNvPr>
              <p:cNvSpPr/>
              <p:nvPr/>
            </p:nvSpPr>
            <p:spPr>
              <a:xfrm>
                <a:off x="4102705" y="5559995"/>
                <a:ext cx="685800" cy="685800"/>
              </a:xfrm>
              <a:prstGeom prst="ellipse">
                <a:avLst/>
              </a:prstGeom>
              <a:solidFill>
                <a:srgbClr val="AF1D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5" name="Triángulo isósceles 34">
                <a:extLst>
                  <a:ext uri="{FF2B5EF4-FFF2-40B4-BE49-F238E27FC236}">
                    <a16:creationId xmlns:a16="http://schemas.microsoft.com/office/drawing/2014/main" id="{A2B09A6E-F65E-4117-94CD-A5D296E18AC5}"/>
                  </a:ext>
                </a:extLst>
              </p:cNvPr>
              <p:cNvSpPr/>
              <p:nvPr/>
            </p:nvSpPr>
            <p:spPr>
              <a:xfrm rot="3811184">
                <a:off x="5663770" y="5533076"/>
                <a:ext cx="438527" cy="496418"/>
              </a:xfrm>
              <a:prstGeom prst="triangle">
                <a:avLst/>
              </a:prstGeom>
              <a:solidFill>
                <a:srgbClr val="7EB14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Diagrama de flujo: proceso 53">
                <a:extLst>
                  <a:ext uri="{FF2B5EF4-FFF2-40B4-BE49-F238E27FC236}">
                    <a16:creationId xmlns:a16="http://schemas.microsoft.com/office/drawing/2014/main" id="{5352A729-4F21-48DB-BE7D-B1F16688342E}"/>
                  </a:ext>
                </a:extLst>
              </p:cNvPr>
              <p:cNvSpPr/>
              <p:nvPr/>
            </p:nvSpPr>
            <p:spPr>
              <a:xfrm>
                <a:off x="6977562" y="5496795"/>
                <a:ext cx="74341" cy="812200"/>
              </a:xfrm>
              <a:prstGeom prst="flowChartProcess">
                <a:avLst/>
              </a:prstGeom>
              <a:solidFill>
                <a:srgbClr val="BC6E2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9F058231-48AD-41A2-A6BE-361D5D59D53F}"/>
                </a:ext>
              </a:extLst>
            </p:cNvPr>
            <p:cNvGrpSpPr/>
            <p:nvPr/>
          </p:nvGrpSpPr>
          <p:grpSpPr>
            <a:xfrm>
              <a:off x="9919357" y="985008"/>
              <a:ext cx="1210826" cy="2443992"/>
              <a:chOff x="9952311" y="787988"/>
              <a:chExt cx="1382438" cy="2181760"/>
            </a:xfrm>
          </p:grpSpPr>
          <p:sp>
            <p:nvSpPr>
              <p:cNvPr id="69" name="Diagrama de flujo: proceso 68">
                <a:extLst>
                  <a:ext uri="{FF2B5EF4-FFF2-40B4-BE49-F238E27FC236}">
                    <a16:creationId xmlns:a16="http://schemas.microsoft.com/office/drawing/2014/main" id="{4616F902-52D1-44CF-A2EF-AF39CB191A08}"/>
                  </a:ext>
                </a:extLst>
              </p:cNvPr>
              <p:cNvSpPr/>
              <p:nvPr/>
            </p:nvSpPr>
            <p:spPr>
              <a:xfrm>
                <a:off x="9952313" y="787988"/>
                <a:ext cx="1382433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Manzana</a:t>
                </a:r>
              </a:p>
            </p:txBody>
          </p:sp>
          <p:sp>
            <p:nvSpPr>
              <p:cNvPr id="70" name="Diagrama de flujo: proceso 69">
                <a:extLst>
                  <a:ext uri="{FF2B5EF4-FFF2-40B4-BE49-F238E27FC236}">
                    <a16:creationId xmlns:a16="http://schemas.microsoft.com/office/drawing/2014/main" id="{ECE59259-C8BA-43C9-9567-9D005CA99568}"/>
                  </a:ext>
                </a:extLst>
              </p:cNvPr>
              <p:cNvSpPr/>
              <p:nvPr/>
            </p:nvSpPr>
            <p:spPr>
              <a:xfrm>
                <a:off x="9952312" y="1337513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Plátano</a:t>
                </a:r>
              </a:p>
            </p:txBody>
          </p:sp>
          <p:sp>
            <p:nvSpPr>
              <p:cNvPr id="71" name="Diagrama de flujo: proceso 70">
                <a:extLst>
                  <a:ext uri="{FF2B5EF4-FFF2-40B4-BE49-F238E27FC236}">
                    <a16:creationId xmlns:a16="http://schemas.microsoft.com/office/drawing/2014/main" id="{05829801-5E90-4539-B3F6-18883641F6D0}"/>
                  </a:ext>
                </a:extLst>
              </p:cNvPr>
              <p:cNvSpPr/>
              <p:nvPr/>
            </p:nvSpPr>
            <p:spPr>
              <a:xfrm>
                <a:off x="9952311" y="1892638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Fresa</a:t>
                </a:r>
              </a:p>
            </p:txBody>
          </p:sp>
          <p:sp>
            <p:nvSpPr>
              <p:cNvPr id="72" name="Diagrama de flujo: proceso 71">
                <a:extLst>
                  <a:ext uri="{FF2B5EF4-FFF2-40B4-BE49-F238E27FC236}">
                    <a16:creationId xmlns:a16="http://schemas.microsoft.com/office/drawing/2014/main" id="{0ADA54D9-F07E-48C1-87E9-1F5AEC0A2BF2}"/>
                  </a:ext>
                </a:extLst>
              </p:cNvPr>
              <p:cNvSpPr/>
              <p:nvPr/>
            </p:nvSpPr>
            <p:spPr>
              <a:xfrm>
                <a:off x="9952311" y="2453825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Aguacate</a:t>
                </a:r>
              </a:p>
            </p:txBody>
          </p:sp>
        </p:grpSp>
        <p:cxnSp>
          <p:nvCxnSpPr>
            <p:cNvPr id="62" name="Conector: angular 61">
              <a:extLst>
                <a:ext uri="{FF2B5EF4-FFF2-40B4-BE49-F238E27FC236}">
                  <a16:creationId xmlns:a16="http://schemas.microsoft.com/office/drawing/2014/main" id="{2C2EFA57-F2FC-4E67-9321-CD2FF533715B}"/>
                </a:ext>
              </a:extLst>
            </p:cNvPr>
            <p:cNvCxnSpPr>
              <a:cxnSpLocks/>
              <a:stCxn id="42" idx="3"/>
              <a:endCxn id="69" idx="1"/>
            </p:cNvCxnSpPr>
            <p:nvPr/>
          </p:nvCxnSpPr>
          <p:spPr>
            <a:xfrm flipV="1">
              <a:off x="8763990" y="1273975"/>
              <a:ext cx="1155369" cy="104081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: angular 75">
              <a:extLst>
                <a:ext uri="{FF2B5EF4-FFF2-40B4-BE49-F238E27FC236}">
                  <a16:creationId xmlns:a16="http://schemas.microsoft.com/office/drawing/2014/main" id="{AF703CB8-3580-425D-9F61-4F47FA575FBE}"/>
                </a:ext>
              </a:extLst>
            </p:cNvPr>
            <p:cNvCxnSpPr>
              <a:cxnSpLocks/>
              <a:stCxn id="39" idx="3"/>
              <a:endCxn id="70" idx="1"/>
            </p:cNvCxnSpPr>
            <p:nvPr/>
          </p:nvCxnSpPr>
          <p:spPr>
            <a:xfrm flipV="1">
              <a:off x="8763991" y="1889549"/>
              <a:ext cx="1155367" cy="4252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: angular 79">
              <a:extLst>
                <a:ext uri="{FF2B5EF4-FFF2-40B4-BE49-F238E27FC236}">
                  <a16:creationId xmlns:a16="http://schemas.microsoft.com/office/drawing/2014/main" id="{2211E677-1AB0-472A-98C5-4432DD610751}"/>
                </a:ext>
              </a:extLst>
            </p:cNvPr>
            <p:cNvCxnSpPr>
              <a:cxnSpLocks/>
              <a:stCxn id="39" idx="3"/>
              <a:endCxn id="72" idx="1"/>
            </p:cNvCxnSpPr>
            <p:nvPr/>
          </p:nvCxnSpPr>
          <p:spPr>
            <a:xfrm>
              <a:off x="8763991" y="2314785"/>
              <a:ext cx="1155366" cy="82524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: angular 85">
              <a:extLst>
                <a:ext uri="{FF2B5EF4-FFF2-40B4-BE49-F238E27FC236}">
                  <a16:creationId xmlns:a16="http://schemas.microsoft.com/office/drawing/2014/main" id="{E605821D-9CFD-4791-ACF5-89533486E175}"/>
                </a:ext>
              </a:extLst>
            </p:cNvPr>
            <p:cNvCxnSpPr>
              <a:stCxn id="42" idx="3"/>
              <a:endCxn id="71" idx="1"/>
            </p:cNvCxnSpPr>
            <p:nvPr/>
          </p:nvCxnSpPr>
          <p:spPr>
            <a:xfrm>
              <a:off x="8763990" y="2314785"/>
              <a:ext cx="1155367" cy="19661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14571B6C-B9DA-438F-82E7-0BC3DB814B62}"/>
                </a:ext>
              </a:extLst>
            </p:cNvPr>
            <p:cNvGrpSpPr/>
            <p:nvPr/>
          </p:nvGrpSpPr>
          <p:grpSpPr>
            <a:xfrm>
              <a:off x="9919356" y="4290958"/>
              <a:ext cx="1210826" cy="2443992"/>
              <a:chOff x="9952311" y="787988"/>
              <a:chExt cx="1382439" cy="2181760"/>
            </a:xfrm>
          </p:grpSpPr>
          <p:sp>
            <p:nvSpPr>
              <p:cNvPr id="100" name="Diagrama de flujo: proceso 99">
                <a:extLst>
                  <a:ext uri="{FF2B5EF4-FFF2-40B4-BE49-F238E27FC236}">
                    <a16:creationId xmlns:a16="http://schemas.microsoft.com/office/drawing/2014/main" id="{335868DD-E33D-4F93-B955-291A572B63E3}"/>
                  </a:ext>
                </a:extLst>
              </p:cNvPr>
              <p:cNvSpPr/>
              <p:nvPr/>
            </p:nvSpPr>
            <p:spPr>
              <a:xfrm>
                <a:off x="9952313" y="787988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Manzana</a:t>
                </a:r>
              </a:p>
            </p:txBody>
          </p:sp>
          <p:sp>
            <p:nvSpPr>
              <p:cNvPr id="101" name="Diagrama de flujo: proceso 100">
                <a:extLst>
                  <a:ext uri="{FF2B5EF4-FFF2-40B4-BE49-F238E27FC236}">
                    <a16:creationId xmlns:a16="http://schemas.microsoft.com/office/drawing/2014/main" id="{CA67C1A6-42A3-4EAD-869A-CF655D65C999}"/>
                  </a:ext>
                </a:extLst>
              </p:cNvPr>
              <p:cNvSpPr/>
              <p:nvPr/>
            </p:nvSpPr>
            <p:spPr>
              <a:xfrm>
                <a:off x="9952312" y="1337513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Plátano</a:t>
                </a:r>
              </a:p>
            </p:txBody>
          </p:sp>
          <p:sp>
            <p:nvSpPr>
              <p:cNvPr id="102" name="Diagrama de flujo: proceso 101">
                <a:extLst>
                  <a:ext uri="{FF2B5EF4-FFF2-40B4-BE49-F238E27FC236}">
                    <a16:creationId xmlns:a16="http://schemas.microsoft.com/office/drawing/2014/main" id="{CF4A0D4A-B7F6-4A06-B2F5-844C07FAE98A}"/>
                  </a:ext>
                </a:extLst>
              </p:cNvPr>
              <p:cNvSpPr/>
              <p:nvPr/>
            </p:nvSpPr>
            <p:spPr>
              <a:xfrm>
                <a:off x="9952311" y="1892638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Fresa</a:t>
                </a:r>
              </a:p>
            </p:txBody>
          </p:sp>
          <p:sp>
            <p:nvSpPr>
              <p:cNvPr id="103" name="Diagrama de flujo: proceso 102">
                <a:extLst>
                  <a:ext uri="{FF2B5EF4-FFF2-40B4-BE49-F238E27FC236}">
                    <a16:creationId xmlns:a16="http://schemas.microsoft.com/office/drawing/2014/main" id="{D3BD488A-D107-4BCE-B988-31D19C6BA415}"/>
                  </a:ext>
                </a:extLst>
              </p:cNvPr>
              <p:cNvSpPr/>
              <p:nvPr/>
            </p:nvSpPr>
            <p:spPr>
              <a:xfrm>
                <a:off x="9952311" y="2453825"/>
                <a:ext cx="1382437" cy="515923"/>
              </a:xfrm>
              <a:prstGeom prst="flowChartProcess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Aguacate</a:t>
                </a:r>
              </a:p>
            </p:txBody>
          </p:sp>
        </p:grpSp>
        <p:cxnSp>
          <p:nvCxnSpPr>
            <p:cNvPr id="104" name="Conector: angular 103">
              <a:extLst>
                <a:ext uri="{FF2B5EF4-FFF2-40B4-BE49-F238E27FC236}">
                  <a16:creationId xmlns:a16="http://schemas.microsoft.com/office/drawing/2014/main" id="{022EC4B5-7E71-4FBF-9511-A4E429CC185D}"/>
                </a:ext>
              </a:extLst>
            </p:cNvPr>
            <p:cNvCxnSpPr>
              <a:endCxn id="100" idx="1"/>
            </p:cNvCxnSpPr>
            <p:nvPr/>
          </p:nvCxnSpPr>
          <p:spPr>
            <a:xfrm flipV="1">
              <a:off x="8763988" y="4579925"/>
              <a:ext cx="1155370" cy="104081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: angular 104">
              <a:extLst>
                <a:ext uri="{FF2B5EF4-FFF2-40B4-BE49-F238E27FC236}">
                  <a16:creationId xmlns:a16="http://schemas.microsoft.com/office/drawing/2014/main" id="{60B59FF4-FC0D-46A7-ADA6-F323154DA0E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 flipV="1">
              <a:off x="8763989" y="5195499"/>
              <a:ext cx="1155368" cy="42523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: angular 105">
              <a:extLst>
                <a:ext uri="{FF2B5EF4-FFF2-40B4-BE49-F238E27FC236}">
                  <a16:creationId xmlns:a16="http://schemas.microsoft.com/office/drawing/2014/main" id="{763C4598-E102-4913-B51C-AB0AB0FF02F4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8763989" y="5620735"/>
              <a:ext cx="1155367" cy="82524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: angular 106">
              <a:extLst>
                <a:ext uri="{FF2B5EF4-FFF2-40B4-BE49-F238E27FC236}">
                  <a16:creationId xmlns:a16="http://schemas.microsoft.com/office/drawing/2014/main" id="{06C9C455-FAA6-4178-A58A-D1EF18DBA527}"/>
                </a:ext>
              </a:extLst>
            </p:cNvPr>
            <p:cNvCxnSpPr>
              <a:endCxn id="102" idx="1"/>
            </p:cNvCxnSpPr>
            <p:nvPr/>
          </p:nvCxnSpPr>
          <p:spPr>
            <a:xfrm>
              <a:off x="8763988" y="5620735"/>
              <a:ext cx="1155368" cy="19661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76338CE1-3B64-4576-81AD-AE0D74469023}"/>
              </a:ext>
            </a:extLst>
          </p:cNvPr>
          <p:cNvSpPr/>
          <p:nvPr/>
        </p:nvSpPr>
        <p:spPr>
          <a:xfrm>
            <a:off x="11525909" y="1437824"/>
            <a:ext cx="381281" cy="351226"/>
          </a:xfrm>
          <a:prstGeom prst="mathMultiply">
            <a:avLst>
              <a:gd name="adj1" fmla="val 11577"/>
            </a:avLst>
          </a:prstGeom>
          <a:solidFill>
            <a:srgbClr val="FF0000"/>
          </a:solidFill>
          <a:ln>
            <a:solidFill>
              <a:srgbClr val="AD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Signo de multiplicación 62">
            <a:extLst>
              <a:ext uri="{FF2B5EF4-FFF2-40B4-BE49-F238E27FC236}">
                <a16:creationId xmlns:a16="http://schemas.microsoft.com/office/drawing/2014/main" id="{4EEC4552-5D3A-4E96-9683-2D7D58505350}"/>
              </a:ext>
            </a:extLst>
          </p:cNvPr>
          <p:cNvSpPr/>
          <p:nvPr/>
        </p:nvSpPr>
        <p:spPr>
          <a:xfrm>
            <a:off x="11525909" y="2044416"/>
            <a:ext cx="381281" cy="351226"/>
          </a:xfrm>
          <a:prstGeom prst="mathMultiply">
            <a:avLst>
              <a:gd name="adj1" fmla="val 11577"/>
            </a:avLst>
          </a:prstGeom>
          <a:solidFill>
            <a:srgbClr val="FF0000"/>
          </a:solidFill>
          <a:ln>
            <a:solidFill>
              <a:srgbClr val="AD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Signo de multiplicación 63">
            <a:extLst>
              <a:ext uri="{FF2B5EF4-FFF2-40B4-BE49-F238E27FC236}">
                <a16:creationId xmlns:a16="http://schemas.microsoft.com/office/drawing/2014/main" id="{BC5E4549-9AAE-430E-B305-89F2BA704284}"/>
              </a:ext>
            </a:extLst>
          </p:cNvPr>
          <p:cNvSpPr/>
          <p:nvPr/>
        </p:nvSpPr>
        <p:spPr>
          <a:xfrm>
            <a:off x="11525908" y="2675122"/>
            <a:ext cx="381281" cy="351226"/>
          </a:xfrm>
          <a:prstGeom prst="mathMultiply">
            <a:avLst>
              <a:gd name="adj1" fmla="val 11577"/>
            </a:avLst>
          </a:prstGeom>
          <a:solidFill>
            <a:srgbClr val="FF0000"/>
          </a:solidFill>
          <a:ln>
            <a:solidFill>
              <a:srgbClr val="AD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Signo de multiplicación 65">
            <a:extLst>
              <a:ext uri="{FF2B5EF4-FFF2-40B4-BE49-F238E27FC236}">
                <a16:creationId xmlns:a16="http://schemas.microsoft.com/office/drawing/2014/main" id="{0D8DC947-951B-4BFC-B18C-A71F1F863C90}"/>
              </a:ext>
            </a:extLst>
          </p:cNvPr>
          <p:cNvSpPr/>
          <p:nvPr/>
        </p:nvSpPr>
        <p:spPr>
          <a:xfrm>
            <a:off x="11525910" y="4717361"/>
            <a:ext cx="381281" cy="351226"/>
          </a:xfrm>
          <a:prstGeom prst="mathMultiply">
            <a:avLst>
              <a:gd name="adj1" fmla="val 11577"/>
            </a:avLst>
          </a:prstGeom>
          <a:solidFill>
            <a:srgbClr val="FF0000"/>
          </a:solidFill>
          <a:ln>
            <a:solidFill>
              <a:srgbClr val="AD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Signo de multiplicación 66">
            <a:extLst>
              <a:ext uri="{FF2B5EF4-FFF2-40B4-BE49-F238E27FC236}">
                <a16:creationId xmlns:a16="http://schemas.microsoft.com/office/drawing/2014/main" id="{BADCC3E1-537C-4D26-89E8-2DDB1E4D0608}"/>
              </a:ext>
            </a:extLst>
          </p:cNvPr>
          <p:cNvSpPr/>
          <p:nvPr/>
        </p:nvSpPr>
        <p:spPr>
          <a:xfrm>
            <a:off x="11525910" y="5323953"/>
            <a:ext cx="381281" cy="351226"/>
          </a:xfrm>
          <a:prstGeom prst="mathMultiply">
            <a:avLst>
              <a:gd name="adj1" fmla="val 11577"/>
            </a:avLst>
          </a:prstGeom>
          <a:solidFill>
            <a:srgbClr val="FF0000"/>
          </a:solidFill>
          <a:ln>
            <a:solidFill>
              <a:srgbClr val="AD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Signo de multiplicación 72">
            <a:extLst>
              <a:ext uri="{FF2B5EF4-FFF2-40B4-BE49-F238E27FC236}">
                <a16:creationId xmlns:a16="http://schemas.microsoft.com/office/drawing/2014/main" id="{17E92CF7-FF9D-45EE-96B6-ECC0C4ED780F}"/>
              </a:ext>
            </a:extLst>
          </p:cNvPr>
          <p:cNvSpPr/>
          <p:nvPr/>
        </p:nvSpPr>
        <p:spPr>
          <a:xfrm>
            <a:off x="11525909" y="5954659"/>
            <a:ext cx="381281" cy="351226"/>
          </a:xfrm>
          <a:prstGeom prst="mathMultiply">
            <a:avLst>
              <a:gd name="adj1" fmla="val 11577"/>
            </a:avLst>
          </a:prstGeom>
          <a:solidFill>
            <a:srgbClr val="FF0000"/>
          </a:solidFill>
          <a:ln>
            <a:solidFill>
              <a:srgbClr val="AD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82620117-ECA8-4058-8FF9-C52C3C290073}"/>
              </a:ext>
            </a:extLst>
          </p:cNvPr>
          <p:cNvGrpSpPr/>
          <p:nvPr/>
        </p:nvGrpSpPr>
        <p:grpSpPr>
          <a:xfrm>
            <a:off x="11568490" y="878084"/>
            <a:ext cx="380501" cy="212050"/>
            <a:chOff x="10669080" y="3475271"/>
            <a:chExt cx="380501" cy="212050"/>
          </a:xfrm>
        </p:grpSpPr>
        <p:sp>
          <p:nvSpPr>
            <p:cNvPr id="77" name="Signo menos 76">
              <a:extLst>
                <a:ext uri="{FF2B5EF4-FFF2-40B4-BE49-F238E27FC236}">
                  <a16:creationId xmlns:a16="http://schemas.microsoft.com/office/drawing/2014/main" id="{E8BB08DC-972C-4216-B8A2-D6C5D43E7BC5}"/>
                </a:ext>
              </a:extLst>
            </p:cNvPr>
            <p:cNvSpPr/>
            <p:nvPr/>
          </p:nvSpPr>
          <p:spPr>
            <a:xfrm rot="19074145">
              <a:off x="10684414" y="3475271"/>
              <a:ext cx="365167" cy="158715"/>
            </a:xfrm>
            <a:prstGeom prst="mathMinus">
              <a:avLst/>
            </a:prstGeom>
            <a:solidFill>
              <a:srgbClr val="92D050"/>
            </a:solidFill>
            <a:ln>
              <a:solidFill>
                <a:srgbClr val="7EB1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Signo menos 77">
              <a:extLst>
                <a:ext uri="{FF2B5EF4-FFF2-40B4-BE49-F238E27FC236}">
                  <a16:creationId xmlns:a16="http://schemas.microsoft.com/office/drawing/2014/main" id="{F060286B-11E7-4F68-AE47-BA13AC776B1C}"/>
                </a:ext>
              </a:extLst>
            </p:cNvPr>
            <p:cNvSpPr/>
            <p:nvPr/>
          </p:nvSpPr>
          <p:spPr>
            <a:xfrm rot="2861497">
              <a:off x="10660323" y="3519848"/>
              <a:ext cx="176230" cy="158715"/>
            </a:xfrm>
            <a:prstGeom prst="mathMinus">
              <a:avLst/>
            </a:prstGeom>
            <a:solidFill>
              <a:srgbClr val="92D050"/>
            </a:solidFill>
            <a:ln>
              <a:solidFill>
                <a:srgbClr val="7EB1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985FE0B-87B2-4A83-9C30-273B9173FBA3}"/>
              </a:ext>
            </a:extLst>
          </p:cNvPr>
          <p:cNvGrpSpPr/>
          <p:nvPr/>
        </p:nvGrpSpPr>
        <p:grpSpPr>
          <a:xfrm>
            <a:off x="11575597" y="4166984"/>
            <a:ext cx="380501" cy="212050"/>
            <a:chOff x="10669080" y="3475271"/>
            <a:chExt cx="380501" cy="212050"/>
          </a:xfrm>
        </p:grpSpPr>
        <p:sp>
          <p:nvSpPr>
            <p:cNvPr id="81" name="Signo menos 80">
              <a:extLst>
                <a:ext uri="{FF2B5EF4-FFF2-40B4-BE49-F238E27FC236}">
                  <a16:creationId xmlns:a16="http://schemas.microsoft.com/office/drawing/2014/main" id="{E2F5F2E7-C237-4F1D-976C-7FEE6F710D97}"/>
                </a:ext>
              </a:extLst>
            </p:cNvPr>
            <p:cNvSpPr/>
            <p:nvPr/>
          </p:nvSpPr>
          <p:spPr>
            <a:xfrm rot="19074145">
              <a:off x="10684414" y="3475271"/>
              <a:ext cx="365167" cy="158715"/>
            </a:xfrm>
            <a:prstGeom prst="mathMinus">
              <a:avLst/>
            </a:prstGeom>
            <a:solidFill>
              <a:srgbClr val="92D050"/>
            </a:solidFill>
            <a:ln>
              <a:solidFill>
                <a:srgbClr val="7EB1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Signo menos 81">
              <a:extLst>
                <a:ext uri="{FF2B5EF4-FFF2-40B4-BE49-F238E27FC236}">
                  <a16:creationId xmlns:a16="http://schemas.microsoft.com/office/drawing/2014/main" id="{4AC12F55-F2DC-4F59-8E29-CE8E98D6DB41}"/>
                </a:ext>
              </a:extLst>
            </p:cNvPr>
            <p:cNvSpPr/>
            <p:nvPr/>
          </p:nvSpPr>
          <p:spPr>
            <a:xfrm rot="2861497">
              <a:off x="10660323" y="3519848"/>
              <a:ext cx="176230" cy="158715"/>
            </a:xfrm>
            <a:prstGeom prst="mathMinus">
              <a:avLst/>
            </a:prstGeom>
            <a:solidFill>
              <a:srgbClr val="92D050"/>
            </a:solidFill>
            <a:ln>
              <a:solidFill>
                <a:srgbClr val="7EB1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30431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8</cp:revision>
  <dcterms:created xsi:type="dcterms:W3CDTF">2019-05-15T10:30:23Z</dcterms:created>
  <dcterms:modified xsi:type="dcterms:W3CDTF">2019-05-15T15:11:50Z</dcterms:modified>
</cp:coreProperties>
</file>