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8C20437-61E3-4030-9AAC-1524A96F12B2}"/>
              </a:ext>
            </a:extLst>
          </p:cNvPr>
          <p:cNvGrpSpPr/>
          <p:nvPr/>
        </p:nvGrpSpPr>
        <p:grpSpPr>
          <a:xfrm>
            <a:off x="326910" y="292602"/>
            <a:ext cx="9666977" cy="6272796"/>
            <a:chOff x="326910" y="-11011"/>
            <a:chExt cx="9666977" cy="62727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CuadroTexto 83">
                  <a:extLst>
                    <a:ext uri="{FF2B5EF4-FFF2-40B4-BE49-F238E27FC236}">
                      <a16:creationId xmlns:a16="http://schemas.microsoft.com/office/drawing/2014/main" id="{41C93CB7-50CC-4093-BC28-C055D123405B}"/>
                    </a:ext>
                  </a:extLst>
                </p:cNvPr>
                <p:cNvSpPr txBox="1"/>
                <p:nvPr/>
              </p:nvSpPr>
              <p:spPr>
                <a:xfrm>
                  <a:off x="326910" y="11214"/>
                  <a:ext cx="1416755" cy="357094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s-ES" sz="28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nnn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HH</m:t>
                        </m:r>
                      </m:oMath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nn</m:t>
                        </m:r>
                      </m:oMath>
                    </m:oMathPara>
                  </a14:m>
                  <a:endParaRPr lang="es-E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endParaRPr lang="es-ES" sz="2800" b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es-ES" sz="2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Z</a:t>
                  </a:r>
                </a:p>
              </p:txBody>
            </p:sp>
          </mc:Choice>
          <mc:Fallback>
            <p:sp>
              <p:nvSpPr>
                <p:cNvPr id="52" name="CuadroTexto 83">
                  <a:extLst>
                    <a:ext uri="{FF2B5EF4-FFF2-40B4-BE49-F238E27FC236}">
                      <a16:creationId xmlns:a16="http://schemas.microsoft.com/office/drawing/2014/main" id="{41C93CB7-50CC-4093-BC28-C055D1234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10" y="11214"/>
                  <a:ext cx="1416755" cy="3570941"/>
                </a:xfrm>
                <a:prstGeom prst="rect">
                  <a:avLst/>
                </a:prstGeom>
                <a:blipFill>
                  <a:blip r:embed="rId2"/>
                  <a:stretch>
                    <a:fillRect l="-9052" b="-27009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Grupo 219">
              <a:extLst>
                <a:ext uri="{FF2B5EF4-FFF2-40B4-BE49-F238E27FC236}">
                  <a16:creationId xmlns:a16="http://schemas.microsoft.com/office/drawing/2014/main" id="{FC18B390-A4C1-4A06-AC02-AFD0F27EC4C3}"/>
                </a:ext>
              </a:extLst>
            </p:cNvPr>
            <p:cNvGrpSpPr/>
            <p:nvPr/>
          </p:nvGrpSpPr>
          <p:grpSpPr>
            <a:xfrm>
              <a:off x="2198113" y="-11011"/>
              <a:ext cx="7795774" cy="6272796"/>
              <a:chOff x="2198113" y="-4887"/>
              <a:chExt cx="7795774" cy="6272796"/>
            </a:xfrm>
          </p:grpSpPr>
          <p:grpSp>
            <p:nvGrpSpPr>
              <p:cNvPr id="218" name="Grupo 217">
                <a:extLst>
                  <a:ext uri="{FF2B5EF4-FFF2-40B4-BE49-F238E27FC236}">
                    <a16:creationId xmlns:a16="http://schemas.microsoft.com/office/drawing/2014/main" id="{E29BD950-977B-4037-9E43-E31926207158}"/>
                  </a:ext>
                </a:extLst>
              </p:cNvPr>
              <p:cNvGrpSpPr/>
              <p:nvPr/>
            </p:nvGrpSpPr>
            <p:grpSpPr>
              <a:xfrm>
                <a:off x="2198113" y="-4887"/>
                <a:ext cx="7795774" cy="6272796"/>
                <a:chOff x="2198113" y="-4887"/>
                <a:chExt cx="7795774" cy="6272796"/>
              </a:xfrm>
            </p:grpSpPr>
            <p:grpSp>
              <p:nvGrpSpPr>
                <p:cNvPr id="208" name="Grupo 207">
                  <a:extLst>
                    <a:ext uri="{FF2B5EF4-FFF2-40B4-BE49-F238E27FC236}">
                      <a16:creationId xmlns:a16="http://schemas.microsoft.com/office/drawing/2014/main" id="{3E0A7EBB-84AC-430E-B099-49BF4F926C47}"/>
                    </a:ext>
                  </a:extLst>
                </p:cNvPr>
                <p:cNvGrpSpPr/>
                <p:nvPr/>
              </p:nvGrpSpPr>
              <p:grpSpPr>
                <a:xfrm>
                  <a:off x="2198113" y="-4887"/>
                  <a:ext cx="7795774" cy="6272796"/>
                  <a:chOff x="2198113" y="-4887"/>
                  <a:chExt cx="7795774" cy="6272796"/>
                </a:xfrm>
              </p:grpSpPr>
              <p:grpSp>
                <p:nvGrpSpPr>
                  <p:cNvPr id="179" name="Grupo 178">
                    <a:extLst>
                      <a:ext uri="{FF2B5EF4-FFF2-40B4-BE49-F238E27FC236}">
                        <a16:creationId xmlns:a16="http://schemas.microsoft.com/office/drawing/2014/main" id="{CF785D31-2664-48E7-B7C1-0A9C6031CECA}"/>
                      </a:ext>
                    </a:extLst>
                  </p:cNvPr>
                  <p:cNvGrpSpPr/>
                  <p:nvPr/>
                </p:nvGrpSpPr>
                <p:grpSpPr>
                  <a:xfrm>
                    <a:off x="2198113" y="56841"/>
                    <a:ext cx="7795774" cy="6211068"/>
                    <a:chOff x="3216133" y="248742"/>
                    <a:chExt cx="7795774" cy="6211068"/>
                  </a:xfrm>
                </p:grpSpPr>
                <p:grpSp>
                  <p:nvGrpSpPr>
                    <p:cNvPr id="158" name="Grupo 157">
                      <a:extLst>
                        <a:ext uri="{FF2B5EF4-FFF2-40B4-BE49-F238E27FC236}">
                          <a16:creationId xmlns:a16="http://schemas.microsoft.com/office/drawing/2014/main" id="{7B9BE920-B84B-43F0-B1FB-5EFF3A539D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16133" y="248742"/>
                      <a:ext cx="7795774" cy="3248624"/>
                      <a:chOff x="3216133" y="248742"/>
                      <a:chExt cx="7795774" cy="3248624"/>
                    </a:xfrm>
                  </p:grpSpPr>
                  <p:sp>
                    <p:nvSpPr>
                      <p:cNvPr id="90" name="Elipse 89">
                        <a:extLst>
                          <a:ext uri="{FF2B5EF4-FFF2-40B4-BE49-F238E27FC236}">
                            <a16:creationId xmlns:a16="http://schemas.microsoft.com/office/drawing/2014/main" id="{CF3B22D3-87A6-41A4-9F63-F155B253B3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46496" y="248742"/>
                        <a:ext cx="744748" cy="74504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sz="66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25" name="Grupo 124">
                        <a:extLst>
                          <a:ext uri="{FF2B5EF4-FFF2-40B4-BE49-F238E27FC236}">
                            <a16:creationId xmlns:a16="http://schemas.microsoft.com/office/drawing/2014/main" id="{DEA5411E-C2E6-41F8-9AA8-1714638E91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16133" y="1733075"/>
                        <a:ext cx="7795774" cy="1764291"/>
                        <a:chOff x="3253217" y="1778494"/>
                        <a:chExt cx="7795774" cy="1764291"/>
                      </a:xfrm>
                    </p:grpSpPr>
                    <p:sp>
                      <p:nvSpPr>
                        <p:cNvPr id="91" name="Elipse 90">
                          <a:extLst>
                            <a:ext uri="{FF2B5EF4-FFF2-40B4-BE49-F238E27FC236}">
                              <a16:creationId xmlns:a16="http://schemas.microsoft.com/office/drawing/2014/main" id="{B536C34A-D19C-49AF-9554-C2A313254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90938" y="1784249"/>
                          <a:ext cx="744748" cy="74504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2" name="Elipse 91">
                          <a:extLst>
                            <a:ext uri="{FF2B5EF4-FFF2-40B4-BE49-F238E27FC236}">
                              <a16:creationId xmlns:a16="http://schemas.microsoft.com/office/drawing/2014/main" id="{A10E5914-74DE-4FD4-987B-7910757950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43524" y="1798841"/>
                          <a:ext cx="744748" cy="74504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grpSp>
                      <p:nvGrpSpPr>
                        <p:cNvPr id="98" name="Grupo 97">
                          <a:extLst>
                            <a:ext uri="{FF2B5EF4-FFF2-40B4-BE49-F238E27FC236}">
                              <a16:creationId xmlns:a16="http://schemas.microsoft.com/office/drawing/2014/main" id="{6AEA390C-674A-417D-8300-48E242AAF6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3217" y="1778494"/>
                          <a:ext cx="2752147" cy="1750348"/>
                          <a:chOff x="3119935" y="1384211"/>
                          <a:chExt cx="2752147" cy="1750348"/>
                        </a:xfrm>
                      </p:grpSpPr>
                      <p:sp>
                        <p:nvSpPr>
                          <p:cNvPr id="83" name="Elipse 82">
                            <a:extLst>
                              <a:ext uri="{FF2B5EF4-FFF2-40B4-BE49-F238E27FC236}">
                                <a16:creationId xmlns:a16="http://schemas.microsoft.com/office/drawing/2014/main" id="{1CF5CD05-FDB4-4131-91F4-8D660B9068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3638" y="1384211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6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84" name="Elipse 83">
                            <a:extLst>
                              <a:ext uri="{FF2B5EF4-FFF2-40B4-BE49-F238E27FC236}">
                                <a16:creationId xmlns:a16="http://schemas.microsoft.com/office/drawing/2014/main" id="{4FD5583E-7242-4A3C-924D-21A3BE3F66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3634" y="2384067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6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85" name="Elipse 84">
                            <a:extLst>
                              <a:ext uri="{FF2B5EF4-FFF2-40B4-BE49-F238E27FC236}">
                                <a16:creationId xmlns:a16="http://schemas.microsoft.com/office/drawing/2014/main" id="{4555C6B5-48E5-48BE-A348-80366E6BB4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27334" y="2389514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6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86" name="Elipse 85">
                            <a:extLst>
                              <a:ext uri="{FF2B5EF4-FFF2-40B4-BE49-F238E27FC236}">
                                <a16:creationId xmlns:a16="http://schemas.microsoft.com/office/drawing/2014/main" id="{AE0946FB-8B56-4DAC-9905-28516021C3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19935" y="2370124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6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87" name="Conector recto 86">
                            <a:extLst>
                              <a:ext uri="{FF2B5EF4-FFF2-40B4-BE49-F238E27FC236}">
                                <a16:creationId xmlns:a16="http://schemas.microsoft.com/office/drawing/2014/main" id="{2CE637B5-9930-405D-B6EE-DFE0E53E20EE}"/>
                              </a:ext>
                            </a:extLst>
                          </p:cNvPr>
                          <p:cNvCxnSpPr>
                            <a:cxnSpLocks/>
                            <a:stCxn id="83" idx="4"/>
                            <a:endCxn id="84" idx="0"/>
                          </p:cNvCxnSpPr>
                          <p:nvPr/>
                        </p:nvCxnSpPr>
                        <p:spPr>
                          <a:xfrm flipH="1">
                            <a:off x="4496008" y="2129256"/>
                            <a:ext cx="4" cy="254811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8" name="Conector recto 87">
                            <a:extLst>
                              <a:ext uri="{FF2B5EF4-FFF2-40B4-BE49-F238E27FC236}">
                                <a16:creationId xmlns:a16="http://schemas.microsoft.com/office/drawing/2014/main" id="{5D5F4267-5D17-4AF0-BE00-CB49C9E5BE09}"/>
                              </a:ext>
                            </a:extLst>
                          </p:cNvPr>
                          <p:cNvCxnSpPr>
                            <a:cxnSpLocks/>
                            <a:stCxn id="83" idx="4"/>
                            <a:endCxn id="85" idx="1"/>
                          </p:cNvCxnSpPr>
                          <p:nvPr/>
                        </p:nvCxnSpPr>
                        <p:spPr>
                          <a:xfrm>
                            <a:off x="4496012" y="2129256"/>
                            <a:ext cx="740388" cy="369367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9" name="Conector recto 88">
                            <a:extLst>
                              <a:ext uri="{FF2B5EF4-FFF2-40B4-BE49-F238E27FC236}">
                                <a16:creationId xmlns:a16="http://schemas.microsoft.com/office/drawing/2014/main" id="{90120756-6C6E-4738-98E7-6630C92407B4}"/>
                              </a:ext>
                            </a:extLst>
                          </p:cNvPr>
                          <p:cNvCxnSpPr>
                            <a:cxnSpLocks/>
                            <a:stCxn id="83" idx="4"/>
                            <a:endCxn id="86" idx="7"/>
                          </p:cNvCxnSpPr>
                          <p:nvPr/>
                        </p:nvCxnSpPr>
                        <p:spPr>
                          <a:xfrm flipH="1">
                            <a:off x="3755617" y="2129256"/>
                            <a:ext cx="740395" cy="349977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10" name="Elipse 109">
                          <a:extLst>
                            <a:ext uri="{FF2B5EF4-FFF2-40B4-BE49-F238E27FC236}">
                              <a16:creationId xmlns:a16="http://schemas.microsoft.com/office/drawing/2014/main" id="{526A1F4D-D217-4757-A4AE-D2097FCA1C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84279" y="27977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1" name="Elipse 110">
                          <a:extLst>
                            <a:ext uri="{FF2B5EF4-FFF2-40B4-BE49-F238E27FC236}">
                              <a16:creationId xmlns:a16="http://schemas.microsoft.com/office/drawing/2014/main" id="{1824CA11-09DD-4C9B-BE51-4FD7B16D62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6880" y="277835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cxnSp>
                      <p:nvCxnSpPr>
                        <p:cNvPr id="112" name="Conector recto 111">
                          <a:extLst>
                            <a:ext uri="{FF2B5EF4-FFF2-40B4-BE49-F238E27FC236}">
                              <a16:creationId xmlns:a16="http://schemas.microsoft.com/office/drawing/2014/main" id="{170B077C-A7C3-4278-B310-DDC65F954F77}"/>
                            </a:ext>
                          </a:extLst>
                        </p:cNvPr>
                        <p:cNvCxnSpPr>
                          <a:cxnSpLocks/>
                          <a:stCxn id="91" idx="4"/>
                          <a:endCxn id="110" idx="1"/>
                        </p:cNvCxnSpPr>
                        <p:nvPr/>
                      </p:nvCxnSpPr>
                      <p:spPr>
                        <a:xfrm>
                          <a:off x="7663312" y="2529293"/>
                          <a:ext cx="730033" cy="377556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3" name="Conector recto 112">
                          <a:extLst>
                            <a:ext uri="{FF2B5EF4-FFF2-40B4-BE49-F238E27FC236}">
                              <a16:creationId xmlns:a16="http://schemas.microsoft.com/office/drawing/2014/main" id="{36756B3A-A7A0-423D-BBF4-415EC37C5A5C}"/>
                            </a:ext>
                          </a:extLst>
                        </p:cNvPr>
                        <p:cNvCxnSpPr>
                          <a:cxnSpLocks/>
                          <a:stCxn id="91" idx="4"/>
                          <a:endCxn id="111" idx="7"/>
                        </p:cNvCxnSpPr>
                        <p:nvPr/>
                      </p:nvCxnSpPr>
                      <p:spPr>
                        <a:xfrm flipH="1">
                          <a:off x="6912562" y="2529293"/>
                          <a:ext cx="750750" cy="358166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0" name="Elipse 119">
                          <a:extLst>
                            <a:ext uri="{FF2B5EF4-FFF2-40B4-BE49-F238E27FC236}">
                              <a16:creationId xmlns:a16="http://schemas.microsoft.com/office/drawing/2014/main" id="{956208C0-B6D5-451C-A04B-40E26E8892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96111" y="17988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21" name="Elipse 120">
                          <a:extLst>
                            <a:ext uri="{FF2B5EF4-FFF2-40B4-BE49-F238E27FC236}">
                              <a16:creationId xmlns:a16="http://schemas.microsoft.com/office/drawing/2014/main" id="{F920E5E4-63F1-48E0-808E-AC31716C80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87979" y="27977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22" name="Elipse 121">
                          <a:extLst>
                            <a:ext uri="{FF2B5EF4-FFF2-40B4-BE49-F238E27FC236}">
                              <a16:creationId xmlns:a16="http://schemas.microsoft.com/office/drawing/2014/main" id="{0639594D-5E85-4458-BB2D-F5E7F885C3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4243" y="27977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126" name="Conector recto 125">
                        <a:extLst>
                          <a:ext uri="{FF2B5EF4-FFF2-40B4-BE49-F238E27FC236}">
                            <a16:creationId xmlns:a16="http://schemas.microsoft.com/office/drawing/2014/main" id="{6B9CC539-FEEA-4CCA-8A84-5BAA18AB6C3C}"/>
                          </a:ext>
                        </a:extLst>
                      </p:cNvPr>
                      <p:cNvCxnSpPr>
                        <a:cxnSpLocks/>
                        <a:stCxn id="90" idx="4"/>
                        <a:endCxn id="91" idx="0"/>
                      </p:cNvCxnSpPr>
                      <p:nvPr/>
                    </p:nvCxnSpPr>
                    <p:spPr>
                      <a:xfrm>
                        <a:off x="7618870" y="993786"/>
                        <a:ext cx="7358" cy="745044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" name="Conector recto 126">
                        <a:extLst>
                          <a:ext uri="{FF2B5EF4-FFF2-40B4-BE49-F238E27FC236}">
                            <a16:creationId xmlns:a16="http://schemas.microsoft.com/office/drawing/2014/main" id="{2AEC7B35-3CA7-4C9E-B960-833FF9FC7371}"/>
                          </a:ext>
                        </a:extLst>
                      </p:cNvPr>
                      <p:cNvCxnSpPr>
                        <a:cxnSpLocks/>
                        <a:stCxn id="90" idx="4"/>
                        <a:endCxn id="92" idx="0"/>
                      </p:cNvCxnSpPr>
                      <p:nvPr/>
                    </p:nvCxnSpPr>
                    <p:spPr>
                      <a:xfrm>
                        <a:off x="7618870" y="993786"/>
                        <a:ext cx="1259944" cy="75963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ector recto 127">
                        <a:extLst>
                          <a:ext uri="{FF2B5EF4-FFF2-40B4-BE49-F238E27FC236}">
                            <a16:creationId xmlns:a16="http://schemas.microsoft.com/office/drawing/2014/main" id="{5CFB265F-141D-45AC-BDC9-990CF6FC0472}"/>
                          </a:ext>
                        </a:extLst>
                      </p:cNvPr>
                      <p:cNvCxnSpPr>
                        <a:cxnSpLocks/>
                        <a:stCxn id="90" idx="4"/>
                        <a:endCxn id="120" idx="1"/>
                      </p:cNvCxnSpPr>
                      <p:nvPr/>
                    </p:nvCxnSpPr>
                    <p:spPr>
                      <a:xfrm>
                        <a:off x="7618870" y="993786"/>
                        <a:ext cx="2249223" cy="868744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Conector recto 128">
                        <a:extLst>
                          <a:ext uri="{FF2B5EF4-FFF2-40B4-BE49-F238E27FC236}">
                            <a16:creationId xmlns:a16="http://schemas.microsoft.com/office/drawing/2014/main" id="{F4D6242D-DE62-4EAA-9333-1C0844D91D1B}"/>
                          </a:ext>
                        </a:extLst>
                      </p:cNvPr>
                      <p:cNvCxnSpPr>
                        <a:cxnSpLocks/>
                        <a:stCxn id="120" idx="4"/>
                        <a:endCxn id="121" idx="0"/>
                      </p:cNvCxnSpPr>
                      <p:nvPr/>
                    </p:nvCxnSpPr>
                    <p:spPr>
                      <a:xfrm flipH="1">
                        <a:off x="9623269" y="2498466"/>
                        <a:ext cx="508132" cy="253855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Conector recto 129">
                        <a:extLst>
                          <a:ext uri="{FF2B5EF4-FFF2-40B4-BE49-F238E27FC236}">
                            <a16:creationId xmlns:a16="http://schemas.microsoft.com/office/drawing/2014/main" id="{2E8CEC0E-3EAC-4890-A18B-3C1E7BF0D931}"/>
                          </a:ext>
                        </a:extLst>
                      </p:cNvPr>
                      <p:cNvCxnSpPr>
                        <a:cxnSpLocks/>
                        <a:stCxn id="120" idx="4"/>
                        <a:endCxn id="122" idx="0"/>
                      </p:cNvCxnSpPr>
                      <p:nvPr/>
                    </p:nvCxnSpPr>
                    <p:spPr>
                      <a:xfrm>
                        <a:off x="10131401" y="2498466"/>
                        <a:ext cx="508132" cy="253855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Conector recto 130">
                        <a:extLst>
                          <a:ext uri="{FF2B5EF4-FFF2-40B4-BE49-F238E27FC236}">
                            <a16:creationId xmlns:a16="http://schemas.microsoft.com/office/drawing/2014/main" id="{220D26C3-D2B7-48DE-A44B-521FAAA3E96B}"/>
                          </a:ext>
                        </a:extLst>
                      </p:cNvPr>
                      <p:cNvCxnSpPr>
                        <a:cxnSpLocks/>
                        <a:stCxn id="83" idx="7"/>
                        <a:endCxn id="90" idx="4"/>
                      </p:cNvCxnSpPr>
                      <p:nvPr/>
                    </p:nvCxnSpPr>
                    <p:spPr>
                      <a:xfrm flipV="1">
                        <a:off x="4855518" y="993786"/>
                        <a:ext cx="2763352" cy="848398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0" name="Elipse 159">
                      <a:extLst>
                        <a:ext uri="{FF2B5EF4-FFF2-40B4-BE49-F238E27FC236}">
                          <a16:creationId xmlns:a16="http://schemas.microsoft.com/office/drawing/2014/main" id="{75DB680D-1151-4B01-8FEC-5BBF04787B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9458" y="3731595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61" name="Elipse 160">
                      <a:extLst>
                        <a:ext uri="{FF2B5EF4-FFF2-40B4-BE49-F238E27FC236}">
                          <a16:creationId xmlns:a16="http://schemas.microsoft.com/office/drawing/2014/main" id="{E2C53834-B0D1-4538-813B-065994335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5722" y="3731595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62" name="Conector recto 161">
                      <a:extLst>
                        <a:ext uri="{FF2B5EF4-FFF2-40B4-BE49-F238E27FC236}">
                          <a16:creationId xmlns:a16="http://schemas.microsoft.com/office/drawing/2014/main" id="{77A75BE6-4B92-4009-AFEE-9C742A374526}"/>
                        </a:ext>
                      </a:extLst>
                    </p:cNvPr>
                    <p:cNvCxnSpPr>
                      <a:cxnSpLocks/>
                      <a:endCxn id="160" idx="0"/>
                    </p:cNvCxnSpPr>
                    <p:nvPr/>
                  </p:nvCxnSpPr>
                  <p:spPr>
                    <a:xfrm flipH="1">
                      <a:off x="6101832" y="3477740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Conector recto 162">
                      <a:extLst>
                        <a:ext uri="{FF2B5EF4-FFF2-40B4-BE49-F238E27FC236}">
                          <a16:creationId xmlns:a16="http://schemas.microsoft.com/office/drawing/2014/main" id="{2008A92A-9AC7-466C-ACA2-4A307F646D07}"/>
                        </a:ext>
                      </a:extLst>
                    </p:cNvPr>
                    <p:cNvCxnSpPr>
                      <a:cxnSpLocks/>
                      <a:endCxn id="161" idx="0"/>
                    </p:cNvCxnSpPr>
                    <p:nvPr/>
                  </p:nvCxnSpPr>
                  <p:spPr>
                    <a:xfrm>
                      <a:off x="6609964" y="3477740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5" name="Elipse 164">
                      <a:extLst>
                        <a:ext uri="{FF2B5EF4-FFF2-40B4-BE49-F238E27FC236}">
                          <a16:creationId xmlns:a16="http://schemas.microsoft.com/office/drawing/2014/main" id="{99612189-CCF8-4DA4-8F28-88145B7EC3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4707" y="3751221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66" name="Elipse 165">
                      <a:extLst>
                        <a:ext uri="{FF2B5EF4-FFF2-40B4-BE49-F238E27FC236}">
                          <a16:creationId xmlns:a16="http://schemas.microsoft.com/office/drawing/2014/main" id="{9A0E89FF-4D70-4A59-B213-B4CB58404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0971" y="3751221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67" name="Conector recto 166">
                      <a:extLst>
                        <a:ext uri="{FF2B5EF4-FFF2-40B4-BE49-F238E27FC236}">
                          <a16:creationId xmlns:a16="http://schemas.microsoft.com/office/drawing/2014/main" id="{EE94A5E7-C39E-44DA-BE0A-C6858F464F46}"/>
                        </a:ext>
                      </a:extLst>
                    </p:cNvPr>
                    <p:cNvCxnSpPr>
                      <a:cxnSpLocks/>
                      <a:endCxn id="165" idx="0"/>
                    </p:cNvCxnSpPr>
                    <p:nvPr/>
                  </p:nvCxnSpPr>
                  <p:spPr>
                    <a:xfrm flipH="1">
                      <a:off x="8107081" y="3497366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Conector recto 167">
                      <a:extLst>
                        <a:ext uri="{FF2B5EF4-FFF2-40B4-BE49-F238E27FC236}">
                          <a16:creationId xmlns:a16="http://schemas.microsoft.com/office/drawing/2014/main" id="{77C2D8D6-8FB5-488B-9046-17189BCD490B}"/>
                        </a:ext>
                      </a:extLst>
                    </p:cNvPr>
                    <p:cNvCxnSpPr>
                      <a:cxnSpLocks/>
                      <a:endCxn id="166" idx="0"/>
                    </p:cNvCxnSpPr>
                    <p:nvPr/>
                  </p:nvCxnSpPr>
                  <p:spPr>
                    <a:xfrm>
                      <a:off x="8615213" y="3497366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0" name="Elipse 169">
                      <a:extLst>
                        <a:ext uri="{FF2B5EF4-FFF2-40B4-BE49-F238E27FC236}">
                          <a16:creationId xmlns:a16="http://schemas.microsoft.com/office/drawing/2014/main" id="{F194D962-D5A1-4F2D-B4EF-F60602A1D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39833" y="4725933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71" name="Elipse 170">
                      <a:extLst>
                        <a:ext uri="{FF2B5EF4-FFF2-40B4-BE49-F238E27FC236}">
                          <a16:creationId xmlns:a16="http://schemas.microsoft.com/office/drawing/2014/main" id="{5408F79B-6717-4EAF-99AF-FDE47F515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6097" y="4725933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72" name="Conector recto 171">
                      <a:extLst>
                        <a:ext uri="{FF2B5EF4-FFF2-40B4-BE49-F238E27FC236}">
                          <a16:creationId xmlns:a16="http://schemas.microsoft.com/office/drawing/2014/main" id="{51A2448A-CFD4-4608-BF95-357AA91D36E4}"/>
                        </a:ext>
                      </a:extLst>
                    </p:cNvPr>
                    <p:cNvCxnSpPr>
                      <a:cxnSpLocks/>
                      <a:endCxn id="170" idx="0"/>
                    </p:cNvCxnSpPr>
                    <p:nvPr/>
                  </p:nvCxnSpPr>
                  <p:spPr>
                    <a:xfrm flipH="1">
                      <a:off x="6612207" y="4472078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Conector recto 172">
                      <a:extLst>
                        <a:ext uri="{FF2B5EF4-FFF2-40B4-BE49-F238E27FC236}">
                          <a16:creationId xmlns:a16="http://schemas.microsoft.com/office/drawing/2014/main" id="{FD29D0DB-DB63-488C-B72C-57EC5769F313}"/>
                        </a:ext>
                      </a:extLst>
                    </p:cNvPr>
                    <p:cNvCxnSpPr>
                      <a:cxnSpLocks/>
                      <a:endCxn id="171" idx="0"/>
                    </p:cNvCxnSpPr>
                    <p:nvPr/>
                  </p:nvCxnSpPr>
                  <p:spPr>
                    <a:xfrm>
                      <a:off x="7120339" y="4472078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6" name="Elipse 175">
                      <a:extLst>
                        <a:ext uri="{FF2B5EF4-FFF2-40B4-BE49-F238E27FC236}">
                          <a16:creationId xmlns:a16="http://schemas.microsoft.com/office/drawing/2014/main" id="{447BFA03-0E32-4ED6-89C0-7D80C65D6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3854" y="5714765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  <p:sp>
                <p:nvSpPr>
                  <p:cNvPr id="180" name="CuadroTexto 83">
                    <a:extLst>
                      <a:ext uri="{FF2B5EF4-FFF2-40B4-BE49-F238E27FC236}">
                        <a16:creationId xmlns:a16="http://schemas.microsoft.com/office/drawing/2014/main" id="{B3F124B2-7CF6-4ECD-825D-7A501CA359E8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415" y="-4887"/>
                    <a:ext cx="666869" cy="84260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S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1" name="CuadroTexto 83">
                    <a:extLst>
                      <a:ext uri="{FF2B5EF4-FFF2-40B4-BE49-F238E27FC236}">
                        <a16:creationId xmlns:a16="http://schemas.microsoft.com/office/drawing/2014/main" id="{5FBECAF6-A341-41E7-B46E-160E5E674CDE}"/>
                      </a:ext>
                    </a:extLst>
                  </p:cNvPr>
                  <p:cNvSpPr txBox="1"/>
                  <p:nvPr/>
                </p:nvSpPr>
                <p:spPr>
                  <a:xfrm>
                    <a:off x="3240751" y="1475568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2" name="CuadroTexto 83">
                    <a:extLst>
                      <a:ext uri="{FF2B5EF4-FFF2-40B4-BE49-F238E27FC236}">
                        <a16:creationId xmlns:a16="http://schemas.microsoft.com/office/drawing/2014/main" id="{F37CCDF4-F473-48AF-AE81-C2FEEF45F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238158" y="2427892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3" name="CuadroTexto 83">
                    <a:extLst>
                      <a:ext uri="{FF2B5EF4-FFF2-40B4-BE49-F238E27FC236}">
                        <a16:creationId xmlns:a16="http://schemas.microsoft.com/office/drawing/2014/main" id="{216ECD27-CAD0-42A1-8498-B071B156D878}"/>
                      </a:ext>
                    </a:extLst>
                  </p:cNvPr>
                  <p:cNvSpPr txBox="1"/>
                  <p:nvPr/>
                </p:nvSpPr>
                <p:spPr>
                  <a:xfrm>
                    <a:off x="3241406" y="2430084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4" name="CuadroTexto 83">
                    <a:extLst>
                      <a:ext uri="{FF2B5EF4-FFF2-40B4-BE49-F238E27FC236}">
                        <a16:creationId xmlns:a16="http://schemas.microsoft.com/office/drawing/2014/main" id="{04542170-E9E3-4A6E-A9DB-037A9A190F4E}"/>
                      </a:ext>
                    </a:extLst>
                  </p:cNvPr>
                  <p:cNvSpPr txBox="1"/>
                  <p:nvPr/>
                </p:nvSpPr>
                <p:spPr>
                  <a:xfrm>
                    <a:off x="4248387" y="2427992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6" name="CuadroTexto 83">
                    <a:extLst>
                      <a:ext uri="{FF2B5EF4-FFF2-40B4-BE49-F238E27FC236}">
                        <a16:creationId xmlns:a16="http://schemas.microsoft.com/office/drawing/2014/main" id="{79FFF1F5-61CE-4785-A52D-8BE01AA7F543}"/>
                      </a:ext>
                    </a:extLst>
                  </p:cNvPr>
                  <p:cNvSpPr txBox="1"/>
                  <p:nvPr/>
                </p:nvSpPr>
                <p:spPr>
                  <a:xfrm>
                    <a:off x="6273891" y="1475568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H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7" name="CuadroTexto 83">
                    <a:extLst>
                      <a:ext uri="{FF2B5EF4-FFF2-40B4-BE49-F238E27FC236}">
                        <a16:creationId xmlns:a16="http://schemas.microsoft.com/office/drawing/2014/main" id="{D9350AF6-BB69-4F2A-A7EE-ED0F4AE468A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9923" y="1507265"/>
                    <a:ext cx="666869" cy="707886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0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/</a:t>
                    </a:r>
                    <a:endParaRPr lang="es-ES" sz="40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8" name="CuadroTexto 83">
                    <a:extLst>
                      <a:ext uri="{FF2B5EF4-FFF2-40B4-BE49-F238E27FC236}">
                        <a16:creationId xmlns:a16="http://schemas.microsoft.com/office/drawing/2014/main" id="{F6CA981A-5407-481A-BB9F-DAFF107ADF81}"/>
                      </a:ext>
                    </a:extLst>
                  </p:cNvPr>
                  <p:cNvSpPr txBox="1"/>
                  <p:nvPr/>
                </p:nvSpPr>
                <p:spPr>
                  <a:xfrm>
                    <a:off x="8786931" y="1477478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9" name="CuadroTexto 83">
                    <a:extLst>
                      <a:ext uri="{FF2B5EF4-FFF2-40B4-BE49-F238E27FC236}">
                        <a16:creationId xmlns:a16="http://schemas.microsoft.com/office/drawing/2014/main" id="{40CB48FB-3DB2-40F6-9319-07DA052DDDDC}"/>
                      </a:ext>
                    </a:extLst>
                  </p:cNvPr>
                  <p:cNvSpPr txBox="1"/>
                  <p:nvPr/>
                </p:nvSpPr>
                <p:spPr>
                  <a:xfrm>
                    <a:off x="9288078" y="2427892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90" name="CuadroTexto 83">
                    <a:extLst>
                      <a:ext uri="{FF2B5EF4-FFF2-40B4-BE49-F238E27FC236}">
                        <a16:creationId xmlns:a16="http://schemas.microsoft.com/office/drawing/2014/main" id="{B68A29D3-6DB4-4457-AE98-9DBAB2E92BAB}"/>
                      </a:ext>
                    </a:extLst>
                  </p:cNvPr>
                  <p:cNvSpPr txBox="1"/>
                  <p:nvPr/>
                </p:nvSpPr>
                <p:spPr>
                  <a:xfrm>
                    <a:off x="8276703" y="2428179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91" name="CuadroTexto 83">
                    <a:extLst>
                      <a:ext uri="{FF2B5EF4-FFF2-40B4-BE49-F238E27FC236}">
                        <a16:creationId xmlns:a16="http://schemas.microsoft.com/office/drawing/2014/main" id="{4A9EEF89-5667-4F90-8A7E-7BA74AF54155}"/>
                      </a:ext>
                    </a:extLst>
                  </p:cNvPr>
                  <p:cNvSpPr txBox="1"/>
                  <p:nvPr/>
                </p:nvSpPr>
                <p:spPr>
                  <a:xfrm>
                    <a:off x="5261296" y="2500239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H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92" name="CuadroTexto 83">
                    <a:extLst>
                      <a:ext uri="{FF2B5EF4-FFF2-40B4-BE49-F238E27FC236}">
                        <a16:creationId xmlns:a16="http://schemas.microsoft.com/office/drawing/2014/main" id="{63801288-2640-4B3A-B519-D4800EE4F823}"/>
                      </a:ext>
                    </a:extLst>
                  </p:cNvPr>
                  <p:cNvSpPr txBox="1"/>
                  <p:nvPr/>
                </p:nvSpPr>
                <p:spPr>
                  <a:xfrm>
                    <a:off x="7274682" y="2499729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H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206" name="Conector recto 205">
                    <a:extLst>
                      <a:ext uri="{FF2B5EF4-FFF2-40B4-BE49-F238E27FC236}">
                        <a16:creationId xmlns:a16="http://schemas.microsoft.com/office/drawing/2014/main" id="{5191CD75-8281-4814-AAA4-35A55A04DB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07325" y="5273559"/>
                    <a:ext cx="4" cy="254811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9" name="CuadroTexto 83">
                  <a:extLst>
                    <a:ext uri="{FF2B5EF4-FFF2-40B4-BE49-F238E27FC236}">
                      <a16:creationId xmlns:a16="http://schemas.microsoft.com/office/drawing/2014/main" id="{9F349FB8-B7F5-4F8F-9D62-CE0F5FC55DB9}"/>
                    </a:ext>
                  </a:extLst>
                </p:cNvPr>
                <p:cNvSpPr txBox="1"/>
                <p:nvPr/>
              </p:nvSpPr>
              <p:spPr>
                <a:xfrm>
                  <a:off x="6273890" y="5414912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0" name="CuadroTexto 83">
                  <a:extLst>
                    <a:ext uri="{FF2B5EF4-FFF2-40B4-BE49-F238E27FC236}">
                      <a16:creationId xmlns:a16="http://schemas.microsoft.com/office/drawing/2014/main" id="{83734135-FB01-4583-8E29-596C0FF93FA6}"/>
                    </a:ext>
                  </a:extLst>
                </p:cNvPr>
                <p:cNvSpPr txBox="1"/>
                <p:nvPr/>
              </p:nvSpPr>
              <p:spPr>
                <a:xfrm>
                  <a:off x="5261296" y="4420859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1" name="CuadroTexto 83">
                  <a:extLst>
                    <a:ext uri="{FF2B5EF4-FFF2-40B4-BE49-F238E27FC236}">
                      <a16:creationId xmlns:a16="http://schemas.microsoft.com/office/drawing/2014/main" id="{36A37AD9-613B-4CA5-BC9C-52199C6AD893}"/>
                    </a:ext>
                  </a:extLst>
                </p:cNvPr>
                <p:cNvSpPr txBox="1"/>
                <p:nvPr/>
              </p:nvSpPr>
              <p:spPr>
                <a:xfrm>
                  <a:off x="4750448" y="3504515"/>
                  <a:ext cx="666869" cy="707886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/</a:t>
                  </a:r>
                  <a:endParaRPr lang="es-ES" sz="4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2" name="CuadroTexto 83">
                  <a:extLst>
                    <a:ext uri="{FF2B5EF4-FFF2-40B4-BE49-F238E27FC236}">
                      <a16:creationId xmlns:a16="http://schemas.microsoft.com/office/drawing/2014/main" id="{FB072F0D-4D9C-452F-B1D0-C5D93F563771}"/>
                    </a:ext>
                  </a:extLst>
                </p:cNvPr>
                <p:cNvSpPr txBox="1"/>
                <p:nvPr/>
              </p:nvSpPr>
              <p:spPr>
                <a:xfrm>
                  <a:off x="5763855" y="3478156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3" name="CuadroTexto 83">
                  <a:extLst>
                    <a:ext uri="{FF2B5EF4-FFF2-40B4-BE49-F238E27FC236}">
                      <a16:creationId xmlns:a16="http://schemas.microsoft.com/office/drawing/2014/main" id="{3BD1C318-8754-46C3-98D4-2558D9B82B18}"/>
                    </a:ext>
                  </a:extLst>
                </p:cNvPr>
                <p:cNvSpPr txBox="1"/>
                <p:nvPr/>
              </p:nvSpPr>
              <p:spPr>
                <a:xfrm>
                  <a:off x="6273889" y="4475418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id="{91C55C33-A877-41B9-8516-DF1E25DD2ED3}"/>
                    </a:ext>
                  </a:extLst>
                </p:cNvPr>
                <p:cNvSpPr/>
                <p:nvPr/>
              </p:nvSpPr>
              <p:spPr>
                <a:xfrm>
                  <a:off x="7732951" y="4547835"/>
                  <a:ext cx="744748" cy="74504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660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15" name="Conector recto 214">
                  <a:extLst>
                    <a:ext uri="{FF2B5EF4-FFF2-40B4-BE49-F238E27FC236}">
                      <a16:creationId xmlns:a16="http://schemas.microsoft.com/office/drawing/2014/main" id="{3C4ED3BE-A1BD-46ED-A7FD-E81B9864BF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04442" y="4298530"/>
                  <a:ext cx="4" cy="254811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CuadroTexto 83">
                  <a:extLst>
                    <a:ext uri="{FF2B5EF4-FFF2-40B4-BE49-F238E27FC236}">
                      <a16:creationId xmlns:a16="http://schemas.microsoft.com/office/drawing/2014/main" id="{39FF969F-4F8D-4401-A18E-337AC4E13894}"/>
                    </a:ext>
                  </a:extLst>
                </p:cNvPr>
                <p:cNvSpPr txBox="1"/>
                <p:nvPr/>
              </p:nvSpPr>
              <p:spPr>
                <a:xfrm>
                  <a:off x="7771007" y="3516343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7" name="CuadroTexto 83">
                  <a:extLst>
                    <a:ext uri="{FF2B5EF4-FFF2-40B4-BE49-F238E27FC236}">
                      <a16:creationId xmlns:a16="http://schemas.microsoft.com/office/drawing/2014/main" id="{0ADA181E-45E0-4639-9A92-074AC24B51A1}"/>
                    </a:ext>
                  </a:extLst>
                </p:cNvPr>
                <p:cNvSpPr txBox="1"/>
                <p:nvPr/>
              </p:nvSpPr>
              <p:spPr>
                <a:xfrm>
                  <a:off x="7771006" y="4420859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219" name="CuadroTexto 83">
                <a:extLst>
                  <a:ext uri="{FF2B5EF4-FFF2-40B4-BE49-F238E27FC236}">
                    <a16:creationId xmlns:a16="http://schemas.microsoft.com/office/drawing/2014/main" id="{A61049BA-535B-4842-B057-0B850F04B7A1}"/>
                  </a:ext>
                </a:extLst>
              </p:cNvPr>
              <p:cNvSpPr txBox="1"/>
              <p:nvPr/>
            </p:nvSpPr>
            <p:spPr>
              <a:xfrm>
                <a:off x="6763165" y="3509290"/>
                <a:ext cx="666869" cy="70788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0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/</a:t>
                </a:r>
                <a:endParaRPr lang="es-ES" sz="4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20</cp:revision>
  <dcterms:created xsi:type="dcterms:W3CDTF">2019-05-02T11:40:02Z</dcterms:created>
  <dcterms:modified xsi:type="dcterms:W3CDTF">2019-05-15T15:27:21Z</dcterms:modified>
</cp:coreProperties>
</file>