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adroTexto 70">
            <a:extLst>
              <a:ext uri="{FF2B5EF4-FFF2-40B4-BE49-F238E27FC236}">
                <a16:creationId xmlns:a16="http://schemas.microsoft.com/office/drawing/2014/main" id="{24A5095D-8DA5-4A99-AF5B-6941F84459C3}"/>
              </a:ext>
            </a:extLst>
          </p:cNvPr>
          <p:cNvSpPr txBox="1"/>
          <p:nvPr/>
        </p:nvSpPr>
        <p:spPr>
          <a:xfrm>
            <a:off x="3799323" y="0"/>
            <a:ext cx="4593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nnn</a:t>
            </a:r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s-E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nn</a:t>
            </a:r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/n/</a:t>
            </a:r>
            <a:r>
              <a:rPr lang="es-E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nn</a:t>
            </a:r>
            <a:endParaRPr lang="es-ES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B8C0FF0B-D6F2-484C-A96C-B4676EA07D93}"/>
              </a:ext>
            </a:extLst>
          </p:cNvPr>
          <p:cNvGrpSpPr/>
          <p:nvPr/>
        </p:nvGrpSpPr>
        <p:grpSpPr>
          <a:xfrm>
            <a:off x="1" y="1077213"/>
            <a:ext cx="12192000" cy="5378413"/>
            <a:chOff x="2327860" y="1630113"/>
            <a:chExt cx="9675279" cy="4268180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7C4897CE-249A-4159-9CDA-92BB6EEFB2BF}"/>
                </a:ext>
              </a:extLst>
            </p:cNvPr>
            <p:cNvSpPr/>
            <p:nvPr/>
          </p:nvSpPr>
          <p:spPr>
            <a:xfrm>
              <a:off x="7973623" y="3346083"/>
              <a:ext cx="975166" cy="9747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92DA1795-DCB8-4941-B9E2-3D2597617A05}"/>
                </a:ext>
              </a:extLst>
            </p:cNvPr>
            <p:cNvGrpSpPr/>
            <p:nvPr/>
          </p:nvGrpSpPr>
          <p:grpSpPr>
            <a:xfrm>
              <a:off x="2327860" y="1630113"/>
              <a:ext cx="3832574" cy="4268180"/>
              <a:chOff x="390028" y="177680"/>
              <a:chExt cx="953162" cy="1061471"/>
            </a:xfrm>
          </p:grpSpPr>
          <p:grpSp>
            <p:nvGrpSpPr>
              <p:cNvPr id="117" name="Grupo 116">
                <a:extLst>
                  <a:ext uri="{FF2B5EF4-FFF2-40B4-BE49-F238E27FC236}">
                    <a16:creationId xmlns:a16="http://schemas.microsoft.com/office/drawing/2014/main" id="{8B7B88B1-8663-4844-A6E5-05552DCB9E90}"/>
                  </a:ext>
                </a:extLst>
              </p:cNvPr>
              <p:cNvGrpSpPr/>
              <p:nvPr/>
            </p:nvGrpSpPr>
            <p:grpSpPr>
              <a:xfrm>
                <a:off x="390028" y="177680"/>
                <a:ext cx="242524" cy="1061471"/>
                <a:chOff x="390028" y="0"/>
                <a:chExt cx="242524" cy="10614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8A6F7D31-B975-459F-AEC1-8FB8543CA413}"/>
                    </a:ext>
                  </a:extLst>
                </p:cNvPr>
                <p:cNvSpPr/>
                <p:nvPr/>
              </p:nvSpPr>
              <p:spPr>
                <a:xfrm>
                  <a:off x="390028" y="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8CABA8FB-E5A2-485A-9B5C-8E20B90C6412}"/>
                    </a:ext>
                  </a:extLst>
                </p:cNvPr>
                <p:cNvSpPr/>
                <p:nvPr/>
              </p:nvSpPr>
              <p:spPr>
                <a:xfrm>
                  <a:off x="390028" y="407363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3BAB9B1-FB04-4E4B-B1FF-F983187F5648}"/>
                    </a:ext>
                  </a:extLst>
                </p:cNvPr>
                <p:cNvSpPr/>
                <p:nvPr/>
              </p:nvSpPr>
              <p:spPr>
                <a:xfrm>
                  <a:off x="390028" y="81906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18" name="Grupo 117">
                <a:extLst>
                  <a:ext uri="{FF2B5EF4-FFF2-40B4-BE49-F238E27FC236}">
                    <a16:creationId xmlns:a16="http://schemas.microsoft.com/office/drawing/2014/main" id="{D779F316-23E9-452C-B129-5253860F30D7}"/>
                  </a:ext>
                </a:extLst>
              </p:cNvPr>
              <p:cNvGrpSpPr/>
              <p:nvPr/>
            </p:nvGrpSpPr>
            <p:grpSpPr>
              <a:xfrm>
                <a:off x="1100666" y="407363"/>
                <a:ext cx="242524" cy="636773"/>
                <a:chOff x="181933" y="407363"/>
                <a:chExt cx="242524" cy="636773"/>
              </a:xfrm>
            </p:grpSpPr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8F8EE5F9-199F-44FA-923D-3225301D7FE6}"/>
                    </a:ext>
                  </a:extLst>
                </p:cNvPr>
                <p:cNvSpPr/>
                <p:nvPr/>
              </p:nvSpPr>
              <p:spPr>
                <a:xfrm>
                  <a:off x="181933" y="407363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E55C3396-CE48-410E-B289-A42B3D743480}"/>
                    </a:ext>
                  </a:extLst>
                </p:cNvPr>
                <p:cNvSpPr/>
                <p:nvPr/>
              </p:nvSpPr>
              <p:spPr>
                <a:xfrm>
                  <a:off x="181933" y="801725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4C5CA086-D395-4E22-9826-A16B1316E613}"/>
                  </a:ext>
                </a:extLst>
              </p:cNvPr>
              <p:cNvGrpSpPr/>
              <p:nvPr/>
            </p:nvGrpSpPr>
            <p:grpSpPr>
              <a:xfrm>
                <a:off x="632552" y="298885"/>
                <a:ext cx="468114" cy="819060"/>
                <a:chOff x="398535" y="199211"/>
                <a:chExt cx="468114" cy="819060"/>
              </a:xfrm>
            </p:grpSpPr>
            <p:cxnSp>
              <p:nvCxnSpPr>
                <p:cNvPr id="124" name="Conector recto de flecha 123">
                  <a:extLst>
                    <a:ext uri="{FF2B5EF4-FFF2-40B4-BE49-F238E27FC236}">
                      <a16:creationId xmlns:a16="http://schemas.microsoft.com/office/drawing/2014/main" id="{4849F139-5405-420A-B7A3-70A29F15E140}"/>
                    </a:ext>
                  </a:extLst>
                </p:cNvPr>
                <p:cNvCxnSpPr>
                  <a:cxnSpLocks/>
                  <a:stCxn id="147" idx="6"/>
                  <a:endCxn id="143" idx="2"/>
                </p:cNvCxnSpPr>
                <p:nvPr/>
              </p:nvCxnSpPr>
              <p:spPr>
                <a:xfrm flipV="1">
                  <a:off x="398535" y="428894"/>
                  <a:ext cx="468114" cy="1776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recto de flecha 131">
                  <a:extLst>
                    <a:ext uri="{FF2B5EF4-FFF2-40B4-BE49-F238E27FC236}">
                      <a16:creationId xmlns:a16="http://schemas.microsoft.com/office/drawing/2014/main" id="{1809281D-301D-411F-897D-9B969F4ACB5D}"/>
                    </a:ext>
                  </a:extLst>
                </p:cNvPr>
                <p:cNvCxnSpPr>
                  <a:cxnSpLocks/>
                  <a:stCxn id="148" idx="6"/>
                  <a:endCxn id="144" idx="2"/>
                </p:cNvCxnSpPr>
                <p:nvPr/>
              </p:nvCxnSpPr>
              <p:spPr>
                <a:xfrm flipV="1">
                  <a:off x="398535" y="823256"/>
                  <a:ext cx="468114" cy="1950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recto de flecha 132">
                  <a:extLst>
                    <a:ext uri="{FF2B5EF4-FFF2-40B4-BE49-F238E27FC236}">
                      <a16:creationId xmlns:a16="http://schemas.microsoft.com/office/drawing/2014/main" id="{AC68BC7E-542F-4803-B587-F2B4E0639FE6}"/>
                    </a:ext>
                  </a:extLst>
                </p:cNvPr>
                <p:cNvCxnSpPr>
                  <a:cxnSpLocks/>
                  <a:stCxn id="146" idx="6"/>
                  <a:endCxn id="143" idx="2"/>
                </p:cNvCxnSpPr>
                <p:nvPr/>
              </p:nvCxnSpPr>
              <p:spPr>
                <a:xfrm>
                  <a:off x="398535" y="199211"/>
                  <a:ext cx="468114" cy="2296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>
                  <a:extLst>
                    <a:ext uri="{FF2B5EF4-FFF2-40B4-BE49-F238E27FC236}">
                      <a16:creationId xmlns:a16="http://schemas.microsoft.com/office/drawing/2014/main" id="{5D23CEF3-C399-45E7-83AE-43C6B215A024}"/>
                    </a:ext>
                  </a:extLst>
                </p:cNvPr>
                <p:cNvCxnSpPr>
                  <a:cxnSpLocks/>
                  <a:stCxn id="147" idx="6"/>
                  <a:endCxn id="144" idx="2"/>
                </p:cNvCxnSpPr>
                <p:nvPr/>
              </p:nvCxnSpPr>
              <p:spPr>
                <a:xfrm>
                  <a:off x="398535" y="606575"/>
                  <a:ext cx="468114" cy="2166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>
                  <a:extLst>
                    <a:ext uri="{FF2B5EF4-FFF2-40B4-BE49-F238E27FC236}">
                      <a16:creationId xmlns:a16="http://schemas.microsoft.com/office/drawing/2014/main" id="{A99C7D9E-9CB7-4863-A761-271582BD6075}"/>
                    </a:ext>
                  </a:extLst>
                </p:cNvPr>
                <p:cNvCxnSpPr>
                  <a:cxnSpLocks/>
                  <a:stCxn id="148" idx="6"/>
                  <a:endCxn id="143" idx="2"/>
                </p:cNvCxnSpPr>
                <p:nvPr/>
              </p:nvCxnSpPr>
              <p:spPr>
                <a:xfrm flipV="1">
                  <a:off x="398535" y="428894"/>
                  <a:ext cx="468114" cy="58937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>
                  <a:extLst>
                    <a:ext uri="{FF2B5EF4-FFF2-40B4-BE49-F238E27FC236}">
                      <a16:creationId xmlns:a16="http://schemas.microsoft.com/office/drawing/2014/main" id="{3FE30B85-D374-4CD3-8D7B-5CDBBBE9DF56}"/>
                    </a:ext>
                  </a:extLst>
                </p:cNvPr>
                <p:cNvCxnSpPr>
                  <a:cxnSpLocks/>
                  <a:stCxn id="146" idx="6"/>
                  <a:endCxn id="144" idx="2"/>
                </p:cNvCxnSpPr>
                <p:nvPr/>
              </p:nvCxnSpPr>
              <p:spPr>
                <a:xfrm>
                  <a:off x="398535" y="199211"/>
                  <a:ext cx="468114" cy="62404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DCAECD49-12BB-4C01-89AE-2AACC1587B49}"/>
                </a:ext>
              </a:extLst>
            </p:cNvPr>
            <p:cNvGrpSpPr/>
            <p:nvPr/>
          </p:nvGrpSpPr>
          <p:grpSpPr>
            <a:xfrm>
              <a:off x="6160435" y="3041036"/>
              <a:ext cx="1813191" cy="1585731"/>
              <a:chOff x="367051" y="446229"/>
              <a:chExt cx="450941" cy="394362"/>
            </a:xfrm>
          </p:grpSpPr>
          <p:cxnSp>
            <p:nvCxnSpPr>
              <p:cNvPr id="105" name="Conector recto de flecha 104">
                <a:extLst>
                  <a:ext uri="{FF2B5EF4-FFF2-40B4-BE49-F238E27FC236}">
                    <a16:creationId xmlns:a16="http://schemas.microsoft.com/office/drawing/2014/main" id="{93D06BC9-B4B0-4836-9A21-DD1579A95E8C}"/>
                  </a:ext>
                </a:extLst>
              </p:cNvPr>
              <p:cNvCxnSpPr>
                <a:cxnSpLocks/>
                <a:stCxn id="143" idx="6"/>
                <a:endCxn id="151" idx="2"/>
              </p:cNvCxnSpPr>
              <p:nvPr/>
            </p:nvCxnSpPr>
            <p:spPr>
              <a:xfrm>
                <a:off x="367051" y="446229"/>
                <a:ext cx="450941" cy="1970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>
                <a:extLst>
                  <a:ext uri="{FF2B5EF4-FFF2-40B4-BE49-F238E27FC236}">
                    <a16:creationId xmlns:a16="http://schemas.microsoft.com/office/drawing/2014/main" id="{DDD1A14B-3837-455B-9FD9-423F71336649}"/>
                  </a:ext>
                </a:extLst>
              </p:cNvPr>
              <p:cNvCxnSpPr>
                <a:cxnSpLocks/>
                <a:stCxn id="144" idx="6"/>
                <a:endCxn id="151" idx="2"/>
              </p:cNvCxnSpPr>
              <p:nvPr/>
            </p:nvCxnSpPr>
            <p:spPr>
              <a:xfrm flipV="1">
                <a:off x="367051" y="643298"/>
                <a:ext cx="450941" cy="1972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42B24CD5-2BCD-46C2-A8F8-C004F2696384}"/>
                </a:ext>
              </a:extLst>
            </p:cNvPr>
            <p:cNvGrpSpPr/>
            <p:nvPr/>
          </p:nvGrpSpPr>
          <p:grpSpPr>
            <a:xfrm>
              <a:off x="8948791" y="2766827"/>
              <a:ext cx="1730034" cy="2156730"/>
              <a:chOff x="120113" y="304363"/>
              <a:chExt cx="430260" cy="536366"/>
            </a:xfrm>
          </p:grpSpPr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BA0362FD-2F69-4130-B765-A4A149A1856A}"/>
                  </a:ext>
                </a:extLst>
              </p:cNvPr>
              <p:cNvCxnSpPr>
                <a:cxnSpLocks/>
                <a:stCxn id="151" idx="6"/>
                <a:endCxn id="73" idx="2"/>
              </p:cNvCxnSpPr>
              <p:nvPr/>
            </p:nvCxnSpPr>
            <p:spPr>
              <a:xfrm flipV="1">
                <a:off x="120113" y="304363"/>
                <a:ext cx="430260" cy="2652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>
                <a:extLst>
                  <a:ext uri="{FF2B5EF4-FFF2-40B4-BE49-F238E27FC236}">
                    <a16:creationId xmlns:a16="http://schemas.microsoft.com/office/drawing/2014/main" id="{3F217A06-D43E-480F-BCC4-265C0AFA138C}"/>
                  </a:ext>
                </a:extLst>
              </p:cNvPr>
              <p:cNvCxnSpPr>
                <a:cxnSpLocks/>
                <a:stCxn id="151" idx="6"/>
                <a:endCxn id="169" idx="2"/>
              </p:cNvCxnSpPr>
              <p:nvPr/>
            </p:nvCxnSpPr>
            <p:spPr>
              <a:xfrm>
                <a:off x="120113" y="569626"/>
                <a:ext cx="430260" cy="271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B2328841-754D-4FC2-A310-93AC67C28C63}"/>
                </a:ext>
              </a:extLst>
            </p:cNvPr>
            <p:cNvGrpSpPr/>
            <p:nvPr/>
          </p:nvGrpSpPr>
          <p:grpSpPr>
            <a:xfrm>
              <a:off x="10678825" y="2104654"/>
              <a:ext cx="1324314" cy="3481075"/>
              <a:chOff x="10678825" y="2104654"/>
              <a:chExt cx="1324314" cy="3481075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2756CA89-FDCF-4620-8090-9EEF9067CDEA}"/>
                  </a:ext>
                </a:extLst>
              </p:cNvPr>
              <p:cNvSpPr/>
              <p:nvPr/>
            </p:nvSpPr>
            <p:spPr>
              <a:xfrm>
                <a:off x="10678825" y="2104654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31FA08FB-BF7A-44BA-8811-3EECBD121438}"/>
                  </a:ext>
                </a:extLst>
              </p:cNvPr>
              <p:cNvSpPr/>
              <p:nvPr/>
            </p:nvSpPr>
            <p:spPr>
              <a:xfrm>
                <a:off x="10678825" y="4261383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20</cp:revision>
  <dcterms:created xsi:type="dcterms:W3CDTF">2019-05-02T11:40:02Z</dcterms:created>
  <dcterms:modified xsi:type="dcterms:W3CDTF">2019-05-21T21:00:48Z</dcterms:modified>
</cp:coreProperties>
</file>