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1/19/18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7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1872" y="1334686"/>
            <a:ext cx="9418320" cy="4041648"/>
          </a:xfrm>
        </p:spPr>
        <p:txBody>
          <a:bodyPr/>
          <a:lstStyle/>
          <a:p>
            <a:r>
              <a:rPr lang="fr-FR" dirty="0" err="1" smtClean="0"/>
              <a:t>Bibduino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1872" y="5376334"/>
            <a:ext cx="9418320" cy="872067"/>
          </a:xfrm>
        </p:spPr>
        <p:txBody>
          <a:bodyPr/>
          <a:lstStyle/>
          <a:p>
            <a:r>
              <a:rPr lang="fr-FR" dirty="0" smtClean="0"/>
              <a:t>Par Claire-Victoria Carles, Emma </a:t>
            </a:r>
            <a:r>
              <a:rPr lang="fr-FR" dirty="0" err="1" smtClean="0"/>
              <a:t>Sautel</a:t>
            </a:r>
            <a:r>
              <a:rPr lang="fr-FR" dirty="0" smtClean="0"/>
              <a:t> &amp; Solène Schropff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758952"/>
            <a:ext cx="7666029" cy="33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6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28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 smtClean="0"/>
          </a:p>
          <a:p>
            <a:r>
              <a:rPr lang="fr-FR" dirty="0" smtClean="0"/>
              <a:t>Motivation </a:t>
            </a:r>
            <a:r>
              <a:rPr lang="fr-FR" dirty="0" smtClean="0"/>
              <a:t>&amp; objectifs</a:t>
            </a:r>
          </a:p>
          <a:p>
            <a:r>
              <a:rPr lang="fr-FR" dirty="0" smtClean="0"/>
              <a:t>Fonctions </a:t>
            </a:r>
            <a:r>
              <a:rPr lang="fr-FR" dirty="0" smtClean="0"/>
              <a:t>&amp; schémas</a:t>
            </a:r>
          </a:p>
          <a:p>
            <a:r>
              <a:rPr lang="fr-FR" dirty="0" smtClean="0"/>
              <a:t>Matériel</a:t>
            </a:r>
          </a:p>
          <a:p>
            <a:r>
              <a:rPr lang="fr-FR" dirty="0" smtClean="0"/>
              <a:t>Utilisation du matériel</a:t>
            </a:r>
          </a:p>
          <a:p>
            <a:r>
              <a:rPr lang="fr-FR" dirty="0" smtClean="0"/>
              <a:t>Planning</a:t>
            </a:r>
          </a:p>
          <a:p>
            <a:r>
              <a:rPr lang="fr-FR" dirty="0" smtClean="0"/>
              <a:t>Diagramme de Gantt</a:t>
            </a:r>
          </a:p>
          <a:p>
            <a:r>
              <a:rPr lang="fr-F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857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FR" sz="2800" dirty="0"/>
              <a:t>Comment gagner du </a:t>
            </a:r>
            <a:r>
              <a:rPr lang="fr-FR" sz="2800" dirty="0" smtClean="0"/>
              <a:t>temps au quotidien pour </a:t>
            </a:r>
            <a:r>
              <a:rPr lang="fr-FR" sz="2800" dirty="0"/>
              <a:t>préparer </a:t>
            </a:r>
            <a:r>
              <a:rPr lang="fr-FR" sz="2800" dirty="0" smtClean="0"/>
              <a:t>un</a:t>
            </a:r>
            <a:r>
              <a:rPr lang="fr-FR" sz="2800" dirty="0" smtClean="0"/>
              <a:t> </a:t>
            </a:r>
            <a:r>
              <a:rPr lang="fr-FR" sz="2800" dirty="0"/>
              <a:t>biberon 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4201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Motivation,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39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+ schémas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32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Sensor</a:t>
            </a:r>
            <a:r>
              <a:rPr lang="fr-FR" dirty="0" smtClean="0"/>
              <a:t> waterproof </a:t>
            </a:r>
            <a:r>
              <a:rPr lang="fr-FR" dirty="0" err="1" smtClean="0"/>
              <a:t>OneWire</a:t>
            </a:r>
            <a:endParaRPr lang="fr-FR" dirty="0" smtClean="0"/>
          </a:p>
          <a:p>
            <a:r>
              <a:rPr lang="fr-FR" dirty="0" smtClean="0"/>
              <a:t>Résistance waterproof</a:t>
            </a:r>
          </a:p>
          <a:p>
            <a:r>
              <a:rPr lang="fr-FR" dirty="0" smtClean="0"/>
              <a:t>Balance électronique </a:t>
            </a:r>
            <a:r>
              <a:rPr lang="fr-FR" dirty="0" err="1" smtClean="0"/>
              <a:t>Elecrow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1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matériel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91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99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Gantt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89488"/>
      </p:ext>
    </p:extLst>
  </p:cSld>
  <p:clrMapOvr>
    <a:masterClrMapping/>
  </p:clrMapOvr>
</p:sld>
</file>

<file path=ppt/theme/theme1.xml><?xml version="1.0" encoding="utf-8"?>
<a:theme xmlns:a="http://schemas.openxmlformats.org/drawingml/2006/main" name="Affichag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ffichag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ffichag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258</TotalTime>
  <Words>62</Words>
  <Application>Microsoft Macintosh PowerPoint</Application>
  <PresentationFormat>Grand écran</PresentationFormat>
  <Paragraphs>23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Century Schoolbook</vt:lpstr>
      <vt:lpstr>Wingdings 2</vt:lpstr>
      <vt:lpstr>Arial</vt:lpstr>
      <vt:lpstr>Affichage</vt:lpstr>
      <vt:lpstr>Bibduino</vt:lpstr>
      <vt:lpstr>Sommaire</vt:lpstr>
      <vt:lpstr>Problématique</vt:lpstr>
      <vt:lpstr>Motivation, objectifs</vt:lpstr>
      <vt:lpstr>Fonctions + schémas</vt:lpstr>
      <vt:lpstr>Matériel</vt:lpstr>
      <vt:lpstr>Utilisation du matériel</vt:lpstr>
      <vt:lpstr>Planning</vt:lpstr>
      <vt:lpstr>Diagramme de Gantt</vt:lpstr>
      <vt:lpstr>Conclusion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Bibduino</dc:title>
  <dc:creator>Solene Schropff</dc:creator>
  <cp:lastModifiedBy>Solene Schropff</cp:lastModifiedBy>
  <cp:revision>9</cp:revision>
  <dcterms:created xsi:type="dcterms:W3CDTF">2018-01-12T12:28:33Z</dcterms:created>
  <dcterms:modified xsi:type="dcterms:W3CDTF">2018-01-19T13:50:38Z</dcterms:modified>
</cp:coreProperties>
</file>