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90" d="100"/>
          <a:sy n="190" d="100"/>
        </p:scale>
        <p:origin x="-3882" y="-25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1DD5-C7A8-4085-8FC6-B095BC73874F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D372-E8FD-4336-91A3-4CDC26ACD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18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1DD5-C7A8-4085-8FC6-B095BC73874F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D372-E8FD-4336-91A3-4CDC26ACD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01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1DD5-C7A8-4085-8FC6-B095BC73874F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D372-E8FD-4336-91A3-4CDC26ACD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69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1DD5-C7A8-4085-8FC6-B095BC73874F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D372-E8FD-4336-91A3-4CDC26ACD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86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1DD5-C7A8-4085-8FC6-B095BC73874F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D372-E8FD-4336-91A3-4CDC26ACD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9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1DD5-C7A8-4085-8FC6-B095BC73874F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D372-E8FD-4336-91A3-4CDC26ACD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97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1DD5-C7A8-4085-8FC6-B095BC73874F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D372-E8FD-4336-91A3-4CDC26ACD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1DD5-C7A8-4085-8FC6-B095BC73874F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D372-E8FD-4336-91A3-4CDC26ACD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29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1DD5-C7A8-4085-8FC6-B095BC73874F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D372-E8FD-4336-91A3-4CDC26ACD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09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1DD5-C7A8-4085-8FC6-B095BC73874F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D372-E8FD-4336-91A3-4CDC26ACD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73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1DD5-C7A8-4085-8FC6-B095BC73874F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D372-E8FD-4336-91A3-4CDC26ACD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96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1DD5-C7A8-4085-8FC6-B095BC73874F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1D372-E8FD-4336-91A3-4CDC26ACD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1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5577268" y="3134559"/>
            <a:ext cx="1037463" cy="865881"/>
            <a:chOff x="5577268" y="3134559"/>
            <a:chExt cx="1037463" cy="865881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5801559" y="3134559"/>
              <a:ext cx="588882" cy="623571"/>
              <a:chOff x="5801559" y="3134559"/>
              <a:chExt cx="588882" cy="623571"/>
            </a:xfrm>
          </p:grpSpPr>
          <p:sp>
            <p:nvSpPr>
              <p:cNvPr id="5" name="Овал 4"/>
              <p:cNvSpPr/>
              <p:nvPr/>
            </p:nvSpPr>
            <p:spPr>
              <a:xfrm>
                <a:off x="5910902" y="3279330"/>
                <a:ext cx="479539" cy="478800"/>
              </a:xfrm>
              <a:prstGeom prst="ellipse">
                <a:avLst/>
              </a:prstGeom>
              <a:solidFill>
                <a:srgbClr val="FFF869"/>
              </a:solidFill>
              <a:ln>
                <a:solidFill>
                  <a:srgbClr val="FFF8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1559" y="3134559"/>
                <a:ext cx="588882" cy="588882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5577268" y="3723441"/>
              <a:ext cx="1037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>
                  <a:latin typeface="Dotum" panose="020B0600000101010101" pitchFamily="34" charset="-127"/>
                  <a:ea typeface="Dotum" panose="020B0600000101010101" pitchFamily="34" charset="-127"/>
                </a:rPr>
                <a:t>СКАЗОЧКИ</a:t>
              </a:r>
              <a:endParaRPr lang="ru-RU" b="1" dirty="0"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 t="62" r="11696" b="12034"/>
          <a:stretch/>
        </p:blipFill>
        <p:spPr>
          <a:xfrm>
            <a:off x="4170068" y="2677886"/>
            <a:ext cx="641812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79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Dotum</vt:lpstr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Arhenc</dc:creator>
  <cp:lastModifiedBy>Arhenc</cp:lastModifiedBy>
  <cp:revision>2</cp:revision>
  <dcterms:created xsi:type="dcterms:W3CDTF">2018-11-05T08:26:22Z</dcterms:created>
  <dcterms:modified xsi:type="dcterms:W3CDTF">2018-11-05T08:46:10Z</dcterms:modified>
</cp:coreProperties>
</file>