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D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31D7F-45D2-4587-9CDC-FF9EA4E9EE54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A3096DB-3450-4E8D-B709-8A4BD5D07616}">
      <dgm:prSet phldrT="[Testo]"/>
      <dgm:spPr>
        <a:solidFill>
          <a:schemeClr val="accent1">
            <a:hueOff val="0"/>
            <a:satOff val="0"/>
            <a:lumOff val="0"/>
            <a:alpha val="12000"/>
          </a:schemeClr>
        </a:solidFill>
      </dgm:spPr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EEB51FF8-1C64-43D7-A237-FECEB048334C}" type="sibTrans" cxnId="{280D768A-9DE1-43F8-BAFB-7A711308FCCC}">
      <dgm:prSet/>
      <dgm:spPr>
        <a:solidFill>
          <a:schemeClr val="lt1">
            <a:hueOff val="0"/>
            <a:satOff val="0"/>
            <a:lumOff val="0"/>
            <a:alpha val="17000"/>
          </a:schemeClr>
        </a:solidFill>
      </dgm:spPr>
      <dgm:t>
        <a:bodyPr/>
        <a:lstStyle/>
        <a:p>
          <a:endParaRPr lang="it-IT"/>
        </a:p>
      </dgm:t>
    </dgm:pt>
    <dgm:pt modelId="{64006BF1-9399-4EC3-98AE-6D622804E971}" type="parTrans" cxnId="{280D768A-9DE1-43F8-BAFB-7A711308FCCC}">
      <dgm:prSet/>
      <dgm:spPr/>
      <dgm:t>
        <a:bodyPr/>
        <a:lstStyle/>
        <a:p>
          <a:endParaRPr lang="it-IT"/>
        </a:p>
      </dgm:t>
    </dgm:pt>
    <dgm:pt modelId="{3EEC24E0-6640-4C7B-B076-CDC201F70324}">
      <dgm:prSet phldrT="[Testo]"/>
      <dgm:spPr>
        <a:solidFill>
          <a:schemeClr val="accent1">
            <a:hueOff val="0"/>
            <a:satOff val="0"/>
            <a:lumOff val="0"/>
            <a:alpha val="12000"/>
          </a:schemeClr>
        </a:solidFill>
      </dgm:spPr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2FD52DE6-888D-4C3D-A9B5-3135F1273B87}" type="parTrans" cxnId="{9C9289D4-E8B0-423C-934B-1E6BEB8FC332}">
      <dgm:prSet/>
      <dgm:spPr/>
      <dgm:t>
        <a:bodyPr/>
        <a:lstStyle/>
        <a:p>
          <a:endParaRPr lang="it-IT"/>
        </a:p>
      </dgm:t>
    </dgm:pt>
    <dgm:pt modelId="{80B2DB2F-B43B-4AB9-8F0A-C938B0DE1F51}" type="sibTrans" cxnId="{9C9289D4-E8B0-423C-934B-1E6BEB8FC332}">
      <dgm:prSet/>
      <dgm:spPr/>
      <dgm:t>
        <a:bodyPr/>
        <a:lstStyle/>
        <a:p>
          <a:endParaRPr lang="it-IT"/>
        </a:p>
      </dgm:t>
    </dgm:pt>
    <dgm:pt modelId="{4B1C9EF8-4352-404C-BD5E-17428C3869F8}">
      <dgm:prSet phldrT="[Testo]"/>
      <dgm:spPr>
        <a:solidFill>
          <a:schemeClr val="accent1">
            <a:hueOff val="0"/>
            <a:satOff val="0"/>
            <a:lumOff val="0"/>
            <a:alpha val="12000"/>
          </a:schemeClr>
        </a:solidFill>
      </dgm:spPr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FF0BD632-9B72-4EA9-8E62-5ACA2EBE6C5E}" type="parTrans" cxnId="{C97F5846-863A-44E2-8393-167B453D6999}">
      <dgm:prSet/>
      <dgm:spPr/>
      <dgm:t>
        <a:bodyPr/>
        <a:lstStyle/>
        <a:p>
          <a:endParaRPr lang="it-IT"/>
        </a:p>
      </dgm:t>
    </dgm:pt>
    <dgm:pt modelId="{69B185D6-145C-436A-BC8D-EB420D37E3B3}" type="sibTrans" cxnId="{C97F5846-863A-44E2-8393-167B453D6999}">
      <dgm:prSet/>
      <dgm:spPr/>
      <dgm:t>
        <a:bodyPr/>
        <a:lstStyle/>
        <a:p>
          <a:endParaRPr lang="it-IT"/>
        </a:p>
      </dgm:t>
    </dgm:pt>
    <dgm:pt modelId="{9D823884-2DC1-4E87-929E-CD04C1B9E2DE}">
      <dgm:prSet phldrT="[Testo]"/>
      <dgm:spPr>
        <a:solidFill>
          <a:schemeClr val="accent1">
            <a:hueOff val="0"/>
            <a:satOff val="0"/>
            <a:lumOff val="0"/>
            <a:alpha val="12000"/>
          </a:schemeClr>
        </a:solidFill>
      </dgm:spPr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5187DD7B-41AF-4553-98FF-893133C3941F}" type="parTrans" cxnId="{88DE54FD-8185-4EAA-88FC-E31BA4F5C874}">
      <dgm:prSet/>
      <dgm:spPr/>
      <dgm:t>
        <a:bodyPr/>
        <a:lstStyle/>
        <a:p>
          <a:endParaRPr lang="it-IT"/>
        </a:p>
      </dgm:t>
    </dgm:pt>
    <dgm:pt modelId="{707E78A6-D26D-48A7-9006-FF1260FAD545}" type="sibTrans" cxnId="{88DE54FD-8185-4EAA-88FC-E31BA4F5C874}">
      <dgm:prSet/>
      <dgm:spPr/>
      <dgm:t>
        <a:bodyPr/>
        <a:lstStyle/>
        <a:p>
          <a:endParaRPr lang="it-IT"/>
        </a:p>
      </dgm:t>
    </dgm:pt>
    <dgm:pt modelId="{CDF3DEC1-EAD2-43DE-9D5F-65BE15052EB4}">
      <dgm:prSet phldrT="[Testo]"/>
      <dgm:spPr>
        <a:solidFill>
          <a:schemeClr val="accent1">
            <a:hueOff val="0"/>
            <a:satOff val="0"/>
            <a:lumOff val="0"/>
            <a:alpha val="12000"/>
          </a:schemeClr>
        </a:solidFill>
      </dgm:spPr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453C7A03-82C1-4A5F-BA70-58ADFC5C48E9}" type="parTrans" cxnId="{A7A7C4B2-5222-49CC-BB5C-8599942DC211}">
      <dgm:prSet/>
      <dgm:spPr/>
      <dgm:t>
        <a:bodyPr/>
        <a:lstStyle/>
        <a:p>
          <a:endParaRPr lang="it-IT"/>
        </a:p>
      </dgm:t>
    </dgm:pt>
    <dgm:pt modelId="{067D7B04-5ACC-459F-BE5B-20736B85FB7D}" type="sibTrans" cxnId="{A7A7C4B2-5222-49CC-BB5C-8599942DC211}">
      <dgm:prSet/>
      <dgm:spPr/>
      <dgm:t>
        <a:bodyPr/>
        <a:lstStyle/>
        <a:p>
          <a:endParaRPr lang="it-IT"/>
        </a:p>
      </dgm:t>
    </dgm:pt>
    <dgm:pt modelId="{00145D25-C34D-46E9-9AB3-00588F8A6F58}">
      <dgm:prSet phldrT="[Testo]"/>
      <dgm:spPr>
        <a:solidFill>
          <a:schemeClr val="accent1">
            <a:hueOff val="0"/>
            <a:satOff val="0"/>
            <a:lumOff val="0"/>
            <a:alpha val="12000"/>
          </a:schemeClr>
        </a:solidFill>
      </dgm:spPr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8D9E95B3-D36C-404E-AEC3-6F33099B083D}" type="parTrans" cxnId="{60DD49F8-83BC-4BE7-BA8B-E1F543EDC66C}">
      <dgm:prSet/>
      <dgm:spPr/>
      <dgm:t>
        <a:bodyPr/>
        <a:lstStyle/>
        <a:p>
          <a:endParaRPr lang="it-IT"/>
        </a:p>
      </dgm:t>
    </dgm:pt>
    <dgm:pt modelId="{3DDE7603-4E3D-40D6-8C0D-3E0D589220AA}" type="sibTrans" cxnId="{60DD49F8-83BC-4BE7-BA8B-E1F543EDC66C}">
      <dgm:prSet/>
      <dgm:spPr/>
      <dgm:t>
        <a:bodyPr/>
        <a:lstStyle/>
        <a:p>
          <a:endParaRPr lang="it-IT"/>
        </a:p>
      </dgm:t>
    </dgm:pt>
    <dgm:pt modelId="{BB4A0EB3-3471-4D94-B805-9E06BD4DE1E9}">
      <dgm:prSet phldrT="[Testo]"/>
      <dgm:spPr>
        <a:solidFill>
          <a:schemeClr val="accent1">
            <a:hueOff val="0"/>
            <a:satOff val="0"/>
            <a:lumOff val="0"/>
            <a:alpha val="12000"/>
          </a:schemeClr>
        </a:solidFill>
      </dgm:spPr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C6582648-9F58-49A0-B117-FA69ADD856A6}" type="parTrans" cxnId="{531EA376-98F1-4A42-80C7-9728882D1251}">
      <dgm:prSet/>
      <dgm:spPr/>
      <dgm:t>
        <a:bodyPr/>
        <a:lstStyle/>
        <a:p>
          <a:endParaRPr lang="it-IT"/>
        </a:p>
      </dgm:t>
    </dgm:pt>
    <dgm:pt modelId="{045C0331-5953-455F-B6BF-325FEFE2EE31}" type="sibTrans" cxnId="{531EA376-98F1-4A42-80C7-9728882D1251}">
      <dgm:prSet/>
      <dgm:spPr/>
      <dgm:t>
        <a:bodyPr/>
        <a:lstStyle/>
        <a:p>
          <a:endParaRPr lang="it-IT"/>
        </a:p>
      </dgm:t>
    </dgm:pt>
    <dgm:pt modelId="{74DC472A-6511-4B09-B3ED-E4834790336B}">
      <dgm:prSet phldrT="[Testo]"/>
      <dgm:spPr>
        <a:solidFill>
          <a:schemeClr val="accent1">
            <a:hueOff val="0"/>
            <a:satOff val="0"/>
            <a:lumOff val="0"/>
            <a:alpha val="12000"/>
          </a:schemeClr>
        </a:solidFill>
      </dgm:spPr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441815A7-B76B-4C04-BA39-6F9FD2EBBBBB}" type="parTrans" cxnId="{60C4D60B-68A3-49E6-B867-D1C45B902C89}">
      <dgm:prSet/>
      <dgm:spPr/>
      <dgm:t>
        <a:bodyPr/>
        <a:lstStyle/>
        <a:p>
          <a:endParaRPr lang="it-IT"/>
        </a:p>
      </dgm:t>
    </dgm:pt>
    <dgm:pt modelId="{7C442ADF-B4CA-46D8-BF86-F8603F2282FA}" type="sibTrans" cxnId="{60C4D60B-68A3-49E6-B867-D1C45B902C89}">
      <dgm:prSet/>
      <dgm:spPr/>
      <dgm:t>
        <a:bodyPr/>
        <a:lstStyle/>
        <a:p>
          <a:endParaRPr lang="it-IT"/>
        </a:p>
      </dgm:t>
    </dgm:pt>
    <dgm:pt modelId="{223E7DF8-9CFC-4738-8BEB-4FB09AD5981E}">
      <dgm:prSet/>
      <dgm:spPr/>
      <dgm:t>
        <a:bodyPr/>
        <a:lstStyle/>
        <a:p>
          <a:endParaRPr lang="it-IT"/>
        </a:p>
      </dgm:t>
    </dgm:pt>
    <dgm:pt modelId="{15330A25-24AF-4498-88B1-7AFB824A3B5E}" type="parTrans" cxnId="{2F2B9037-1BD2-40A9-8C10-D802FD555579}">
      <dgm:prSet/>
      <dgm:spPr/>
      <dgm:t>
        <a:bodyPr/>
        <a:lstStyle/>
        <a:p>
          <a:endParaRPr lang="it-IT"/>
        </a:p>
      </dgm:t>
    </dgm:pt>
    <dgm:pt modelId="{A767B8FE-BC63-440E-B2CC-0FE296B770BD}" type="sibTrans" cxnId="{2F2B9037-1BD2-40A9-8C10-D802FD555579}">
      <dgm:prSet/>
      <dgm:spPr/>
      <dgm:t>
        <a:bodyPr/>
        <a:lstStyle/>
        <a:p>
          <a:endParaRPr lang="it-IT"/>
        </a:p>
      </dgm:t>
    </dgm:pt>
    <dgm:pt modelId="{6BDA2C29-F361-4AC1-BD0E-2435F88E1156}">
      <dgm:prSet/>
      <dgm:spPr/>
      <dgm:t>
        <a:bodyPr/>
        <a:lstStyle/>
        <a:p>
          <a:endParaRPr lang="it-IT"/>
        </a:p>
      </dgm:t>
    </dgm:pt>
    <dgm:pt modelId="{4FB1C189-903C-4B75-B24D-1FB10CCD1251}" type="parTrans" cxnId="{76049345-039D-419E-B7CF-4C02D29B4587}">
      <dgm:prSet/>
      <dgm:spPr/>
      <dgm:t>
        <a:bodyPr/>
        <a:lstStyle/>
        <a:p>
          <a:endParaRPr lang="it-IT"/>
        </a:p>
      </dgm:t>
    </dgm:pt>
    <dgm:pt modelId="{F8FB84B5-029C-4AD9-B7CB-4715D4948CA4}" type="sibTrans" cxnId="{76049345-039D-419E-B7CF-4C02D29B4587}">
      <dgm:prSet/>
      <dgm:spPr/>
      <dgm:t>
        <a:bodyPr/>
        <a:lstStyle/>
        <a:p>
          <a:endParaRPr lang="it-IT"/>
        </a:p>
      </dgm:t>
    </dgm:pt>
    <dgm:pt modelId="{E2EF1882-3A98-4577-8A9B-50A81585C160}">
      <dgm:prSet/>
      <dgm:spPr/>
      <dgm:t>
        <a:bodyPr/>
        <a:lstStyle/>
        <a:p>
          <a:endParaRPr lang="it-IT"/>
        </a:p>
      </dgm:t>
    </dgm:pt>
    <dgm:pt modelId="{8EABEECE-0F66-47AF-84FA-512E7C30AD88}" type="parTrans" cxnId="{254D0187-1328-4252-92DF-44C4C5F12379}">
      <dgm:prSet/>
      <dgm:spPr/>
      <dgm:t>
        <a:bodyPr/>
        <a:lstStyle/>
        <a:p>
          <a:endParaRPr lang="it-IT"/>
        </a:p>
      </dgm:t>
    </dgm:pt>
    <dgm:pt modelId="{440466AD-D740-4BF3-8A52-490FC8F29DA9}" type="sibTrans" cxnId="{254D0187-1328-4252-92DF-44C4C5F12379}">
      <dgm:prSet/>
      <dgm:spPr/>
      <dgm:t>
        <a:bodyPr/>
        <a:lstStyle/>
        <a:p>
          <a:endParaRPr lang="it-IT"/>
        </a:p>
      </dgm:t>
    </dgm:pt>
    <dgm:pt modelId="{9FEB5C5B-D16B-4F8B-8EF7-1E0535E3AFDA}">
      <dgm:prSet/>
      <dgm:spPr/>
      <dgm:t>
        <a:bodyPr/>
        <a:lstStyle/>
        <a:p>
          <a:endParaRPr lang="it-IT"/>
        </a:p>
      </dgm:t>
    </dgm:pt>
    <dgm:pt modelId="{45562FF6-2058-42D2-AE91-8E48C4B7D26A}" type="parTrans" cxnId="{4138537D-2382-459F-823A-C8E42652D5DF}">
      <dgm:prSet/>
      <dgm:spPr/>
      <dgm:t>
        <a:bodyPr/>
        <a:lstStyle/>
        <a:p>
          <a:endParaRPr lang="it-IT"/>
        </a:p>
      </dgm:t>
    </dgm:pt>
    <dgm:pt modelId="{3600CFA5-57E5-4F69-A004-8BECEFBF977D}" type="sibTrans" cxnId="{4138537D-2382-459F-823A-C8E42652D5DF}">
      <dgm:prSet/>
      <dgm:spPr/>
      <dgm:t>
        <a:bodyPr/>
        <a:lstStyle/>
        <a:p>
          <a:endParaRPr lang="it-IT"/>
        </a:p>
      </dgm:t>
    </dgm:pt>
    <dgm:pt modelId="{0386B018-DBE7-43BD-89C6-AB16DCCB6293}" type="pres">
      <dgm:prSet presAssocID="{48431D7F-45D2-4587-9CDC-FF9EA4E9EE54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it-IT"/>
        </a:p>
      </dgm:t>
    </dgm:pt>
    <dgm:pt modelId="{2D3018FD-249A-4716-95E0-DE77B6718BF1}" type="pres">
      <dgm:prSet presAssocID="{DA3096DB-3450-4E8D-B709-8A4BD5D07616}" presName="text1" presStyleCnt="0"/>
      <dgm:spPr/>
    </dgm:pt>
    <dgm:pt modelId="{2DBB4306-3844-4F5F-BBFD-F0CDE81E2224}" type="pres">
      <dgm:prSet presAssocID="{DA3096DB-3450-4E8D-B709-8A4BD5D07616}" presName="textRepeatNode" presStyleLbl="alignNode1" presStyleIdx="0" presStyleCnt="12" custLinFactNeighborY="138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0E794EA-C682-4230-AD48-E8B9C09B44C9}" type="pres">
      <dgm:prSet presAssocID="{DA3096DB-3450-4E8D-B709-8A4BD5D07616}" presName="textaccent1" presStyleCnt="0"/>
      <dgm:spPr/>
    </dgm:pt>
    <dgm:pt modelId="{D765FB18-378E-41CB-9BBA-CA26AE0CBAA4}" type="pres">
      <dgm:prSet presAssocID="{DA3096DB-3450-4E8D-B709-8A4BD5D07616}" presName="accentRepeatNode" presStyleLbl="solidAlignAcc1" presStyleIdx="0" presStyleCnt="24" custLinFactY="18073" custLinFactNeighborY="100000"/>
      <dgm:spPr/>
    </dgm:pt>
    <dgm:pt modelId="{5BECCF34-303A-4C66-8466-49DB14DB967A}" type="pres">
      <dgm:prSet presAssocID="{EEB51FF8-1C64-43D7-A237-FECEB048334C}" presName="image1" presStyleCnt="0"/>
      <dgm:spPr/>
    </dgm:pt>
    <dgm:pt modelId="{A86BC65D-E5B0-47BA-A94D-41E025441F06}" type="pres">
      <dgm:prSet presAssocID="{EEB51FF8-1C64-43D7-A237-FECEB048334C}" presName="imageRepeatNode" presStyleLbl="alignAcc1" presStyleIdx="0" presStyleCnt="12" custLinFactNeighborY="13828"/>
      <dgm:spPr/>
      <dgm:t>
        <a:bodyPr/>
        <a:lstStyle/>
        <a:p>
          <a:endParaRPr lang="it-IT"/>
        </a:p>
      </dgm:t>
    </dgm:pt>
    <dgm:pt modelId="{A0AE6C67-E7E6-4A22-8BA0-5EA584448E77}" type="pres">
      <dgm:prSet presAssocID="{EEB51FF8-1C64-43D7-A237-FECEB048334C}" presName="imageaccent1" presStyleCnt="0"/>
      <dgm:spPr/>
    </dgm:pt>
    <dgm:pt modelId="{24501FA6-E489-41CD-AC42-8166E9C433B4}" type="pres">
      <dgm:prSet presAssocID="{EEB51FF8-1C64-43D7-A237-FECEB048334C}" presName="accentRepeatNode" presStyleLbl="solidAlignAcc1" presStyleIdx="1" presStyleCnt="24" custLinFactY="18073" custLinFactNeighborY="100000"/>
      <dgm:spPr/>
    </dgm:pt>
    <dgm:pt modelId="{D200E318-B1F2-4701-B4EE-606F015BDA83}" type="pres">
      <dgm:prSet presAssocID="{3EEC24E0-6640-4C7B-B076-CDC201F70324}" presName="text2" presStyleCnt="0"/>
      <dgm:spPr/>
    </dgm:pt>
    <dgm:pt modelId="{DEF004CF-BF8E-4F21-B266-96ABE5D9A3C2}" type="pres">
      <dgm:prSet presAssocID="{3EEC24E0-6640-4C7B-B076-CDC201F70324}" presName="textRepeatNode" presStyleLbl="alignNode1" presStyleIdx="1" presStyleCnt="12" custLinFactNeighborY="138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76FF506-F3D5-45F7-B079-EF51B34ED809}" type="pres">
      <dgm:prSet presAssocID="{3EEC24E0-6640-4C7B-B076-CDC201F70324}" presName="textaccent2" presStyleCnt="0"/>
      <dgm:spPr/>
    </dgm:pt>
    <dgm:pt modelId="{C90787B2-E81D-4F5B-8D4A-1B0768203AC3}" type="pres">
      <dgm:prSet presAssocID="{3EEC24E0-6640-4C7B-B076-CDC201F70324}" presName="accentRepeatNode" presStyleLbl="solidAlignAcc1" presStyleIdx="2" presStyleCnt="24" custLinFactX="1624717" custLinFactY="-196792" custLinFactNeighborX="1700000" custLinFactNeighborY="-200000"/>
      <dgm:spPr/>
    </dgm:pt>
    <dgm:pt modelId="{6333D65D-8856-4D66-B12A-F7158B63008F}" type="pres">
      <dgm:prSet presAssocID="{80B2DB2F-B43B-4AB9-8F0A-C938B0DE1F51}" presName="image2" presStyleCnt="0"/>
      <dgm:spPr/>
    </dgm:pt>
    <dgm:pt modelId="{5FED7E80-19F3-4B94-B267-AAF42B1691C3}" type="pres">
      <dgm:prSet presAssocID="{80B2DB2F-B43B-4AB9-8F0A-C938B0DE1F51}" presName="imageRepeatNode" presStyleLbl="alignAcc1" presStyleIdx="1" presStyleCnt="12" custLinFactNeighborY="13828"/>
      <dgm:spPr/>
      <dgm:t>
        <a:bodyPr/>
        <a:lstStyle/>
        <a:p>
          <a:endParaRPr lang="it-IT"/>
        </a:p>
      </dgm:t>
    </dgm:pt>
    <dgm:pt modelId="{0FC7A0E0-76A3-440C-828B-1C17FCB1C391}" type="pres">
      <dgm:prSet presAssocID="{80B2DB2F-B43B-4AB9-8F0A-C938B0DE1F51}" presName="imageaccent2" presStyleCnt="0"/>
      <dgm:spPr/>
    </dgm:pt>
    <dgm:pt modelId="{9AA02A96-1CB8-4144-B95B-EEF82F034CF6}" type="pres">
      <dgm:prSet presAssocID="{80B2DB2F-B43B-4AB9-8F0A-C938B0DE1F51}" presName="accentRepeatNode" presStyleLbl="solidAlignAcc1" presStyleIdx="3" presStyleCnt="24" custLinFactY="18073" custLinFactNeighborY="100000"/>
      <dgm:spPr/>
    </dgm:pt>
    <dgm:pt modelId="{DF003DEA-9B11-4CA8-A912-95FFAE47396C}" type="pres">
      <dgm:prSet presAssocID="{4B1C9EF8-4352-404C-BD5E-17428C3869F8}" presName="text3" presStyleCnt="0"/>
      <dgm:spPr/>
    </dgm:pt>
    <dgm:pt modelId="{9BD4F5ED-259F-4F41-BFF1-CD01505C8D82}" type="pres">
      <dgm:prSet presAssocID="{4B1C9EF8-4352-404C-BD5E-17428C3869F8}" presName="textRepeatNode" presStyleLbl="alignNode1" presStyleIdx="2" presStyleCnt="12" custLinFactNeighborY="138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3924B82-8193-45CD-887D-641C395105EF}" type="pres">
      <dgm:prSet presAssocID="{4B1C9EF8-4352-404C-BD5E-17428C3869F8}" presName="textaccent3" presStyleCnt="0"/>
      <dgm:spPr/>
    </dgm:pt>
    <dgm:pt modelId="{530CE784-42DF-4D10-9D61-724FAF239FD9}" type="pres">
      <dgm:prSet presAssocID="{4B1C9EF8-4352-404C-BD5E-17428C3869F8}" presName="accentRepeatNode" presStyleLbl="solidAlignAcc1" presStyleIdx="4" presStyleCnt="24" custLinFactX="1814050" custLinFactY="740276" custLinFactNeighborX="1900000" custLinFactNeighborY="800000"/>
      <dgm:spPr/>
    </dgm:pt>
    <dgm:pt modelId="{DF5D6A18-D7D6-4BED-895D-4C836BAA3575}" type="pres">
      <dgm:prSet presAssocID="{69B185D6-145C-436A-BC8D-EB420D37E3B3}" presName="image3" presStyleCnt="0"/>
      <dgm:spPr/>
    </dgm:pt>
    <dgm:pt modelId="{9CCDB366-BF3C-4232-B76B-0E04E59D2387}" type="pres">
      <dgm:prSet presAssocID="{69B185D6-145C-436A-BC8D-EB420D37E3B3}" presName="imageRepeatNode" presStyleLbl="alignAcc1" presStyleIdx="2" presStyleCnt="12" custLinFactNeighborY="13828"/>
      <dgm:spPr/>
      <dgm:t>
        <a:bodyPr/>
        <a:lstStyle/>
        <a:p>
          <a:endParaRPr lang="it-IT"/>
        </a:p>
      </dgm:t>
    </dgm:pt>
    <dgm:pt modelId="{E63A09F4-9A07-4637-8D2D-64D69F7C2211}" type="pres">
      <dgm:prSet presAssocID="{69B185D6-145C-436A-BC8D-EB420D37E3B3}" presName="imageaccent3" presStyleCnt="0"/>
      <dgm:spPr/>
    </dgm:pt>
    <dgm:pt modelId="{176A2346-38D8-4042-9C85-7C80B5E09A47}" type="pres">
      <dgm:prSet presAssocID="{69B185D6-145C-436A-BC8D-EB420D37E3B3}" presName="accentRepeatNode" presStyleLbl="solidAlignAcc1" presStyleIdx="5" presStyleCnt="24" custLinFactY="66556" custLinFactNeighborX="54340" custLinFactNeighborY="100000"/>
      <dgm:spPr/>
    </dgm:pt>
    <dgm:pt modelId="{54A4C4AA-327D-4788-8AA9-468A0EFAAFFF}" type="pres">
      <dgm:prSet presAssocID="{9D823884-2DC1-4E87-929E-CD04C1B9E2DE}" presName="text4" presStyleCnt="0"/>
      <dgm:spPr/>
    </dgm:pt>
    <dgm:pt modelId="{5DE6CFA2-CCE8-4AB8-A043-031DA7AA0199}" type="pres">
      <dgm:prSet presAssocID="{9D823884-2DC1-4E87-929E-CD04C1B9E2DE}" presName="textRepeatNode" presStyleLbl="alignNode1" presStyleIdx="3" presStyleCnt="12" custLinFactNeighborY="138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6104D29-A2C4-4D40-B224-6315C0669A4F}" type="pres">
      <dgm:prSet presAssocID="{9D823884-2DC1-4E87-929E-CD04C1B9E2DE}" presName="textaccent4" presStyleCnt="0"/>
      <dgm:spPr/>
    </dgm:pt>
    <dgm:pt modelId="{B1844910-66E3-4FBB-97B0-8C96B57C4E16}" type="pres">
      <dgm:prSet presAssocID="{9D823884-2DC1-4E87-929E-CD04C1B9E2DE}" presName="accentRepeatNode" presStyleLbl="solidAlignAcc1" presStyleIdx="6" presStyleCnt="24" custLinFactY="18073" custLinFactNeighborY="100000"/>
      <dgm:spPr/>
    </dgm:pt>
    <dgm:pt modelId="{CD5AE9E2-F114-4D87-A93C-F47B90F00BEC}" type="pres">
      <dgm:prSet presAssocID="{707E78A6-D26D-48A7-9006-FF1260FAD545}" presName="image4" presStyleCnt="0"/>
      <dgm:spPr/>
    </dgm:pt>
    <dgm:pt modelId="{21426DED-27AA-4408-AAFE-133418C65CC4}" type="pres">
      <dgm:prSet presAssocID="{707E78A6-D26D-48A7-9006-FF1260FAD545}" presName="imageRepeatNode" presStyleLbl="alignAcc1" presStyleIdx="3" presStyleCnt="12" custLinFactNeighborY="13828"/>
      <dgm:spPr/>
      <dgm:t>
        <a:bodyPr/>
        <a:lstStyle/>
        <a:p>
          <a:endParaRPr lang="it-IT"/>
        </a:p>
      </dgm:t>
    </dgm:pt>
    <dgm:pt modelId="{9DE3F306-7963-4387-883D-58B89E67C0A3}" type="pres">
      <dgm:prSet presAssocID="{707E78A6-D26D-48A7-9006-FF1260FAD545}" presName="imageaccent4" presStyleCnt="0"/>
      <dgm:spPr/>
    </dgm:pt>
    <dgm:pt modelId="{2E64D9FF-56E2-4688-B30F-97123A5F9C2D}" type="pres">
      <dgm:prSet presAssocID="{707E78A6-D26D-48A7-9006-FF1260FAD545}" presName="accentRepeatNode" presStyleLbl="solidAlignAcc1" presStyleIdx="7" presStyleCnt="24" custLinFactY="53164" custLinFactNeighborX="68585" custLinFactNeighborY="100000"/>
      <dgm:spPr/>
    </dgm:pt>
    <dgm:pt modelId="{DC58C731-8D36-407C-9461-A65644F8AD07}" type="pres">
      <dgm:prSet presAssocID="{CDF3DEC1-EAD2-43DE-9D5F-65BE15052EB4}" presName="text5" presStyleCnt="0"/>
      <dgm:spPr/>
    </dgm:pt>
    <dgm:pt modelId="{1E05BE02-315B-44EC-8EBE-FB24B9E40B1B}" type="pres">
      <dgm:prSet presAssocID="{CDF3DEC1-EAD2-43DE-9D5F-65BE15052EB4}" presName="textRepeatNode" presStyleLbl="alignNode1" presStyleIdx="4" presStyleCnt="12" custLinFactNeighborY="138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CDFC1F9-1E36-496F-AC63-2988EEBBC9FB}" type="pres">
      <dgm:prSet presAssocID="{CDF3DEC1-EAD2-43DE-9D5F-65BE15052EB4}" presName="textaccent5" presStyleCnt="0"/>
      <dgm:spPr/>
    </dgm:pt>
    <dgm:pt modelId="{2E316283-2141-4EAA-BE3A-9619E5FEDC40}" type="pres">
      <dgm:prSet presAssocID="{CDF3DEC1-EAD2-43DE-9D5F-65BE15052EB4}" presName="accentRepeatNode" presStyleLbl="solidAlignAcc1" presStyleIdx="8" presStyleCnt="24" custLinFactX="-100000" custLinFactY="-76030" custLinFactNeighborX="-122520" custLinFactNeighborY="-100000"/>
      <dgm:spPr/>
    </dgm:pt>
    <dgm:pt modelId="{6817AB3D-1CFD-4101-A093-74992445011D}" type="pres">
      <dgm:prSet presAssocID="{067D7B04-5ACC-459F-BE5B-20736B85FB7D}" presName="image5" presStyleCnt="0"/>
      <dgm:spPr/>
    </dgm:pt>
    <dgm:pt modelId="{A4D4C8F5-C9A0-43A6-8F5D-F7B81F1E26DD}" type="pres">
      <dgm:prSet presAssocID="{067D7B04-5ACC-459F-BE5B-20736B85FB7D}" presName="imageRepeatNode" presStyleLbl="alignAcc1" presStyleIdx="4" presStyleCnt="12" custLinFactNeighborY="13828"/>
      <dgm:spPr/>
      <dgm:t>
        <a:bodyPr/>
        <a:lstStyle/>
        <a:p>
          <a:endParaRPr lang="it-IT"/>
        </a:p>
      </dgm:t>
    </dgm:pt>
    <dgm:pt modelId="{8BE4C272-A4D4-40EF-829B-D7F3BAE2F84F}" type="pres">
      <dgm:prSet presAssocID="{067D7B04-5ACC-459F-BE5B-20736B85FB7D}" presName="imageaccent5" presStyleCnt="0"/>
      <dgm:spPr/>
    </dgm:pt>
    <dgm:pt modelId="{D6817ADB-93AC-49E7-B9AF-6587F997D866}" type="pres">
      <dgm:prSet presAssocID="{067D7B04-5ACC-459F-BE5B-20736B85FB7D}" presName="accentRepeatNode" presStyleLbl="solidAlignAcc1" presStyleIdx="9" presStyleCnt="24" custLinFactY="18073" custLinFactNeighborY="100000"/>
      <dgm:spPr/>
    </dgm:pt>
    <dgm:pt modelId="{AA6786EB-BE23-45E9-BF17-EA240D24F2B1}" type="pres">
      <dgm:prSet presAssocID="{00145D25-C34D-46E9-9AB3-00588F8A6F58}" presName="text6" presStyleCnt="0"/>
      <dgm:spPr/>
    </dgm:pt>
    <dgm:pt modelId="{ECFB128A-87E2-4AF2-8511-82D49BADA0ED}" type="pres">
      <dgm:prSet presAssocID="{00145D25-C34D-46E9-9AB3-00588F8A6F58}" presName="textRepeatNode" presStyleLbl="alignNode1" presStyleIdx="5" presStyleCnt="12" custLinFactNeighborY="138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CB3F13A-32F9-4060-8715-6E577EFD5CC3}" type="pres">
      <dgm:prSet presAssocID="{00145D25-C34D-46E9-9AB3-00588F8A6F58}" presName="textaccent6" presStyleCnt="0"/>
      <dgm:spPr/>
    </dgm:pt>
    <dgm:pt modelId="{452C2D99-76CA-49A0-A463-F0C3885BA2B0}" type="pres">
      <dgm:prSet presAssocID="{00145D25-C34D-46E9-9AB3-00588F8A6F58}" presName="accentRepeatNode" presStyleLbl="solidAlignAcc1" presStyleIdx="10" presStyleCnt="24" custLinFactX="193355" custLinFactNeighborX="200000" custLinFactNeighborY="15736"/>
      <dgm:spPr/>
    </dgm:pt>
    <dgm:pt modelId="{01428960-EC46-4B27-AF8A-61606108E4A0}" type="pres">
      <dgm:prSet presAssocID="{3DDE7603-4E3D-40D6-8C0D-3E0D589220AA}" presName="image6" presStyleCnt="0"/>
      <dgm:spPr/>
    </dgm:pt>
    <dgm:pt modelId="{746EDF67-D52E-48B0-B07C-9ABDBCE7ABCF}" type="pres">
      <dgm:prSet presAssocID="{3DDE7603-4E3D-40D6-8C0D-3E0D589220AA}" presName="imageRepeatNode" presStyleLbl="alignAcc1" presStyleIdx="5" presStyleCnt="12" custLinFactNeighborY="13828"/>
      <dgm:spPr/>
      <dgm:t>
        <a:bodyPr/>
        <a:lstStyle/>
        <a:p>
          <a:endParaRPr lang="it-IT"/>
        </a:p>
      </dgm:t>
    </dgm:pt>
    <dgm:pt modelId="{45213315-4FE5-4EF6-80FA-EB9CB8EB4BC6}" type="pres">
      <dgm:prSet presAssocID="{3DDE7603-4E3D-40D6-8C0D-3E0D589220AA}" presName="imageaccent6" presStyleCnt="0"/>
      <dgm:spPr/>
    </dgm:pt>
    <dgm:pt modelId="{6B5EEA11-D36A-4E18-8836-2CD6C17748B8}" type="pres">
      <dgm:prSet presAssocID="{3DDE7603-4E3D-40D6-8C0D-3E0D589220AA}" presName="accentRepeatNode" presStyleLbl="solidAlignAcc1" presStyleIdx="11" presStyleCnt="24" custLinFactX="-213342" custLinFactY="-60744" custLinFactNeighborX="-300000" custLinFactNeighborY="-100000"/>
      <dgm:spPr/>
    </dgm:pt>
    <dgm:pt modelId="{CADEBAE1-F7F3-45E2-A6B2-002118C1D163}" type="pres">
      <dgm:prSet presAssocID="{BB4A0EB3-3471-4D94-B805-9E06BD4DE1E9}" presName="text7" presStyleCnt="0"/>
      <dgm:spPr/>
    </dgm:pt>
    <dgm:pt modelId="{919958C8-21F1-40DA-8C8E-76345B6BC976}" type="pres">
      <dgm:prSet presAssocID="{BB4A0EB3-3471-4D94-B805-9E06BD4DE1E9}" presName="textRepeatNode" presStyleLbl="alignNode1" presStyleIdx="6" presStyleCnt="12" custLinFactNeighborY="138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B9FA997-0A92-411F-A095-44734524E804}" type="pres">
      <dgm:prSet presAssocID="{BB4A0EB3-3471-4D94-B805-9E06BD4DE1E9}" presName="textaccent7" presStyleCnt="0"/>
      <dgm:spPr/>
    </dgm:pt>
    <dgm:pt modelId="{19265F3F-361B-4955-BF73-D14A27DE0C11}" type="pres">
      <dgm:prSet presAssocID="{BB4A0EB3-3471-4D94-B805-9E06BD4DE1E9}" presName="accentRepeatNode" presStyleLbl="solidAlignAcc1" presStyleIdx="12" presStyleCnt="24" custLinFactY="18073" custLinFactNeighborY="100000"/>
      <dgm:spPr/>
    </dgm:pt>
    <dgm:pt modelId="{F1FC6896-125D-45BD-AA77-92A792F5F04B}" type="pres">
      <dgm:prSet presAssocID="{045C0331-5953-455F-B6BF-325FEFE2EE31}" presName="image7" presStyleCnt="0"/>
      <dgm:spPr/>
    </dgm:pt>
    <dgm:pt modelId="{8CE53C55-4604-4419-BCAB-FFCA51480E43}" type="pres">
      <dgm:prSet presAssocID="{045C0331-5953-455F-B6BF-325FEFE2EE31}" presName="imageRepeatNode" presStyleLbl="alignAcc1" presStyleIdx="6" presStyleCnt="12" custLinFactX="200000" custLinFactY="-100000" custLinFactNeighborX="232920" custLinFactNeighborY="-162996"/>
      <dgm:spPr/>
      <dgm:t>
        <a:bodyPr/>
        <a:lstStyle/>
        <a:p>
          <a:endParaRPr lang="it-IT"/>
        </a:p>
      </dgm:t>
    </dgm:pt>
    <dgm:pt modelId="{08ECAB90-5636-471A-9E32-54CEC89DED6B}" type="pres">
      <dgm:prSet presAssocID="{045C0331-5953-455F-B6BF-325FEFE2EE31}" presName="imageaccent7" presStyleCnt="0"/>
      <dgm:spPr/>
    </dgm:pt>
    <dgm:pt modelId="{A4DF9EB8-35C2-4945-A0C4-8490C1748C89}" type="pres">
      <dgm:prSet presAssocID="{045C0331-5953-455F-B6BF-325FEFE2EE31}" presName="accentRepeatNode" presStyleLbl="solidAlignAcc1" presStyleIdx="13" presStyleCnt="24" custLinFactX="173121" custLinFactY="-600000" custLinFactNeighborX="200000" custLinFactNeighborY="-665840"/>
      <dgm:spPr/>
    </dgm:pt>
    <dgm:pt modelId="{1B3CD826-D667-48CE-AE38-B91D9F7F817C}" type="pres">
      <dgm:prSet presAssocID="{223E7DF8-9CFC-4738-8BEB-4FB09AD5981E}" presName="text8" presStyleCnt="0"/>
      <dgm:spPr/>
    </dgm:pt>
    <dgm:pt modelId="{3ACE455B-5880-4C3A-8B75-0D9469FE9FC7}" type="pres">
      <dgm:prSet presAssocID="{223E7DF8-9CFC-4738-8BEB-4FB09AD5981E}" presName="textRepeatNode" presStyleLbl="alignNode1" presStyleIdx="7" presStyleCnt="12" custLinFactX="-300000" custLinFactY="-49766" custLinFactNeighborX="-30578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16D7DD5-D644-4B6B-A234-372CB664BC69}" type="pres">
      <dgm:prSet presAssocID="{223E7DF8-9CFC-4738-8BEB-4FB09AD5981E}" presName="textaccent8" presStyleCnt="0"/>
      <dgm:spPr/>
    </dgm:pt>
    <dgm:pt modelId="{6C939776-4F92-42D4-8C10-B9C85C0485C1}" type="pres">
      <dgm:prSet presAssocID="{223E7DF8-9CFC-4738-8BEB-4FB09AD5981E}" presName="accentRepeatNode" presStyleLbl="solidAlignAcc1" presStyleIdx="14" presStyleCnt="24" custLinFactX="-2569306" custLinFactY="-625008" custLinFactNeighborX="-2600000" custLinFactNeighborY="-700000"/>
      <dgm:spPr/>
    </dgm:pt>
    <dgm:pt modelId="{6E99E302-E36D-44F5-8B3D-9A28666D3F1D}" type="pres">
      <dgm:prSet presAssocID="{A767B8FE-BC63-440E-B2CC-0FE296B770BD}" presName="image8" presStyleCnt="0"/>
      <dgm:spPr/>
    </dgm:pt>
    <dgm:pt modelId="{086BF15A-3594-4E2A-A199-7ABC410393EE}" type="pres">
      <dgm:prSet presAssocID="{A767B8FE-BC63-440E-B2CC-0FE296B770BD}" presName="imageRepeatNode" presStyleLbl="alignAcc1" presStyleIdx="7" presStyleCnt="12" custLinFactNeighborX="90202" custLinFactNeighborY="-45454"/>
      <dgm:spPr/>
      <dgm:t>
        <a:bodyPr/>
        <a:lstStyle/>
        <a:p>
          <a:endParaRPr lang="it-IT"/>
        </a:p>
      </dgm:t>
    </dgm:pt>
    <dgm:pt modelId="{0FE488F8-71F3-48C9-B48E-C3E4BB3359AB}" type="pres">
      <dgm:prSet presAssocID="{A767B8FE-BC63-440E-B2CC-0FE296B770BD}" presName="imageaccent8" presStyleCnt="0"/>
      <dgm:spPr/>
    </dgm:pt>
    <dgm:pt modelId="{B8559A5D-A02D-45FD-A3BF-90F629BEC5D8}" type="pres">
      <dgm:prSet presAssocID="{A767B8FE-BC63-440E-B2CC-0FE296B770BD}" presName="accentRepeatNode" presStyleLbl="solidAlignAcc1" presStyleIdx="15" presStyleCnt="24" custLinFactX="-1800000" custLinFactY="-883590" custLinFactNeighborX="-1825448" custLinFactNeighborY="-900000"/>
      <dgm:spPr/>
    </dgm:pt>
    <dgm:pt modelId="{748020B4-45D5-4A79-BC63-18FD1601B05D}" type="pres">
      <dgm:prSet presAssocID="{E2EF1882-3A98-4577-8A9B-50A81585C160}" presName="text9" presStyleCnt="0"/>
      <dgm:spPr/>
    </dgm:pt>
    <dgm:pt modelId="{6E4D9B2D-4181-4C5A-A84A-0320F2920898}" type="pres">
      <dgm:prSet presAssocID="{E2EF1882-3A98-4577-8A9B-50A81585C160}" presName="textRepeatNode" presStyleLbl="alignNode1" presStyleIdx="8" presStyleCnt="12" custLinFactY="19524" custLinFactNeighborX="6422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500EB8F-7108-4CB5-BABA-8245ADFA50C1}" type="pres">
      <dgm:prSet presAssocID="{E2EF1882-3A98-4577-8A9B-50A81585C160}" presName="textaccent9" presStyleCnt="0"/>
      <dgm:spPr/>
    </dgm:pt>
    <dgm:pt modelId="{A6348BA9-41C8-4783-BA01-E1A3F61C032B}" type="pres">
      <dgm:prSet presAssocID="{E2EF1882-3A98-4577-8A9B-50A81585C160}" presName="accentRepeatNode" presStyleLbl="solidAlignAcc1" presStyleIdx="16" presStyleCnt="24"/>
      <dgm:spPr/>
    </dgm:pt>
    <dgm:pt modelId="{3F622F6C-5CE9-4CDE-9293-5583B0438065}" type="pres">
      <dgm:prSet presAssocID="{440466AD-D740-4BF3-8A52-490FC8F29DA9}" presName="image9" presStyleCnt="0"/>
      <dgm:spPr/>
    </dgm:pt>
    <dgm:pt modelId="{014A36D7-5A87-43B8-8AFD-003E0EF03681}" type="pres">
      <dgm:prSet presAssocID="{440466AD-D740-4BF3-8A52-490FC8F29DA9}" presName="imageRepeatNode" presStyleLbl="alignAcc1" presStyleIdx="8" presStyleCnt="12" custLinFactNeighborX="90202" custLinFactNeighborY="-45454"/>
      <dgm:spPr/>
      <dgm:t>
        <a:bodyPr/>
        <a:lstStyle/>
        <a:p>
          <a:endParaRPr lang="it-IT"/>
        </a:p>
      </dgm:t>
    </dgm:pt>
    <dgm:pt modelId="{F46CB148-2FC1-4219-97B8-C836F5F60772}" type="pres">
      <dgm:prSet presAssocID="{440466AD-D740-4BF3-8A52-490FC8F29DA9}" presName="imageaccent9" presStyleCnt="0"/>
      <dgm:spPr/>
    </dgm:pt>
    <dgm:pt modelId="{C5354F32-3884-4316-926D-E080083B10FE}" type="pres">
      <dgm:prSet presAssocID="{440466AD-D740-4BF3-8A52-490FC8F29DA9}" presName="accentRepeatNode" presStyleLbl="solidAlignAcc1" presStyleIdx="17" presStyleCnt="24" custLinFactNeighborX="29657" custLinFactNeighborY="72935"/>
      <dgm:spPr/>
    </dgm:pt>
    <dgm:pt modelId="{E205F25E-DA8B-4243-9CC9-41FC0B0F538E}" type="pres">
      <dgm:prSet presAssocID="{6BDA2C29-F361-4AC1-BD0E-2435F88E1156}" presName="text10" presStyleCnt="0"/>
      <dgm:spPr/>
    </dgm:pt>
    <dgm:pt modelId="{F2F48D4C-9005-432D-8889-1DF4B3EF7B9D}" type="pres">
      <dgm:prSet presAssocID="{6BDA2C29-F361-4AC1-BD0E-2435F88E1156}" presName="textRepeatNode" presStyleLbl="alignNode1" presStyleIdx="9" presStyleCnt="12" custLinFactX="200000" custLinFactNeighborX="248351" custLinFactNeighborY="-399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2B87BD0-4512-4FC6-9CF1-B20667DC9625}" type="pres">
      <dgm:prSet presAssocID="{6BDA2C29-F361-4AC1-BD0E-2435F88E1156}" presName="textaccent10" presStyleCnt="0"/>
      <dgm:spPr/>
    </dgm:pt>
    <dgm:pt modelId="{FBE2B366-1364-4250-AF7A-206DEC989FBE}" type="pres">
      <dgm:prSet presAssocID="{6BDA2C29-F361-4AC1-BD0E-2435F88E1156}" presName="accentRepeatNode" presStyleLbl="solidAlignAcc1" presStyleIdx="18" presStyleCnt="24" custLinFactX="-1060794" custLinFactY="-500000" custLinFactNeighborX="-1100000" custLinFactNeighborY="-506994"/>
      <dgm:spPr/>
    </dgm:pt>
    <dgm:pt modelId="{D45BF97C-9439-428E-96F5-F0AE39B3AE97}" type="pres">
      <dgm:prSet presAssocID="{F8FB84B5-029C-4AD9-B7CB-4715D4948CA4}" presName="image10" presStyleCnt="0"/>
      <dgm:spPr/>
    </dgm:pt>
    <dgm:pt modelId="{87C9213F-A11D-4EED-BB97-B879307373BB}" type="pres">
      <dgm:prSet presAssocID="{F8FB84B5-029C-4AD9-B7CB-4715D4948CA4}" presName="imageRepeatNode" presStyleLbl="alignAcc1" presStyleIdx="9" presStyleCnt="12" custLinFactX="200000" custLinFactY="-52594" custLinFactNeighborX="241966" custLinFactNeighborY="-100000"/>
      <dgm:spPr/>
      <dgm:t>
        <a:bodyPr/>
        <a:lstStyle/>
        <a:p>
          <a:endParaRPr lang="it-IT"/>
        </a:p>
      </dgm:t>
    </dgm:pt>
    <dgm:pt modelId="{32153858-913A-4FEF-842C-D79DC62B0BC2}" type="pres">
      <dgm:prSet presAssocID="{F8FB84B5-029C-4AD9-B7CB-4715D4948CA4}" presName="imageaccent10" presStyleCnt="0"/>
      <dgm:spPr/>
    </dgm:pt>
    <dgm:pt modelId="{25EDBE55-F211-48AF-8BC9-DD45DABC0D00}" type="pres">
      <dgm:prSet presAssocID="{F8FB84B5-029C-4AD9-B7CB-4715D4948CA4}" presName="accentRepeatNode" presStyleLbl="solidAlignAcc1" presStyleIdx="19" presStyleCnt="24" custLinFactX="-1425650" custLinFactY="-583474" custLinFactNeighborX="-1500000" custLinFactNeighborY="-600000"/>
      <dgm:spPr/>
    </dgm:pt>
    <dgm:pt modelId="{140E34AB-5A3C-40F5-A505-6638A852DD1D}" type="pres">
      <dgm:prSet presAssocID="{9FEB5C5B-D16B-4F8B-8EF7-1E0535E3AFDA}" presName="text11" presStyleCnt="0"/>
      <dgm:spPr/>
    </dgm:pt>
    <dgm:pt modelId="{E50A4FFC-BCD3-4F49-B191-1FEFCA0BEF0C}" type="pres">
      <dgm:prSet presAssocID="{9FEB5C5B-D16B-4F8B-8EF7-1E0535E3AFDA}" presName="textRepeatNode" presStyleLbl="alignNode1" presStyleIdx="10" presStyleCnt="12" custLinFactX="-200000" custLinFactY="-46042" custLinFactNeighborX="-23052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E25C3F6-0142-4EAA-9AA3-9493ECC79D08}" type="pres">
      <dgm:prSet presAssocID="{9FEB5C5B-D16B-4F8B-8EF7-1E0535E3AFDA}" presName="textaccent11" presStyleCnt="0"/>
      <dgm:spPr/>
    </dgm:pt>
    <dgm:pt modelId="{1B0FAAEE-6BCE-4FDD-B1F3-0015297FB4DC}" type="pres">
      <dgm:prSet presAssocID="{9FEB5C5B-D16B-4F8B-8EF7-1E0535E3AFDA}" presName="accentRepeatNode" presStyleLbl="solidAlignAcc1" presStyleIdx="20" presStyleCnt="24" custLinFactX="1237544" custLinFactY="-784078" custLinFactNeighborX="1300000" custLinFactNeighborY="-800000"/>
      <dgm:spPr/>
    </dgm:pt>
    <dgm:pt modelId="{F49FD115-C8D9-4A06-A7D5-578FEEE8CC12}" type="pres">
      <dgm:prSet presAssocID="{3600CFA5-57E5-4F69-A004-8BECEFBF977D}" presName="image11" presStyleCnt="0"/>
      <dgm:spPr/>
    </dgm:pt>
    <dgm:pt modelId="{C5B27571-C070-4288-8838-DB1B9E8F7AE0}" type="pres">
      <dgm:prSet presAssocID="{3600CFA5-57E5-4F69-A004-8BECEFBF977D}" presName="imageRepeatNode" presStyleLbl="alignAcc1" presStyleIdx="10" presStyleCnt="12" custLinFactX="154320" custLinFactY="-100000" custLinFactNeighborX="200000" custLinFactNeighborY="-110979"/>
      <dgm:spPr/>
      <dgm:t>
        <a:bodyPr/>
        <a:lstStyle/>
        <a:p>
          <a:endParaRPr lang="it-IT"/>
        </a:p>
      </dgm:t>
    </dgm:pt>
    <dgm:pt modelId="{095C17E5-2975-487A-B961-A09068AA646E}" type="pres">
      <dgm:prSet presAssocID="{3600CFA5-57E5-4F69-A004-8BECEFBF977D}" presName="imageaccent11" presStyleCnt="0"/>
      <dgm:spPr/>
    </dgm:pt>
    <dgm:pt modelId="{77821D4D-CCAE-4E73-8AC9-A92C83E550EC}" type="pres">
      <dgm:prSet presAssocID="{3600CFA5-57E5-4F69-A004-8BECEFBF977D}" presName="accentRepeatNode" presStyleLbl="solidAlignAcc1" presStyleIdx="21" presStyleCnt="24" custLinFactX="1222292" custLinFactY="-1028416" custLinFactNeighborX="1300000" custLinFactNeighborY="-1100000"/>
      <dgm:spPr/>
    </dgm:pt>
    <dgm:pt modelId="{09539F27-7D13-4ED1-B302-6C03BB5507CE}" type="pres">
      <dgm:prSet presAssocID="{74DC472A-6511-4B09-B3ED-E4834790336B}" presName="text12" presStyleCnt="0"/>
      <dgm:spPr/>
    </dgm:pt>
    <dgm:pt modelId="{99BAC1E2-297E-47AD-9079-F4ACBEB7041F}" type="pres">
      <dgm:prSet presAssocID="{74DC472A-6511-4B09-B3ED-E4834790336B}" presName="textRepeatNode" presStyleLbl="alignNode1" presStyleIdx="11" presStyleCnt="12" custLinFactX="-300000" custLinFactY="-44661" custLinFactNeighborX="-304305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2E6C1-00B5-4BDB-9C34-2ACD4D20E247}" type="pres">
      <dgm:prSet presAssocID="{74DC472A-6511-4B09-B3ED-E4834790336B}" presName="textaccent12" presStyleCnt="0"/>
      <dgm:spPr/>
    </dgm:pt>
    <dgm:pt modelId="{31586927-0D6B-4A86-A659-83E839C879E6}" type="pres">
      <dgm:prSet presAssocID="{74DC472A-6511-4B09-B3ED-E4834790336B}" presName="accentRepeatNode" presStyleLbl="solidAlignAcc1" presStyleIdx="22" presStyleCnt="24" custLinFactX="-2500000" custLinFactY="-515744" custLinFactNeighborX="-2513323" custLinFactNeighborY="-600000"/>
      <dgm:spPr/>
    </dgm:pt>
    <dgm:pt modelId="{0B02B61B-6E57-410B-A58C-AE51FA909C48}" type="pres">
      <dgm:prSet presAssocID="{7C442ADF-B4CA-46D8-BF86-F8603F2282FA}" presName="image12" presStyleCnt="0"/>
      <dgm:spPr/>
    </dgm:pt>
    <dgm:pt modelId="{C9DDD1BA-4A40-4EC9-8FDA-9A6CEB0EB319}" type="pres">
      <dgm:prSet presAssocID="{7C442ADF-B4CA-46D8-BF86-F8603F2282FA}" presName="imageRepeatNode" presStyleLbl="alignAcc1" presStyleIdx="11" presStyleCnt="12" custLinFactX="-300000" custLinFactNeighborX="-390270" custLinFactNeighborY="25794"/>
      <dgm:spPr/>
      <dgm:t>
        <a:bodyPr/>
        <a:lstStyle/>
        <a:p>
          <a:endParaRPr lang="it-IT"/>
        </a:p>
      </dgm:t>
    </dgm:pt>
    <dgm:pt modelId="{EE6B584A-B5F5-4958-8BCF-D694FB3CE6FA}" type="pres">
      <dgm:prSet presAssocID="{7C442ADF-B4CA-46D8-BF86-F8603F2282FA}" presName="imageaccent12" presStyleCnt="0"/>
      <dgm:spPr/>
    </dgm:pt>
    <dgm:pt modelId="{C95764AB-7459-4DFA-A865-84E6AED73070}" type="pres">
      <dgm:prSet presAssocID="{7C442ADF-B4CA-46D8-BF86-F8603F2282FA}" presName="accentRepeatNode" presStyleLbl="solidAlignAcc1" presStyleIdx="23" presStyleCnt="24" custLinFactX="-2727603" custLinFactY="-200000" custLinFactNeighborX="-2800000" custLinFactNeighborY="-245386"/>
      <dgm:spPr/>
    </dgm:pt>
  </dgm:ptLst>
  <dgm:cxnLst>
    <dgm:cxn modelId="{68623B9F-C9FF-4ADA-802B-DA200B656E97}" type="presOf" srcId="{69B185D6-145C-436A-BC8D-EB420D37E3B3}" destId="{9CCDB366-BF3C-4232-B76B-0E04E59D2387}" srcOrd="0" destOrd="0" presId="urn:microsoft.com/office/officeart/2008/layout/HexagonCluster"/>
    <dgm:cxn modelId="{7B18EB72-F23D-4796-BD9B-20D2935E4699}" type="presOf" srcId="{80B2DB2F-B43B-4AB9-8F0A-C938B0DE1F51}" destId="{5FED7E80-19F3-4B94-B267-AAF42B1691C3}" srcOrd="0" destOrd="0" presId="urn:microsoft.com/office/officeart/2008/layout/HexagonCluster"/>
    <dgm:cxn modelId="{200E97EC-5297-4C2D-803D-A250E86A591F}" type="presOf" srcId="{EEB51FF8-1C64-43D7-A237-FECEB048334C}" destId="{A86BC65D-E5B0-47BA-A94D-41E025441F06}" srcOrd="0" destOrd="0" presId="urn:microsoft.com/office/officeart/2008/layout/HexagonCluster"/>
    <dgm:cxn modelId="{788FE96D-16D0-4E62-9962-EB9729EDE4CC}" type="presOf" srcId="{4B1C9EF8-4352-404C-BD5E-17428C3869F8}" destId="{9BD4F5ED-259F-4F41-BFF1-CD01505C8D82}" srcOrd="0" destOrd="0" presId="urn:microsoft.com/office/officeart/2008/layout/HexagonCluster"/>
    <dgm:cxn modelId="{0779A2CD-D615-402E-9DB2-4C44A346868E}" type="presOf" srcId="{3600CFA5-57E5-4F69-A004-8BECEFBF977D}" destId="{C5B27571-C070-4288-8838-DB1B9E8F7AE0}" srcOrd="0" destOrd="0" presId="urn:microsoft.com/office/officeart/2008/layout/HexagonCluster"/>
    <dgm:cxn modelId="{88DE54FD-8185-4EAA-88FC-E31BA4F5C874}" srcId="{48431D7F-45D2-4587-9CDC-FF9EA4E9EE54}" destId="{9D823884-2DC1-4E87-929E-CD04C1B9E2DE}" srcOrd="3" destOrd="0" parTransId="{5187DD7B-41AF-4553-98FF-893133C3941F}" sibTransId="{707E78A6-D26D-48A7-9006-FF1260FAD545}"/>
    <dgm:cxn modelId="{C40C55FA-D341-41A9-A3E1-67AB7E45C30B}" type="presOf" srcId="{E2EF1882-3A98-4577-8A9B-50A81585C160}" destId="{6E4D9B2D-4181-4C5A-A84A-0320F2920898}" srcOrd="0" destOrd="0" presId="urn:microsoft.com/office/officeart/2008/layout/HexagonCluster"/>
    <dgm:cxn modelId="{953FE032-2709-42B4-856D-F317034B4E55}" type="presOf" srcId="{9FEB5C5B-D16B-4F8B-8EF7-1E0535E3AFDA}" destId="{E50A4FFC-BCD3-4F49-B191-1FEFCA0BEF0C}" srcOrd="0" destOrd="0" presId="urn:microsoft.com/office/officeart/2008/layout/HexagonCluster"/>
    <dgm:cxn modelId="{531EA376-98F1-4A42-80C7-9728882D1251}" srcId="{48431D7F-45D2-4587-9CDC-FF9EA4E9EE54}" destId="{BB4A0EB3-3471-4D94-B805-9E06BD4DE1E9}" srcOrd="6" destOrd="0" parTransId="{C6582648-9F58-49A0-B117-FA69ADD856A6}" sibTransId="{045C0331-5953-455F-B6BF-325FEFE2EE31}"/>
    <dgm:cxn modelId="{280D768A-9DE1-43F8-BAFB-7A711308FCCC}" srcId="{48431D7F-45D2-4587-9CDC-FF9EA4E9EE54}" destId="{DA3096DB-3450-4E8D-B709-8A4BD5D07616}" srcOrd="0" destOrd="0" parTransId="{64006BF1-9399-4EC3-98AE-6D622804E971}" sibTransId="{EEB51FF8-1C64-43D7-A237-FECEB048334C}"/>
    <dgm:cxn modelId="{E14E3730-77DF-4E74-9D5B-F33312938352}" type="presOf" srcId="{BB4A0EB3-3471-4D94-B805-9E06BD4DE1E9}" destId="{919958C8-21F1-40DA-8C8E-76345B6BC976}" srcOrd="0" destOrd="0" presId="urn:microsoft.com/office/officeart/2008/layout/HexagonCluster"/>
    <dgm:cxn modelId="{254D0187-1328-4252-92DF-44C4C5F12379}" srcId="{48431D7F-45D2-4587-9CDC-FF9EA4E9EE54}" destId="{E2EF1882-3A98-4577-8A9B-50A81585C160}" srcOrd="8" destOrd="0" parTransId="{8EABEECE-0F66-47AF-84FA-512E7C30AD88}" sibTransId="{440466AD-D740-4BF3-8A52-490FC8F29DA9}"/>
    <dgm:cxn modelId="{C97F5846-863A-44E2-8393-167B453D6999}" srcId="{48431D7F-45D2-4587-9CDC-FF9EA4E9EE54}" destId="{4B1C9EF8-4352-404C-BD5E-17428C3869F8}" srcOrd="2" destOrd="0" parTransId="{FF0BD632-9B72-4EA9-8E62-5ACA2EBE6C5E}" sibTransId="{69B185D6-145C-436A-BC8D-EB420D37E3B3}"/>
    <dgm:cxn modelId="{7AEBE46C-F617-4395-90B2-72BCE4C0FDF2}" type="presOf" srcId="{48431D7F-45D2-4587-9CDC-FF9EA4E9EE54}" destId="{0386B018-DBE7-43BD-89C6-AB16DCCB6293}" srcOrd="0" destOrd="0" presId="urn:microsoft.com/office/officeart/2008/layout/HexagonCluster"/>
    <dgm:cxn modelId="{36DD3D86-03FE-4DF0-B091-EC4E79AA94F5}" type="presOf" srcId="{CDF3DEC1-EAD2-43DE-9D5F-65BE15052EB4}" destId="{1E05BE02-315B-44EC-8EBE-FB24B9E40B1B}" srcOrd="0" destOrd="0" presId="urn:microsoft.com/office/officeart/2008/layout/HexagonCluster"/>
    <dgm:cxn modelId="{2F2B9037-1BD2-40A9-8C10-D802FD555579}" srcId="{48431D7F-45D2-4587-9CDC-FF9EA4E9EE54}" destId="{223E7DF8-9CFC-4738-8BEB-4FB09AD5981E}" srcOrd="7" destOrd="0" parTransId="{15330A25-24AF-4498-88B1-7AFB824A3B5E}" sibTransId="{A767B8FE-BC63-440E-B2CC-0FE296B770BD}"/>
    <dgm:cxn modelId="{C003E988-1959-4BFF-88D8-39E932487754}" type="presOf" srcId="{045C0331-5953-455F-B6BF-325FEFE2EE31}" destId="{8CE53C55-4604-4419-BCAB-FFCA51480E43}" srcOrd="0" destOrd="0" presId="urn:microsoft.com/office/officeart/2008/layout/HexagonCluster"/>
    <dgm:cxn modelId="{4138537D-2382-459F-823A-C8E42652D5DF}" srcId="{48431D7F-45D2-4587-9CDC-FF9EA4E9EE54}" destId="{9FEB5C5B-D16B-4F8B-8EF7-1E0535E3AFDA}" srcOrd="10" destOrd="0" parTransId="{45562FF6-2058-42D2-AE91-8E48C4B7D26A}" sibTransId="{3600CFA5-57E5-4F69-A004-8BECEFBF977D}"/>
    <dgm:cxn modelId="{60DD49F8-83BC-4BE7-BA8B-E1F543EDC66C}" srcId="{48431D7F-45D2-4587-9CDC-FF9EA4E9EE54}" destId="{00145D25-C34D-46E9-9AB3-00588F8A6F58}" srcOrd="5" destOrd="0" parTransId="{8D9E95B3-D36C-404E-AEC3-6F33099B083D}" sibTransId="{3DDE7603-4E3D-40D6-8C0D-3E0D589220AA}"/>
    <dgm:cxn modelId="{9C9289D4-E8B0-423C-934B-1E6BEB8FC332}" srcId="{48431D7F-45D2-4587-9CDC-FF9EA4E9EE54}" destId="{3EEC24E0-6640-4C7B-B076-CDC201F70324}" srcOrd="1" destOrd="0" parTransId="{2FD52DE6-888D-4C3D-A9B5-3135F1273B87}" sibTransId="{80B2DB2F-B43B-4AB9-8F0A-C938B0DE1F51}"/>
    <dgm:cxn modelId="{F27887DE-7DE6-46CA-80BB-ED5360B78713}" type="presOf" srcId="{A767B8FE-BC63-440E-B2CC-0FE296B770BD}" destId="{086BF15A-3594-4E2A-A199-7ABC410393EE}" srcOrd="0" destOrd="0" presId="urn:microsoft.com/office/officeart/2008/layout/HexagonCluster"/>
    <dgm:cxn modelId="{1077D355-5F57-4156-BDA8-4C4E81B0E572}" type="presOf" srcId="{223E7DF8-9CFC-4738-8BEB-4FB09AD5981E}" destId="{3ACE455B-5880-4C3A-8B75-0D9469FE9FC7}" srcOrd="0" destOrd="0" presId="urn:microsoft.com/office/officeart/2008/layout/HexagonCluster"/>
    <dgm:cxn modelId="{FBB5BDF2-1ED9-4B3E-A7F8-048606A8D688}" type="presOf" srcId="{067D7B04-5ACC-459F-BE5B-20736B85FB7D}" destId="{A4D4C8F5-C9A0-43A6-8F5D-F7B81F1E26DD}" srcOrd="0" destOrd="0" presId="urn:microsoft.com/office/officeart/2008/layout/HexagonCluster"/>
    <dgm:cxn modelId="{24F48B94-F680-4289-B696-2DF8BB4A6437}" type="presOf" srcId="{6BDA2C29-F361-4AC1-BD0E-2435F88E1156}" destId="{F2F48D4C-9005-432D-8889-1DF4B3EF7B9D}" srcOrd="0" destOrd="0" presId="urn:microsoft.com/office/officeart/2008/layout/HexagonCluster"/>
    <dgm:cxn modelId="{3EC2BDB5-CBA4-4C42-9592-69117C893EC5}" type="presOf" srcId="{3EEC24E0-6640-4C7B-B076-CDC201F70324}" destId="{DEF004CF-BF8E-4F21-B266-96ABE5D9A3C2}" srcOrd="0" destOrd="0" presId="urn:microsoft.com/office/officeart/2008/layout/HexagonCluster"/>
    <dgm:cxn modelId="{6AB6627F-6EE7-4E95-B1D7-561E72AC0C46}" type="presOf" srcId="{00145D25-C34D-46E9-9AB3-00588F8A6F58}" destId="{ECFB128A-87E2-4AF2-8511-82D49BADA0ED}" srcOrd="0" destOrd="0" presId="urn:microsoft.com/office/officeart/2008/layout/HexagonCluster"/>
    <dgm:cxn modelId="{9E8FC82F-6C73-4CBE-A593-FBD93BB84B62}" type="presOf" srcId="{9D823884-2DC1-4E87-929E-CD04C1B9E2DE}" destId="{5DE6CFA2-CCE8-4AB8-A043-031DA7AA0199}" srcOrd="0" destOrd="0" presId="urn:microsoft.com/office/officeart/2008/layout/HexagonCluster"/>
    <dgm:cxn modelId="{26262BA1-8348-41A5-9A92-1F54CC4F42F7}" type="presOf" srcId="{440466AD-D740-4BF3-8A52-490FC8F29DA9}" destId="{014A36D7-5A87-43B8-8AFD-003E0EF03681}" srcOrd="0" destOrd="0" presId="urn:microsoft.com/office/officeart/2008/layout/HexagonCluster"/>
    <dgm:cxn modelId="{8AD93770-856C-4A92-BB1D-E21DE0857F5F}" type="presOf" srcId="{F8FB84B5-029C-4AD9-B7CB-4715D4948CA4}" destId="{87C9213F-A11D-4EED-BB97-B879307373BB}" srcOrd="0" destOrd="0" presId="urn:microsoft.com/office/officeart/2008/layout/HexagonCluster"/>
    <dgm:cxn modelId="{76049345-039D-419E-B7CF-4C02D29B4587}" srcId="{48431D7F-45D2-4587-9CDC-FF9EA4E9EE54}" destId="{6BDA2C29-F361-4AC1-BD0E-2435F88E1156}" srcOrd="9" destOrd="0" parTransId="{4FB1C189-903C-4B75-B24D-1FB10CCD1251}" sibTransId="{F8FB84B5-029C-4AD9-B7CB-4715D4948CA4}"/>
    <dgm:cxn modelId="{9E06B2E6-F29F-4FB9-BF60-C9933517E7D4}" type="presOf" srcId="{3DDE7603-4E3D-40D6-8C0D-3E0D589220AA}" destId="{746EDF67-D52E-48B0-B07C-9ABDBCE7ABCF}" srcOrd="0" destOrd="0" presId="urn:microsoft.com/office/officeart/2008/layout/HexagonCluster"/>
    <dgm:cxn modelId="{01BE33E8-80F3-4743-8C05-38C16F476ACF}" type="presOf" srcId="{707E78A6-D26D-48A7-9006-FF1260FAD545}" destId="{21426DED-27AA-4408-AAFE-133418C65CC4}" srcOrd="0" destOrd="0" presId="urn:microsoft.com/office/officeart/2008/layout/HexagonCluster"/>
    <dgm:cxn modelId="{20FD1AA0-6335-4E63-8404-257B55E37FEE}" type="presOf" srcId="{74DC472A-6511-4B09-B3ED-E4834790336B}" destId="{99BAC1E2-297E-47AD-9079-F4ACBEB7041F}" srcOrd="0" destOrd="0" presId="urn:microsoft.com/office/officeart/2008/layout/HexagonCluster"/>
    <dgm:cxn modelId="{60C4D60B-68A3-49E6-B867-D1C45B902C89}" srcId="{48431D7F-45D2-4587-9CDC-FF9EA4E9EE54}" destId="{74DC472A-6511-4B09-B3ED-E4834790336B}" srcOrd="11" destOrd="0" parTransId="{441815A7-B76B-4C04-BA39-6F9FD2EBBBBB}" sibTransId="{7C442ADF-B4CA-46D8-BF86-F8603F2282FA}"/>
    <dgm:cxn modelId="{1ACB41AC-336F-4F13-BC4D-0FE32D00CB98}" type="presOf" srcId="{7C442ADF-B4CA-46D8-BF86-F8603F2282FA}" destId="{C9DDD1BA-4A40-4EC9-8FDA-9A6CEB0EB319}" srcOrd="0" destOrd="0" presId="urn:microsoft.com/office/officeart/2008/layout/HexagonCluster"/>
    <dgm:cxn modelId="{7F291119-F23A-430B-8B6A-54083CB76E9A}" type="presOf" srcId="{DA3096DB-3450-4E8D-B709-8A4BD5D07616}" destId="{2DBB4306-3844-4F5F-BBFD-F0CDE81E2224}" srcOrd="0" destOrd="0" presId="urn:microsoft.com/office/officeart/2008/layout/HexagonCluster"/>
    <dgm:cxn modelId="{A7A7C4B2-5222-49CC-BB5C-8599942DC211}" srcId="{48431D7F-45D2-4587-9CDC-FF9EA4E9EE54}" destId="{CDF3DEC1-EAD2-43DE-9D5F-65BE15052EB4}" srcOrd="4" destOrd="0" parTransId="{453C7A03-82C1-4A5F-BA70-58ADFC5C48E9}" sibTransId="{067D7B04-5ACC-459F-BE5B-20736B85FB7D}"/>
    <dgm:cxn modelId="{34D7A71E-6A7F-4B76-9742-22A97ACA8693}" type="presParOf" srcId="{0386B018-DBE7-43BD-89C6-AB16DCCB6293}" destId="{2D3018FD-249A-4716-95E0-DE77B6718BF1}" srcOrd="0" destOrd="0" presId="urn:microsoft.com/office/officeart/2008/layout/HexagonCluster"/>
    <dgm:cxn modelId="{F0FDA703-1AA2-4429-920E-7B37D469724D}" type="presParOf" srcId="{2D3018FD-249A-4716-95E0-DE77B6718BF1}" destId="{2DBB4306-3844-4F5F-BBFD-F0CDE81E2224}" srcOrd="0" destOrd="0" presId="urn:microsoft.com/office/officeart/2008/layout/HexagonCluster"/>
    <dgm:cxn modelId="{3A5336CE-F13B-4637-9CC8-2FC58F5F236F}" type="presParOf" srcId="{0386B018-DBE7-43BD-89C6-AB16DCCB6293}" destId="{D0E794EA-C682-4230-AD48-E8B9C09B44C9}" srcOrd="1" destOrd="0" presId="urn:microsoft.com/office/officeart/2008/layout/HexagonCluster"/>
    <dgm:cxn modelId="{B3914586-7FA6-43CF-95A3-CA3DBF9EDC9B}" type="presParOf" srcId="{D0E794EA-C682-4230-AD48-E8B9C09B44C9}" destId="{D765FB18-378E-41CB-9BBA-CA26AE0CBAA4}" srcOrd="0" destOrd="0" presId="urn:microsoft.com/office/officeart/2008/layout/HexagonCluster"/>
    <dgm:cxn modelId="{16B08D12-7D73-45AC-AF69-BC0658CB7488}" type="presParOf" srcId="{0386B018-DBE7-43BD-89C6-AB16DCCB6293}" destId="{5BECCF34-303A-4C66-8466-49DB14DB967A}" srcOrd="2" destOrd="0" presId="urn:microsoft.com/office/officeart/2008/layout/HexagonCluster"/>
    <dgm:cxn modelId="{090BF8E9-E45E-4374-B43B-F33338B79C05}" type="presParOf" srcId="{5BECCF34-303A-4C66-8466-49DB14DB967A}" destId="{A86BC65D-E5B0-47BA-A94D-41E025441F06}" srcOrd="0" destOrd="0" presId="urn:microsoft.com/office/officeart/2008/layout/HexagonCluster"/>
    <dgm:cxn modelId="{77CB6341-5841-4527-B072-A798C0E32258}" type="presParOf" srcId="{0386B018-DBE7-43BD-89C6-AB16DCCB6293}" destId="{A0AE6C67-E7E6-4A22-8BA0-5EA584448E77}" srcOrd="3" destOrd="0" presId="urn:microsoft.com/office/officeart/2008/layout/HexagonCluster"/>
    <dgm:cxn modelId="{039F36C0-5C5B-4C5A-8EF6-395D30886237}" type="presParOf" srcId="{A0AE6C67-E7E6-4A22-8BA0-5EA584448E77}" destId="{24501FA6-E489-41CD-AC42-8166E9C433B4}" srcOrd="0" destOrd="0" presId="urn:microsoft.com/office/officeart/2008/layout/HexagonCluster"/>
    <dgm:cxn modelId="{9A21BAD9-475B-46C0-8FC3-1B040CC568F0}" type="presParOf" srcId="{0386B018-DBE7-43BD-89C6-AB16DCCB6293}" destId="{D200E318-B1F2-4701-B4EE-606F015BDA83}" srcOrd="4" destOrd="0" presId="urn:microsoft.com/office/officeart/2008/layout/HexagonCluster"/>
    <dgm:cxn modelId="{0D282687-0143-4397-AF94-1A46A8F00A57}" type="presParOf" srcId="{D200E318-B1F2-4701-B4EE-606F015BDA83}" destId="{DEF004CF-BF8E-4F21-B266-96ABE5D9A3C2}" srcOrd="0" destOrd="0" presId="urn:microsoft.com/office/officeart/2008/layout/HexagonCluster"/>
    <dgm:cxn modelId="{DDDCD920-1CCF-4E18-A504-2D27A8C426AA}" type="presParOf" srcId="{0386B018-DBE7-43BD-89C6-AB16DCCB6293}" destId="{F76FF506-F3D5-45F7-B079-EF51B34ED809}" srcOrd="5" destOrd="0" presId="urn:microsoft.com/office/officeart/2008/layout/HexagonCluster"/>
    <dgm:cxn modelId="{7EE91524-DE39-45C5-96F6-2997ECAA296B}" type="presParOf" srcId="{F76FF506-F3D5-45F7-B079-EF51B34ED809}" destId="{C90787B2-E81D-4F5B-8D4A-1B0768203AC3}" srcOrd="0" destOrd="0" presId="urn:microsoft.com/office/officeart/2008/layout/HexagonCluster"/>
    <dgm:cxn modelId="{D58FA6BD-002C-4325-B252-54DD037C434E}" type="presParOf" srcId="{0386B018-DBE7-43BD-89C6-AB16DCCB6293}" destId="{6333D65D-8856-4D66-B12A-F7158B63008F}" srcOrd="6" destOrd="0" presId="urn:microsoft.com/office/officeart/2008/layout/HexagonCluster"/>
    <dgm:cxn modelId="{41015367-BFC9-400C-9A71-8DBC0EDB3F94}" type="presParOf" srcId="{6333D65D-8856-4D66-B12A-F7158B63008F}" destId="{5FED7E80-19F3-4B94-B267-AAF42B1691C3}" srcOrd="0" destOrd="0" presId="urn:microsoft.com/office/officeart/2008/layout/HexagonCluster"/>
    <dgm:cxn modelId="{CD0BDAEB-934E-482A-99E8-2AE1B52DDDC4}" type="presParOf" srcId="{0386B018-DBE7-43BD-89C6-AB16DCCB6293}" destId="{0FC7A0E0-76A3-440C-828B-1C17FCB1C391}" srcOrd="7" destOrd="0" presId="urn:microsoft.com/office/officeart/2008/layout/HexagonCluster"/>
    <dgm:cxn modelId="{06949255-885D-4513-B6CC-64BB8506E725}" type="presParOf" srcId="{0FC7A0E0-76A3-440C-828B-1C17FCB1C391}" destId="{9AA02A96-1CB8-4144-B95B-EEF82F034CF6}" srcOrd="0" destOrd="0" presId="urn:microsoft.com/office/officeart/2008/layout/HexagonCluster"/>
    <dgm:cxn modelId="{41AD4975-CBB8-4FF2-9EA0-B12693161E99}" type="presParOf" srcId="{0386B018-DBE7-43BD-89C6-AB16DCCB6293}" destId="{DF003DEA-9B11-4CA8-A912-95FFAE47396C}" srcOrd="8" destOrd="0" presId="urn:microsoft.com/office/officeart/2008/layout/HexagonCluster"/>
    <dgm:cxn modelId="{9B691F11-972B-4B80-B07E-2B055C37A458}" type="presParOf" srcId="{DF003DEA-9B11-4CA8-A912-95FFAE47396C}" destId="{9BD4F5ED-259F-4F41-BFF1-CD01505C8D82}" srcOrd="0" destOrd="0" presId="urn:microsoft.com/office/officeart/2008/layout/HexagonCluster"/>
    <dgm:cxn modelId="{FF9B8031-CA98-43EB-A42B-ADAF25A0D266}" type="presParOf" srcId="{0386B018-DBE7-43BD-89C6-AB16DCCB6293}" destId="{53924B82-8193-45CD-887D-641C395105EF}" srcOrd="9" destOrd="0" presId="urn:microsoft.com/office/officeart/2008/layout/HexagonCluster"/>
    <dgm:cxn modelId="{37292E95-553B-4B97-9851-E95C54E3FB98}" type="presParOf" srcId="{53924B82-8193-45CD-887D-641C395105EF}" destId="{530CE784-42DF-4D10-9D61-724FAF239FD9}" srcOrd="0" destOrd="0" presId="urn:microsoft.com/office/officeart/2008/layout/HexagonCluster"/>
    <dgm:cxn modelId="{8525BBBB-7AEB-4007-9C12-A4A82392A42B}" type="presParOf" srcId="{0386B018-DBE7-43BD-89C6-AB16DCCB6293}" destId="{DF5D6A18-D7D6-4BED-895D-4C836BAA3575}" srcOrd="10" destOrd="0" presId="urn:microsoft.com/office/officeart/2008/layout/HexagonCluster"/>
    <dgm:cxn modelId="{848258CA-2EAC-4935-AD8B-06E84619CB66}" type="presParOf" srcId="{DF5D6A18-D7D6-4BED-895D-4C836BAA3575}" destId="{9CCDB366-BF3C-4232-B76B-0E04E59D2387}" srcOrd="0" destOrd="0" presId="urn:microsoft.com/office/officeart/2008/layout/HexagonCluster"/>
    <dgm:cxn modelId="{B37C8C5D-A6DA-48C4-8F08-1340E7081015}" type="presParOf" srcId="{0386B018-DBE7-43BD-89C6-AB16DCCB6293}" destId="{E63A09F4-9A07-4637-8D2D-64D69F7C2211}" srcOrd="11" destOrd="0" presId="urn:microsoft.com/office/officeart/2008/layout/HexagonCluster"/>
    <dgm:cxn modelId="{ED6E950E-B8F6-4648-9139-6F748C87A470}" type="presParOf" srcId="{E63A09F4-9A07-4637-8D2D-64D69F7C2211}" destId="{176A2346-38D8-4042-9C85-7C80B5E09A47}" srcOrd="0" destOrd="0" presId="urn:microsoft.com/office/officeart/2008/layout/HexagonCluster"/>
    <dgm:cxn modelId="{AC4C09DC-AFD1-4125-AAC4-6424AEBC6DD4}" type="presParOf" srcId="{0386B018-DBE7-43BD-89C6-AB16DCCB6293}" destId="{54A4C4AA-327D-4788-8AA9-468A0EFAAFFF}" srcOrd="12" destOrd="0" presId="urn:microsoft.com/office/officeart/2008/layout/HexagonCluster"/>
    <dgm:cxn modelId="{69BDF163-A70D-45C1-ABC1-A00FF3094ADA}" type="presParOf" srcId="{54A4C4AA-327D-4788-8AA9-468A0EFAAFFF}" destId="{5DE6CFA2-CCE8-4AB8-A043-031DA7AA0199}" srcOrd="0" destOrd="0" presId="urn:microsoft.com/office/officeart/2008/layout/HexagonCluster"/>
    <dgm:cxn modelId="{BCD74537-FC87-40B0-96BE-A7250BF9EECF}" type="presParOf" srcId="{0386B018-DBE7-43BD-89C6-AB16DCCB6293}" destId="{56104D29-A2C4-4D40-B224-6315C0669A4F}" srcOrd="13" destOrd="0" presId="urn:microsoft.com/office/officeart/2008/layout/HexagonCluster"/>
    <dgm:cxn modelId="{742A1C99-9DFD-40DB-A147-2824E4B97031}" type="presParOf" srcId="{56104D29-A2C4-4D40-B224-6315C0669A4F}" destId="{B1844910-66E3-4FBB-97B0-8C96B57C4E16}" srcOrd="0" destOrd="0" presId="urn:microsoft.com/office/officeart/2008/layout/HexagonCluster"/>
    <dgm:cxn modelId="{D2E484B7-7C1A-43D3-A3E5-4A6224A13874}" type="presParOf" srcId="{0386B018-DBE7-43BD-89C6-AB16DCCB6293}" destId="{CD5AE9E2-F114-4D87-A93C-F47B90F00BEC}" srcOrd="14" destOrd="0" presId="urn:microsoft.com/office/officeart/2008/layout/HexagonCluster"/>
    <dgm:cxn modelId="{95F7D328-1696-4557-8BFC-0E9D68AE9245}" type="presParOf" srcId="{CD5AE9E2-F114-4D87-A93C-F47B90F00BEC}" destId="{21426DED-27AA-4408-AAFE-133418C65CC4}" srcOrd="0" destOrd="0" presId="urn:microsoft.com/office/officeart/2008/layout/HexagonCluster"/>
    <dgm:cxn modelId="{EE684855-EB0B-4A0E-B51D-5EF0D32DBC96}" type="presParOf" srcId="{0386B018-DBE7-43BD-89C6-AB16DCCB6293}" destId="{9DE3F306-7963-4387-883D-58B89E67C0A3}" srcOrd="15" destOrd="0" presId="urn:microsoft.com/office/officeart/2008/layout/HexagonCluster"/>
    <dgm:cxn modelId="{C7FE5DF9-5AD1-4BF5-B369-FF401D86FE46}" type="presParOf" srcId="{9DE3F306-7963-4387-883D-58B89E67C0A3}" destId="{2E64D9FF-56E2-4688-B30F-97123A5F9C2D}" srcOrd="0" destOrd="0" presId="urn:microsoft.com/office/officeart/2008/layout/HexagonCluster"/>
    <dgm:cxn modelId="{2FABCB02-B0F1-4D40-8FEB-3256B4AB76D8}" type="presParOf" srcId="{0386B018-DBE7-43BD-89C6-AB16DCCB6293}" destId="{DC58C731-8D36-407C-9461-A65644F8AD07}" srcOrd="16" destOrd="0" presId="urn:microsoft.com/office/officeart/2008/layout/HexagonCluster"/>
    <dgm:cxn modelId="{0FCD635B-16F9-4E66-8CA4-0F8971667823}" type="presParOf" srcId="{DC58C731-8D36-407C-9461-A65644F8AD07}" destId="{1E05BE02-315B-44EC-8EBE-FB24B9E40B1B}" srcOrd="0" destOrd="0" presId="urn:microsoft.com/office/officeart/2008/layout/HexagonCluster"/>
    <dgm:cxn modelId="{F4DB38C8-586D-4B43-9A93-2BA9ADB17A56}" type="presParOf" srcId="{0386B018-DBE7-43BD-89C6-AB16DCCB6293}" destId="{2CDFC1F9-1E36-496F-AC63-2988EEBBC9FB}" srcOrd="17" destOrd="0" presId="urn:microsoft.com/office/officeart/2008/layout/HexagonCluster"/>
    <dgm:cxn modelId="{D98F5A5B-3FA3-41BE-8531-65D4BCE0AEEF}" type="presParOf" srcId="{2CDFC1F9-1E36-496F-AC63-2988EEBBC9FB}" destId="{2E316283-2141-4EAA-BE3A-9619E5FEDC40}" srcOrd="0" destOrd="0" presId="urn:microsoft.com/office/officeart/2008/layout/HexagonCluster"/>
    <dgm:cxn modelId="{4593070B-2BFC-4CD0-86E8-B3F3CA407B60}" type="presParOf" srcId="{0386B018-DBE7-43BD-89C6-AB16DCCB6293}" destId="{6817AB3D-1CFD-4101-A093-74992445011D}" srcOrd="18" destOrd="0" presId="urn:microsoft.com/office/officeart/2008/layout/HexagonCluster"/>
    <dgm:cxn modelId="{4236559A-AA30-4033-B0DA-019FB9F31916}" type="presParOf" srcId="{6817AB3D-1CFD-4101-A093-74992445011D}" destId="{A4D4C8F5-C9A0-43A6-8F5D-F7B81F1E26DD}" srcOrd="0" destOrd="0" presId="urn:microsoft.com/office/officeart/2008/layout/HexagonCluster"/>
    <dgm:cxn modelId="{47534759-C583-45A3-A096-F42BA669413C}" type="presParOf" srcId="{0386B018-DBE7-43BD-89C6-AB16DCCB6293}" destId="{8BE4C272-A4D4-40EF-829B-D7F3BAE2F84F}" srcOrd="19" destOrd="0" presId="urn:microsoft.com/office/officeart/2008/layout/HexagonCluster"/>
    <dgm:cxn modelId="{DAAF0068-DBBA-48CC-A94F-D645A9BDDFC4}" type="presParOf" srcId="{8BE4C272-A4D4-40EF-829B-D7F3BAE2F84F}" destId="{D6817ADB-93AC-49E7-B9AF-6587F997D866}" srcOrd="0" destOrd="0" presId="urn:microsoft.com/office/officeart/2008/layout/HexagonCluster"/>
    <dgm:cxn modelId="{F7114FAC-A197-4F15-8A89-01EB2156AA29}" type="presParOf" srcId="{0386B018-DBE7-43BD-89C6-AB16DCCB6293}" destId="{AA6786EB-BE23-45E9-BF17-EA240D24F2B1}" srcOrd="20" destOrd="0" presId="urn:microsoft.com/office/officeart/2008/layout/HexagonCluster"/>
    <dgm:cxn modelId="{46A28E5A-F349-4C08-857C-CA5B9EBB7EE7}" type="presParOf" srcId="{AA6786EB-BE23-45E9-BF17-EA240D24F2B1}" destId="{ECFB128A-87E2-4AF2-8511-82D49BADA0ED}" srcOrd="0" destOrd="0" presId="urn:microsoft.com/office/officeart/2008/layout/HexagonCluster"/>
    <dgm:cxn modelId="{9AC9D869-A3A4-430E-9260-ACEEC02C3690}" type="presParOf" srcId="{0386B018-DBE7-43BD-89C6-AB16DCCB6293}" destId="{ECB3F13A-32F9-4060-8715-6E577EFD5CC3}" srcOrd="21" destOrd="0" presId="urn:microsoft.com/office/officeart/2008/layout/HexagonCluster"/>
    <dgm:cxn modelId="{EE59A204-CB56-448E-95CB-6B6BD43C4ADB}" type="presParOf" srcId="{ECB3F13A-32F9-4060-8715-6E577EFD5CC3}" destId="{452C2D99-76CA-49A0-A463-F0C3885BA2B0}" srcOrd="0" destOrd="0" presId="urn:microsoft.com/office/officeart/2008/layout/HexagonCluster"/>
    <dgm:cxn modelId="{CCDCFDF8-1355-4051-BF40-966EC17031E9}" type="presParOf" srcId="{0386B018-DBE7-43BD-89C6-AB16DCCB6293}" destId="{01428960-EC46-4B27-AF8A-61606108E4A0}" srcOrd="22" destOrd="0" presId="urn:microsoft.com/office/officeart/2008/layout/HexagonCluster"/>
    <dgm:cxn modelId="{36A56D55-4A98-4DC4-8479-B1FCB458CF7B}" type="presParOf" srcId="{01428960-EC46-4B27-AF8A-61606108E4A0}" destId="{746EDF67-D52E-48B0-B07C-9ABDBCE7ABCF}" srcOrd="0" destOrd="0" presId="urn:microsoft.com/office/officeart/2008/layout/HexagonCluster"/>
    <dgm:cxn modelId="{CDBCD662-414B-44AD-B0E4-5C1661FD3649}" type="presParOf" srcId="{0386B018-DBE7-43BD-89C6-AB16DCCB6293}" destId="{45213315-4FE5-4EF6-80FA-EB9CB8EB4BC6}" srcOrd="23" destOrd="0" presId="urn:microsoft.com/office/officeart/2008/layout/HexagonCluster"/>
    <dgm:cxn modelId="{53CDD077-3517-47D1-ADA3-A4616DD462E6}" type="presParOf" srcId="{45213315-4FE5-4EF6-80FA-EB9CB8EB4BC6}" destId="{6B5EEA11-D36A-4E18-8836-2CD6C17748B8}" srcOrd="0" destOrd="0" presId="urn:microsoft.com/office/officeart/2008/layout/HexagonCluster"/>
    <dgm:cxn modelId="{3A0877B1-723A-4398-8F67-1C5BC5F68014}" type="presParOf" srcId="{0386B018-DBE7-43BD-89C6-AB16DCCB6293}" destId="{CADEBAE1-F7F3-45E2-A6B2-002118C1D163}" srcOrd="24" destOrd="0" presId="urn:microsoft.com/office/officeart/2008/layout/HexagonCluster"/>
    <dgm:cxn modelId="{F071E40F-7918-4624-8D75-4BD856ED47F6}" type="presParOf" srcId="{CADEBAE1-F7F3-45E2-A6B2-002118C1D163}" destId="{919958C8-21F1-40DA-8C8E-76345B6BC976}" srcOrd="0" destOrd="0" presId="urn:microsoft.com/office/officeart/2008/layout/HexagonCluster"/>
    <dgm:cxn modelId="{C20C9E98-BCB6-471C-9A58-443B0135CAD7}" type="presParOf" srcId="{0386B018-DBE7-43BD-89C6-AB16DCCB6293}" destId="{5B9FA997-0A92-411F-A095-44734524E804}" srcOrd="25" destOrd="0" presId="urn:microsoft.com/office/officeart/2008/layout/HexagonCluster"/>
    <dgm:cxn modelId="{415AA8C6-FE23-413C-8F0A-43FCE4F04B49}" type="presParOf" srcId="{5B9FA997-0A92-411F-A095-44734524E804}" destId="{19265F3F-361B-4955-BF73-D14A27DE0C11}" srcOrd="0" destOrd="0" presId="urn:microsoft.com/office/officeart/2008/layout/HexagonCluster"/>
    <dgm:cxn modelId="{7CBC6A14-08A7-4E97-91FC-808E9AEEB2CA}" type="presParOf" srcId="{0386B018-DBE7-43BD-89C6-AB16DCCB6293}" destId="{F1FC6896-125D-45BD-AA77-92A792F5F04B}" srcOrd="26" destOrd="0" presId="urn:microsoft.com/office/officeart/2008/layout/HexagonCluster"/>
    <dgm:cxn modelId="{F21E558B-DCB9-462C-A996-7701A72982C1}" type="presParOf" srcId="{F1FC6896-125D-45BD-AA77-92A792F5F04B}" destId="{8CE53C55-4604-4419-BCAB-FFCA51480E43}" srcOrd="0" destOrd="0" presId="urn:microsoft.com/office/officeart/2008/layout/HexagonCluster"/>
    <dgm:cxn modelId="{58659705-D262-48D0-B867-47377B90A552}" type="presParOf" srcId="{0386B018-DBE7-43BD-89C6-AB16DCCB6293}" destId="{08ECAB90-5636-471A-9E32-54CEC89DED6B}" srcOrd="27" destOrd="0" presId="urn:microsoft.com/office/officeart/2008/layout/HexagonCluster"/>
    <dgm:cxn modelId="{163CBDD5-64DB-4540-8B8E-3EE5F5C3AA41}" type="presParOf" srcId="{08ECAB90-5636-471A-9E32-54CEC89DED6B}" destId="{A4DF9EB8-35C2-4945-A0C4-8490C1748C89}" srcOrd="0" destOrd="0" presId="urn:microsoft.com/office/officeart/2008/layout/HexagonCluster"/>
    <dgm:cxn modelId="{F4276415-F0F0-40D0-9A40-16885AD799F1}" type="presParOf" srcId="{0386B018-DBE7-43BD-89C6-AB16DCCB6293}" destId="{1B3CD826-D667-48CE-AE38-B91D9F7F817C}" srcOrd="28" destOrd="0" presId="urn:microsoft.com/office/officeart/2008/layout/HexagonCluster"/>
    <dgm:cxn modelId="{D970EA83-D2B4-4497-B7BF-9A69ABCEE663}" type="presParOf" srcId="{1B3CD826-D667-48CE-AE38-B91D9F7F817C}" destId="{3ACE455B-5880-4C3A-8B75-0D9469FE9FC7}" srcOrd="0" destOrd="0" presId="urn:microsoft.com/office/officeart/2008/layout/HexagonCluster"/>
    <dgm:cxn modelId="{CC145EE9-D69F-492F-854A-8F7B58DC9DFC}" type="presParOf" srcId="{0386B018-DBE7-43BD-89C6-AB16DCCB6293}" destId="{016D7DD5-D644-4B6B-A234-372CB664BC69}" srcOrd="29" destOrd="0" presId="urn:microsoft.com/office/officeart/2008/layout/HexagonCluster"/>
    <dgm:cxn modelId="{4B808D8E-D342-4568-B451-1F91C3BE8F58}" type="presParOf" srcId="{016D7DD5-D644-4B6B-A234-372CB664BC69}" destId="{6C939776-4F92-42D4-8C10-B9C85C0485C1}" srcOrd="0" destOrd="0" presId="urn:microsoft.com/office/officeart/2008/layout/HexagonCluster"/>
    <dgm:cxn modelId="{070783D1-425D-429F-B9BB-B25DC007E2E2}" type="presParOf" srcId="{0386B018-DBE7-43BD-89C6-AB16DCCB6293}" destId="{6E99E302-E36D-44F5-8B3D-9A28666D3F1D}" srcOrd="30" destOrd="0" presId="urn:microsoft.com/office/officeart/2008/layout/HexagonCluster"/>
    <dgm:cxn modelId="{ECCC648E-F81A-4C56-8463-CCE92D297A47}" type="presParOf" srcId="{6E99E302-E36D-44F5-8B3D-9A28666D3F1D}" destId="{086BF15A-3594-4E2A-A199-7ABC410393EE}" srcOrd="0" destOrd="0" presId="urn:microsoft.com/office/officeart/2008/layout/HexagonCluster"/>
    <dgm:cxn modelId="{34DB4A38-1F45-4DDB-809E-ED04DC0C2BD1}" type="presParOf" srcId="{0386B018-DBE7-43BD-89C6-AB16DCCB6293}" destId="{0FE488F8-71F3-48C9-B48E-C3E4BB3359AB}" srcOrd="31" destOrd="0" presId="urn:microsoft.com/office/officeart/2008/layout/HexagonCluster"/>
    <dgm:cxn modelId="{6B7C92EC-99EB-4B2B-8EA7-5CA6475246DD}" type="presParOf" srcId="{0FE488F8-71F3-48C9-B48E-C3E4BB3359AB}" destId="{B8559A5D-A02D-45FD-A3BF-90F629BEC5D8}" srcOrd="0" destOrd="0" presId="urn:microsoft.com/office/officeart/2008/layout/HexagonCluster"/>
    <dgm:cxn modelId="{1A034C6C-72BD-4238-81B7-143CDF7391AE}" type="presParOf" srcId="{0386B018-DBE7-43BD-89C6-AB16DCCB6293}" destId="{748020B4-45D5-4A79-BC63-18FD1601B05D}" srcOrd="32" destOrd="0" presId="urn:microsoft.com/office/officeart/2008/layout/HexagonCluster"/>
    <dgm:cxn modelId="{4BBB9D03-34F7-4A51-B538-768E187D8B72}" type="presParOf" srcId="{748020B4-45D5-4A79-BC63-18FD1601B05D}" destId="{6E4D9B2D-4181-4C5A-A84A-0320F2920898}" srcOrd="0" destOrd="0" presId="urn:microsoft.com/office/officeart/2008/layout/HexagonCluster"/>
    <dgm:cxn modelId="{B7CC9D5E-68F7-46E0-9C5B-88979B776615}" type="presParOf" srcId="{0386B018-DBE7-43BD-89C6-AB16DCCB6293}" destId="{5500EB8F-7108-4CB5-BABA-8245ADFA50C1}" srcOrd="33" destOrd="0" presId="urn:microsoft.com/office/officeart/2008/layout/HexagonCluster"/>
    <dgm:cxn modelId="{B17C49F4-22DA-4AA8-B7E4-332E21C86C85}" type="presParOf" srcId="{5500EB8F-7108-4CB5-BABA-8245ADFA50C1}" destId="{A6348BA9-41C8-4783-BA01-E1A3F61C032B}" srcOrd="0" destOrd="0" presId="urn:microsoft.com/office/officeart/2008/layout/HexagonCluster"/>
    <dgm:cxn modelId="{BD44EA2B-363C-4DD8-ADF8-700E41D75D82}" type="presParOf" srcId="{0386B018-DBE7-43BD-89C6-AB16DCCB6293}" destId="{3F622F6C-5CE9-4CDE-9293-5583B0438065}" srcOrd="34" destOrd="0" presId="urn:microsoft.com/office/officeart/2008/layout/HexagonCluster"/>
    <dgm:cxn modelId="{E6BA5A7F-FF2C-4C51-A904-1A23E6C66A58}" type="presParOf" srcId="{3F622F6C-5CE9-4CDE-9293-5583B0438065}" destId="{014A36D7-5A87-43B8-8AFD-003E0EF03681}" srcOrd="0" destOrd="0" presId="urn:microsoft.com/office/officeart/2008/layout/HexagonCluster"/>
    <dgm:cxn modelId="{D63084C8-CE83-4F50-9A66-8B2BFAC332C4}" type="presParOf" srcId="{0386B018-DBE7-43BD-89C6-AB16DCCB6293}" destId="{F46CB148-2FC1-4219-97B8-C836F5F60772}" srcOrd="35" destOrd="0" presId="urn:microsoft.com/office/officeart/2008/layout/HexagonCluster"/>
    <dgm:cxn modelId="{FB6DDE36-591D-4258-8863-D698DD2DD834}" type="presParOf" srcId="{F46CB148-2FC1-4219-97B8-C836F5F60772}" destId="{C5354F32-3884-4316-926D-E080083B10FE}" srcOrd="0" destOrd="0" presId="urn:microsoft.com/office/officeart/2008/layout/HexagonCluster"/>
    <dgm:cxn modelId="{BAFC1EEC-5264-49D6-A4FC-0E92C233B75C}" type="presParOf" srcId="{0386B018-DBE7-43BD-89C6-AB16DCCB6293}" destId="{E205F25E-DA8B-4243-9CC9-41FC0B0F538E}" srcOrd="36" destOrd="0" presId="urn:microsoft.com/office/officeart/2008/layout/HexagonCluster"/>
    <dgm:cxn modelId="{E9AF62AC-5278-4093-BE61-CF30BC97B97A}" type="presParOf" srcId="{E205F25E-DA8B-4243-9CC9-41FC0B0F538E}" destId="{F2F48D4C-9005-432D-8889-1DF4B3EF7B9D}" srcOrd="0" destOrd="0" presId="urn:microsoft.com/office/officeart/2008/layout/HexagonCluster"/>
    <dgm:cxn modelId="{5D08504A-0A09-4735-A0B3-3ABACEA69B53}" type="presParOf" srcId="{0386B018-DBE7-43BD-89C6-AB16DCCB6293}" destId="{F2B87BD0-4512-4FC6-9CF1-B20667DC9625}" srcOrd="37" destOrd="0" presId="urn:microsoft.com/office/officeart/2008/layout/HexagonCluster"/>
    <dgm:cxn modelId="{B56D775B-BC0D-4F37-A769-BC82297EC4C6}" type="presParOf" srcId="{F2B87BD0-4512-4FC6-9CF1-B20667DC9625}" destId="{FBE2B366-1364-4250-AF7A-206DEC989FBE}" srcOrd="0" destOrd="0" presId="urn:microsoft.com/office/officeart/2008/layout/HexagonCluster"/>
    <dgm:cxn modelId="{EB6DEB87-35D0-45B7-A83A-F10FF2444E6C}" type="presParOf" srcId="{0386B018-DBE7-43BD-89C6-AB16DCCB6293}" destId="{D45BF97C-9439-428E-96F5-F0AE39B3AE97}" srcOrd="38" destOrd="0" presId="urn:microsoft.com/office/officeart/2008/layout/HexagonCluster"/>
    <dgm:cxn modelId="{978AE011-1FEE-465F-8143-E3B26A4FC310}" type="presParOf" srcId="{D45BF97C-9439-428E-96F5-F0AE39B3AE97}" destId="{87C9213F-A11D-4EED-BB97-B879307373BB}" srcOrd="0" destOrd="0" presId="urn:microsoft.com/office/officeart/2008/layout/HexagonCluster"/>
    <dgm:cxn modelId="{7AC3FBAA-95F2-4B7C-89D8-A969FD5DA11A}" type="presParOf" srcId="{0386B018-DBE7-43BD-89C6-AB16DCCB6293}" destId="{32153858-913A-4FEF-842C-D79DC62B0BC2}" srcOrd="39" destOrd="0" presId="urn:microsoft.com/office/officeart/2008/layout/HexagonCluster"/>
    <dgm:cxn modelId="{8C9F4AF3-8AC0-4C1C-A154-2A405629B8FE}" type="presParOf" srcId="{32153858-913A-4FEF-842C-D79DC62B0BC2}" destId="{25EDBE55-F211-48AF-8BC9-DD45DABC0D00}" srcOrd="0" destOrd="0" presId="urn:microsoft.com/office/officeart/2008/layout/HexagonCluster"/>
    <dgm:cxn modelId="{43915A90-B681-410D-B0B0-01D9E1515D01}" type="presParOf" srcId="{0386B018-DBE7-43BD-89C6-AB16DCCB6293}" destId="{140E34AB-5A3C-40F5-A505-6638A852DD1D}" srcOrd="40" destOrd="0" presId="urn:microsoft.com/office/officeart/2008/layout/HexagonCluster"/>
    <dgm:cxn modelId="{7A4B447F-2DAB-42E4-843A-CEAB71FA8E86}" type="presParOf" srcId="{140E34AB-5A3C-40F5-A505-6638A852DD1D}" destId="{E50A4FFC-BCD3-4F49-B191-1FEFCA0BEF0C}" srcOrd="0" destOrd="0" presId="urn:microsoft.com/office/officeart/2008/layout/HexagonCluster"/>
    <dgm:cxn modelId="{C07512D1-369E-490C-B890-1C01BD0EE28E}" type="presParOf" srcId="{0386B018-DBE7-43BD-89C6-AB16DCCB6293}" destId="{BE25C3F6-0142-4EAA-9AA3-9493ECC79D08}" srcOrd="41" destOrd="0" presId="urn:microsoft.com/office/officeart/2008/layout/HexagonCluster"/>
    <dgm:cxn modelId="{FEE3ECD2-738F-439A-87F1-DA7525111E7E}" type="presParOf" srcId="{BE25C3F6-0142-4EAA-9AA3-9493ECC79D08}" destId="{1B0FAAEE-6BCE-4FDD-B1F3-0015297FB4DC}" srcOrd="0" destOrd="0" presId="urn:microsoft.com/office/officeart/2008/layout/HexagonCluster"/>
    <dgm:cxn modelId="{F1BD4D6E-986D-41E6-8C57-390877AD93C5}" type="presParOf" srcId="{0386B018-DBE7-43BD-89C6-AB16DCCB6293}" destId="{F49FD115-C8D9-4A06-A7D5-578FEEE8CC12}" srcOrd="42" destOrd="0" presId="urn:microsoft.com/office/officeart/2008/layout/HexagonCluster"/>
    <dgm:cxn modelId="{93187220-9008-4144-8068-F223862A2387}" type="presParOf" srcId="{F49FD115-C8D9-4A06-A7D5-578FEEE8CC12}" destId="{C5B27571-C070-4288-8838-DB1B9E8F7AE0}" srcOrd="0" destOrd="0" presId="urn:microsoft.com/office/officeart/2008/layout/HexagonCluster"/>
    <dgm:cxn modelId="{247A4EB4-9EFE-424D-93FD-546A185C6B57}" type="presParOf" srcId="{0386B018-DBE7-43BD-89C6-AB16DCCB6293}" destId="{095C17E5-2975-487A-B961-A09068AA646E}" srcOrd="43" destOrd="0" presId="urn:microsoft.com/office/officeart/2008/layout/HexagonCluster"/>
    <dgm:cxn modelId="{7F9CB856-64AC-41AC-BF23-24272C1CD028}" type="presParOf" srcId="{095C17E5-2975-487A-B961-A09068AA646E}" destId="{77821D4D-CCAE-4E73-8AC9-A92C83E550EC}" srcOrd="0" destOrd="0" presId="urn:microsoft.com/office/officeart/2008/layout/HexagonCluster"/>
    <dgm:cxn modelId="{4179652D-9B94-4A30-A860-127110EFE2C3}" type="presParOf" srcId="{0386B018-DBE7-43BD-89C6-AB16DCCB6293}" destId="{09539F27-7D13-4ED1-B302-6C03BB5507CE}" srcOrd="44" destOrd="0" presId="urn:microsoft.com/office/officeart/2008/layout/HexagonCluster"/>
    <dgm:cxn modelId="{B01EA2E7-27DB-4FB5-977F-683E5AB6B564}" type="presParOf" srcId="{09539F27-7D13-4ED1-B302-6C03BB5507CE}" destId="{99BAC1E2-297E-47AD-9079-F4ACBEB7041F}" srcOrd="0" destOrd="0" presId="urn:microsoft.com/office/officeart/2008/layout/HexagonCluster"/>
    <dgm:cxn modelId="{9695C50E-3796-49CF-BB8F-5B2D3CE3C428}" type="presParOf" srcId="{0386B018-DBE7-43BD-89C6-AB16DCCB6293}" destId="{B3A2E6C1-00B5-4BDB-9C34-2ACD4D20E247}" srcOrd="45" destOrd="0" presId="urn:microsoft.com/office/officeart/2008/layout/HexagonCluster"/>
    <dgm:cxn modelId="{2A79E1B2-4ED0-48AA-9AA0-FD4B7CE4C3F8}" type="presParOf" srcId="{B3A2E6C1-00B5-4BDB-9C34-2ACD4D20E247}" destId="{31586927-0D6B-4A86-A659-83E839C879E6}" srcOrd="0" destOrd="0" presId="urn:microsoft.com/office/officeart/2008/layout/HexagonCluster"/>
    <dgm:cxn modelId="{1161B879-447B-46A4-916E-CEAC5D253DA3}" type="presParOf" srcId="{0386B018-DBE7-43BD-89C6-AB16DCCB6293}" destId="{0B02B61B-6E57-410B-A58C-AE51FA909C48}" srcOrd="46" destOrd="0" presId="urn:microsoft.com/office/officeart/2008/layout/HexagonCluster"/>
    <dgm:cxn modelId="{DC3FDB4D-E517-4117-8823-2830AF8E455D}" type="presParOf" srcId="{0B02B61B-6E57-410B-A58C-AE51FA909C48}" destId="{C9DDD1BA-4A40-4EC9-8FDA-9A6CEB0EB319}" srcOrd="0" destOrd="0" presId="urn:microsoft.com/office/officeart/2008/layout/HexagonCluster"/>
    <dgm:cxn modelId="{2130DA52-8E4D-4019-B162-F6EB54D7ABA4}" type="presParOf" srcId="{0386B018-DBE7-43BD-89C6-AB16DCCB6293}" destId="{EE6B584A-B5F5-4958-8BCF-D694FB3CE6FA}" srcOrd="47" destOrd="0" presId="urn:microsoft.com/office/officeart/2008/layout/HexagonCluster"/>
    <dgm:cxn modelId="{1CED3E43-E7A9-4463-9D8D-1F7E94F3E7E0}" type="presParOf" srcId="{EE6B584A-B5F5-4958-8BCF-D694FB3CE6FA}" destId="{C95764AB-7459-4DFA-A865-84E6AED73070}" srcOrd="0" destOrd="0" presId="urn:microsoft.com/office/officeart/2008/layout/Hexagon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9B3774-F1F9-4512-80C9-358D999B37C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0D94E27-AD7D-42B0-88FC-2E9A27611C67}">
      <dgm:prSet phldrT="[Testo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58000"/>
          </a:schemeClr>
        </a:solidFill>
        <a:ln/>
      </dgm:spPr>
      <dgm:t>
        <a:bodyPr/>
        <a:lstStyle/>
        <a:p>
          <a:r>
            <a:rPr lang="en-US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Extension of the LAR.js and LAR-DEMO.js projects with convex cells</a:t>
          </a:r>
          <a:endParaRPr lang="it-IT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BE3333-11D3-45E6-AB47-5F94DF785E3A}" type="parTrans" cxnId="{2D2062D4-9C1C-47CB-9844-B2549AB8B9F8}">
      <dgm:prSet/>
      <dgm:spPr/>
      <dgm:t>
        <a:bodyPr/>
        <a:lstStyle/>
        <a:p>
          <a:endParaRPr lang="it-IT"/>
        </a:p>
      </dgm:t>
    </dgm:pt>
    <dgm:pt modelId="{BA0D47B0-856A-4B8B-B13A-8B41135F3583}" type="sibTrans" cxnId="{2D2062D4-9C1C-47CB-9844-B2549AB8B9F8}">
      <dgm:prSet/>
      <dgm:spPr/>
      <dgm:t>
        <a:bodyPr/>
        <a:lstStyle/>
        <a:p>
          <a:endParaRPr lang="it-IT"/>
        </a:p>
      </dgm:t>
    </dgm:pt>
    <dgm:pt modelId="{63515377-5821-4ABE-AAC1-CE218A583635}">
      <dgm:prSet phldrT="[Testo]" custT="1"/>
      <dgm:spPr/>
      <dgm:t>
        <a:bodyPr/>
        <a:lstStyle/>
        <a:p>
          <a:r>
            <a:rPr lang="en-US" sz="2000" dirty="0" smtClean="0"/>
            <a:t>Extension of </a:t>
          </a:r>
          <a:r>
            <a:rPr lang="en-US" sz="2000" b="1" i="1" dirty="0" smtClean="0"/>
            <a:t>LAR.js</a:t>
          </a:r>
          <a:r>
            <a:rPr lang="en-US" sz="2000" dirty="0" smtClean="0"/>
            <a:t> and </a:t>
          </a:r>
          <a:r>
            <a:rPr lang="en-US" sz="2000" b="1" i="1" dirty="0" smtClean="0"/>
            <a:t>LAR-DEMO.js</a:t>
          </a:r>
          <a:r>
            <a:rPr lang="en-US" sz="2000" dirty="0" smtClean="0"/>
            <a:t> to use sparse matrix and the introduction of the </a:t>
          </a:r>
          <a:r>
            <a:rPr lang="en-US" sz="2000" dirty="0" err="1" smtClean="0"/>
            <a:t>cartesian</a:t>
          </a:r>
          <a:r>
            <a:rPr lang="en-US" sz="2000" dirty="0" smtClean="0"/>
            <a:t> product of </a:t>
          </a:r>
          <a:r>
            <a:rPr lang="en-US" sz="2000" dirty="0" err="1" smtClean="0"/>
            <a:t>simplicial</a:t>
          </a:r>
          <a:r>
            <a:rPr lang="en-US" sz="2000" dirty="0" smtClean="0"/>
            <a:t> complexes like in </a:t>
          </a:r>
          <a:r>
            <a:rPr lang="en-US" sz="2000" b="1" i="1" dirty="0" smtClean="0"/>
            <a:t>LAR.py</a:t>
          </a:r>
          <a:endParaRPr lang="it-IT" sz="2000" b="1" i="1" dirty="0"/>
        </a:p>
      </dgm:t>
    </dgm:pt>
    <dgm:pt modelId="{10B83684-676F-4814-B2E0-410A6EB55356}" type="parTrans" cxnId="{E7C29901-C00A-41B3-9DF3-D399CF5F5A3A}">
      <dgm:prSet/>
      <dgm:spPr/>
      <dgm:t>
        <a:bodyPr/>
        <a:lstStyle/>
        <a:p>
          <a:endParaRPr lang="it-IT"/>
        </a:p>
      </dgm:t>
    </dgm:pt>
    <dgm:pt modelId="{D85E9831-8B6D-4C2C-B5C7-DE7AC2F3B156}" type="sibTrans" cxnId="{E7C29901-C00A-41B3-9DF3-D399CF5F5A3A}">
      <dgm:prSet/>
      <dgm:spPr/>
      <dgm:t>
        <a:bodyPr/>
        <a:lstStyle/>
        <a:p>
          <a:endParaRPr lang="it-IT"/>
        </a:p>
      </dgm:t>
    </dgm:pt>
    <dgm:pt modelId="{83A59652-CBF1-4DBE-90F9-CF4B056E0D8D}">
      <dgm:prSet phldrT="[Testo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58000"/>
          </a:schemeClr>
        </a:solidFill>
        <a:ln/>
      </dgm:spPr>
      <dgm:t>
        <a:bodyPr/>
        <a:lstStyle/>
        <a:p>
          <a:r>
            <a:rPr lang="en-US" sz="2000" b="1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of the matrix computation web-service</a:t>
          </a:r>
          <a:endParaRPr lang="it-IT" sz="2000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17CAD1-E8B0-4B0C-B3EF-6AF0BFD09371}" type="parTrans" cxnId="{5A0500BC-7B12-469F-9F1B-0898DC92ED8E}">
      <dgm:prSet/>
      <dgm:spPr/>
      <dgm:t>
        <a:bodyPr/>
        <a:lstStyle/>
        <a:p>
          <a:endParaRPr lang="it-IT"/>
        </a:p>
      </dgm:t>
    </dgm:pt>
    <dgm:pt modelId="{EB95E786-87AC-4C10-9AE9-EBCD6707BC3B}" type="sibTrans" cxnId="{5A0500BC-7B12-469F-9F1B-0898DC92ED8E}">
      <dgm:prSet/>
      <dgm:spPr/>
      <dgm:t>
        <a:bodyPr/>
        <a:lstStyle/>
        <a:p>
          <a:endParaRPr lang="it-IT"/>
        </a:p>
      </dgm:t>
    </dgm:pt>
    <dgm:pt modelId="{2982EDA9-67C9-46F9-9338-4E76CFD6A6DC}">
      <dgm:prSet phldrT="[Testo]" custT="1"/>
      <dgm:spPr/>
      <dgm:t>
        <a:bodyPr/>
        <a:lstStyle/>
        <a:p>
          <a:r>
            <a:rPr lang="en-US" sz="2000" dirty="0" smtClean="0"/>
            <a:t>Study </a:t>
          </a:r>
          <a:r>
            <a:rPr lang="en-US" sz="2000" b="1" i="1" dirty="0" smtClean="0"/>
            <a:t>LAR.js</a:t>
          </a:r>
          <a:r>
            <a:rPr lang="en-US" sz="2000" dirty="0" smtClean="0"/>
            <a:t> and identification of matrix operations necessary</a:t>
          </a:r>
          <a:endParaRPr lang="it-IT" sz="2000" dirty="0"/>
        </a:p>
      </dgm:t>
    </dgm:pt>
    <dgm:pt modelId="{96A10C42-3BB0-441F-8140-8268ECBDB3D6}" type="parTrans" cxnId="{6F9973BE-F86A-4C01-B123-C834C37288A0}">
      <dgm:prSet/>
      <dgm:spPr/>
      <dgm:t>
        <a:bodyPr/>
        <a:lstStyle/>
        <a:p>
          <a:endParaRPr lang="it-IT"/>
        </a:p>
      </dgm:t>
    </dgm:pt>
    <dgm:pt modelId="{0C62AF80-A21F-4ACC-A6C6-C78273FFCFCB}" type="sibTrans" cxnId="{6F9973BE-F86A-4C01-B123-C834C37288A0}">
      <dgm:prSet/>
      <dgm:spPr/>
      <dgm:t>
        <a:bodyPr/>
        <a:lstStyle/>
        <a:p>
          <a:endParaRPr lang="it-IT"/>
        </a:p>
      </dgm:t>
    </dgm:pt>
    <dgm:pt modelId="{AB7362BF-CAD7-45E5-AE9D-319FCCFC3C6C}">
      <dgm:prSet phldrT="[Testo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58000"/>
          </a:schemeClr>
        </a:solidFill>
        <a:ln/>
      </dgm:spPr>
      <dgm:t>
        <a:bodyPr/>
        <a:lstStyle/>
        <a:p>
          <a:r>
            <a:rPr lang="en-US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of PDB visualization service</a:t>
          </a:r>
          <a:endParaRPr lang="it-IT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3630DF-58C9-4574-A279-42814E7AB7C3}" type="parTrans" cxnId="{618A9E5C-0803-4B30-9013-B689576F2954}">
      <dgm:prSet/>
      <dgm:spPr/>
      <dgm:t>
        <a:bodyPr/>
        <a:lstStyle/>
        <a:p>
          <a:endParaRPr lang="it-IT"/>
        </a:p>
      </dgm:t>
    </dgm:pt>
    <dgm:pt modelId="{8CB27495-53A9-465F-ADA8-D736C9E062E8}" type="sibTrans" cxnId="{618A9E5C-0803-4B30-9013-B689576F2954}">
      <dgm:prSet/>
      <dgm:spPr/>
      <dgm:t>
        <a:bodyPr/>
        <a:lstStyle/>
        <a:p>
          <a:endParaRPr lang="it-IT"/>
        </a:p>
      </dgm:t>
    </dgm:pt>
    <dgm:pt modelId="{95363433-3CA3-4D4A-ABBF-A7FBCF7AAE08}">
      <dgm:prSet phldrT="[Testo]" custT="1"/>
      <dgm:spPr/>
      <dgm:t>
        <a:bodyPr/>
        <a:lstStyle/>
        <a:p>
          <a:r>
            <a:rPr lang="en-US" sz="2000" dirty="0" smtClean="0"/>
            <a:t>Study </a:t>
          </a:r>
          <a:r>
            <a:rPr lang="en-US" sz="2000" b="1" i="1" dirty="0" err="1" smtClean="0"/>
            <a:t>webpdb</a:t>
          </a:r>
          <a:r>
            <a:rPr lang="en-US" sz="2000" dirty="0" smtClean="0"/>
            <a:t> and </a:t>
          </a:r>
          <a:r>
            <a:rPr lang="en-US" sz="2000" b="1" i="1" dirty="0" err="1" smtClean="0"/>
            <a:t>webmol</a:t>
          </a:r>
          <a:r>
            <a:rPr lang="en-US" sz="2000" dirty="0" smtClean="0"/>
            <a:t> projects</a:t>
          </a:r>
          <a:endParaRPr lang="it-IT" sz="2000" b="1" i="1" dirty="0"/>
        </a:p>
      </dgm:t>
    </dgm:pt>
    <dgm:pt modelId="{FA712D8B-DDF2-47AD-943C-CE7DF6C37EA0}" type="parTrans" cxnId="{B5848B03-60BB-4F9D-8AF3-2D0FF78FC473}">
      <dgm:prSet/>
      <dgm:spPr/>
      <dgm:t>
        <a:bodyPr/>
        <a:lstStyle/>
        <a:p>
          <a:endParaRPr lang="it-IT"/>
        </a:p>
      </dgm:t>
    </dgm:pt>
    <dgm:pt modelId="{E1012A31-B620-489E-81C3-130C1D1C35BA}" type="sibTrans" cxnId="{B5848B03-60BB-4F9D-8AF3-2D0FF78FC473}">
      <dgm:prSet/>
      <dgm:spPr/>
      <dgm:t>
        <a:bodyPr/>
        <a:lstStyle/>
        <a:p>
          <a:endParaRPr lang="it-IT"/>
        </a:p>
      </dgm:t>
    </dgm:pt>
    <dgm:pt modelId="{6AFF3390-77CC-408F-B498-BCACC34C7C17}">
      <dgm:prSet custT="1"/>
      <dgm:spPr/>
      <dgm:t>
        <a:bodyPr/>
        <a:lstStyle/>
        <a:p>
          <a:r>
            <a:rPr lang="en-US" sz="2000" dirty="0" smtClean="0"/>
            <a:t>Implementation of the control of the application to run on the web server (</a:t>
          </a:r>
          <a:r>
            <a:rPr lang="en-US" sz="2000" b="1" i="1" dirty="0" smtClean="0"/>
            <a:t>rest</a:t>
          </a:r>
          <a:r>
            <a:rPr lang="en-US" sz="2000" dirty="0" smtClean="0"/>
            <a:t> + </a:t>
          </a:r>
          <a:r>
            <a:rPr lang="en-US" sz="2000" b="1" i="1" dirty="0" smtClean="0"/>
            <a:t>JSON</a:t>
          </a:r>
          <a:r>
            <a:rPr lang="en-US" sz="2000" dirty="0" smtClean="0"/>
            <a:t>)</a:t>
          </a:r>
          <a:endParaRPr lang="it-IT" sz="2000" dirty="0" smtClean="0"/>
        </a:p>
      </dgm:t>
    </dgm:pt>
    <dgm:pt modelId="{C22FFB1C-C4BF-4620-8E2B-F10247710942}" type="parTrans" cxnId="{7758E0FA-FC0D-40F1-9766-BCC4B99BA65B}">
      <dgm:prSet/>
      <dgm:spPr/>
      <dgm:t>
        <a:bodyPr/>
        <a:lstStyle/>
        <a:p>
          <a:endParaRPr lang="it-IT"/>
        </a:p>
      </dgm:t>
    </dgm:pt>
    <dgm:pt modelId="{0B2D327B-5AE4-4966-851B-E9C6F4A5F35C}" type="sibTrans" cxnId="{7758E0FA-FC0D-40F1-9766-BCC4B99BA65B}">
      <dgm:prSet/>
      <dgm:spPr/>
      <dgm:t>
        <a:bodyPr/>
        <a:lstStyle/>
        <a:p>
          <a:endParaRPr lang="it-IT"/>
        </a:p>
      </dgm:t>
    </dgm:pt>
    <dgm:pt modelId="{C8990B4C-F108-44C3-8CCA-AB8A245AE25E}">
      <dgm:prSet phldrT="[Testo]" custT="1"/>
      <dgm:spPr/>
      <dgm:t>
        <a:bodyPr/>
        <a:lstStyle/>
        <a:p>
          <a:endParaRPr lang="it-IT" sz="2000" dirty="0"/>
        </a:p>
      </dgm:t>
    </dgm:pt>
    <dgm:pt modelId="{52A192B2-D2B5-480E-8880-F6811BF6E636}" type="parTrans" cxnId="{B4A256A3-9E0E-4738-8FEA-B4E2F460697B}">
      <dgm:prSet/>
      <dgm:spPr/>
      <dgm:t>
        <a:bodyPr/>
        <a:lstStyle/>
        <a:p>
          <a:endParaRPr lang="it-IT"/>
        </a:p>
      </dgm:t>
    </dgm:pt>
    <dgm:pt modelId="{1300C39F-2880-4A6F-BBC3-DB04D2903A40}" type="sibTrans" cxnId="{B4A256A3-9E0E-4738-8FEA-B4E2F460697B}">
      <dgm:prSet/>
      <dgm:spPr/>
      <dgm:t>
        <a:bodyPr/>
        <a:lstStyle/>
        <a:p>
          <a:endParaRPr lang="it-IT"/>
        </a:p>
      </dgm:t>
    </dgm:pt>
    <dgm:pt modelId="{DADA02D0-3D4F-424F-BD5F-3EFB12D76E27}">
      <dgm:prSet custT="1"/>
      <dgm:spPr/>
      <dgm:t>
        <a:bodyPr/>
        <a:lstStyle/>
        <a:p>
          <a:endParaRPr lang="it-IT" sz="2000" dirty="0" smtClean="0"/>
        </a:p>
      </dgm:t>
    </dgm:pt>
    <dgm:pt modelId="{AEE8DF6D-BCBF-4B2D-A3B5-258A1AE6D26A}" type="parTrans" cxnId="{42E33E5D-F534-4BB3-9067-0E3FFD3BED76}">
      <dgm:prSet/>
      <dgm:spPr/>
      <dgm:t>
        <a:bodyPr/>
        <a:lstStyle/>
        <a:p>
          <a:endParaRPr lang="it-IT"/>
        </a:p>
      </dgm:t>
    </dgm:pt>
    <dgm:pt modelId="{24EBA26D-FAFE-4BAF-A787-65B3AEA333E3}" type="sibTrans" cxnId="{42E33E5D-F534-4BB3-9067-0E3FFD3BED76}">
      <dgm:prSet/>
      <dgm:spPr/>
      <dgm:t>
        <a:bodyPr/>
        <a:lstStyle/>
        <a:p>
          <a:endParaRPr lang="it-IT"/>
        </a:p>
      </dgm:t>
    </dgm:pt>
    <dgm:pt modelId="{8F22B1BF-D3A1-4598-AD7A-774A3F15458F}">
      <dgm:prSet custT="1"/>
      <dgm:spPr/>
      <dgm:t>
        <a:bodyPr/>
        <a:lstStyle/>
        <a:p>
          <a:r>
            <a:rPr lang="en-US" sz="2000" dirty="0" smtClean="0"/>
            <a:t>Technological interventions for the realization of the connection between the two projects</a:t>
          </a:r>
          <a:endParaRPr lang="it-IT" sz="2000" dirty="0" smtClean="0"/>
        </a:p>
      </dgm:t>
    </dgm:pt>
    <dgm:pt modelId="{AD27130B-52B6-4859-82CB-D4F95B5ADE53}" type="parTrans" cxnId="{033B6B2F-1B44-46D6-B925-6222C66F2668}">
      <dgm:prSet/>
      <dgm:spPr/>
      <dgm:t>
        <a:bodyPr/>
        <a:lstStyle/>
        <a:p>
          <a:endParaRPr lang="it-IT"/>
        </a:p>
      </dgm:t>
    </dgm:pt>
    <dgm:pt modelId="{6B2041EC-DAE1-4231-A2D7-E29C0BEB1831}" type="sibTrans" cxnId="{033B6B2F-1B44-46D6-B925-6222C66F2668}">
      <dgm:prSet/>
      <dgm:spPr/>
      <dgm:t>
        <a:bodyPr/>
        <a:lstStyle/>
        <a:p>
          <a:endParaRPr lang="it-IT"/>
        </a:p>
      </dgm:t>
    </dgm:pt>
    <dgm:pt modelId="{6A39FA1E-0694-4556-83F2-B79DE73801EB}">
      <dgm:prSet custT="1"/>
      <dgm:spPr/>
      <dgm:t>
        <a:bodyPr/>
        <a:lstStyle/>
        <a:p>
          <a:r>
            <a:rPr lang="en-US" sz="2000" dirty="0" smtClean="0"/>
            <a:t>Creating a unique project that includes both</a:t>
          </a:r>
          <a:endParaRPr lang="it-IT" sz="2000" dirty="0" smtClean="0"/>
        </a:p>
      </dgm:t>
    </dgm:pt>
    <dgm:pt modelId="{2EE14687-4181-4AAA-AA05-7E79F80B2404}" type="parTrans" cxnId="{E61FF355-A7DB-4A07-868F-264A84462D25}">
      <dgm:prSet/>
      <dgm:spPr/>
      <dgm:t>
        <a:bodyPr/>
        <a:lstStyle/>
        <a:p>
          <a:endParaRPr lang="it-IT"/>
        </a:p>
      </dgm:t>
    </dgm:pt>
    <dgm:pt modelId="{7FE78C34-776C-49B4-90DF-E5548B6D2E7D}" type="sibTrans" cxnId="{E61FF355-A7DB-4A07-868F-264A84462D25}">
      <dgm:prSet/>
      <dgm:spPr/>
      <dgm:t>
        <a:bodyPr/>
        <a:lstStyle/>
        <a:p>
          <a:endParaRPr lang="it-IT"/>
        </a:p>
      </dgm:t>
    </dgm:pt>
    <dgm:pt modelId="{9B1D69FE-C291-4291-AFBF-66C0AC1DB352}">
      <dgm:prSet custT="1"/>
      <dgm:spPr/>
      <dgm:t>
        <a:bodyPr/>
        <a:lstStyle/>
        <a:p>
          <a:r>
            <a:rPr lang="en-US" sz="2000" dirty="0" smtClean="0"/>
            <a:t>Make available the web service for computation of matrices.</a:t>
          </a:r>
          <a:endParaRPr lang="it-IT" sz="2000" dirty="0" smtClean="0"/>
        </a:p>
      </dgm:t>
    </dgm:pt>
    <dgm:pt modelId="{C1EE0251-70B1-4A9D-9F35-EA698D903D29}" type="parTrans" cxnId="{5B3F82C4-88CE-4692-9773-1264D30BA276}">
      <dgm:prSet/>
      <dgm:spPr/>
      <dgm:t>
        <a:bodyPr/>
        <a:lstStyle/>
        <a:p>
          <a:endParaRPr lang="it-IT"/>
        </a:p>
      </dgm:t>
    </dgm:pt>
    <dgm:pt modelId="{BA2124E5-556F-49A1-9423-62D026AEA573}" type="sibTrans" cxnId="{5B3F82C4-88CE-4692-9773-1264D30BA276}">
      <dgm:prSet/>
      <dgm:spPr/>
      <dgm:t>
        <a:bodyPr/>
        <a:lstStyle/>
        <a:p>
          <a:endParaRPr lang="it-IT"/>
        </a:p>
      </dgm:t>
    </dgm:pt>
    <dgm:pt modelId="{7134BC67-04D7-409F-96F6-84F120BA5B47}">
      <dgm:prSet custT="1"/>
      <dgm:spPr/>
      <dgm:t>
        <a:bodyPr/>
        <a:lstStyle/>
        <a:p>
          <a:endParaRPr lang="it-IT" sz="2000" dirty="0" smtClean="0"/>
        </a:p>
      </dgm:t>
    </dgm:pt>
    <dgm:pt modelId="{8ED421F1-BBA6-4A2A-80E1-F095D7CB85B1}" type="parTrans" cxnId="{13459021-74BA-4992-B913-52E6777E791C}">
      <dgm:prSet/>
      <dgm:spPr/>
      <dgm:t>
        <a:bodyPr/>
        <a:lstStyle/>
        <a:p>
          <a:endParaRPr lang="it-IT"/>
        </a:p>
      </dgm:t>
    </dgm:pt>
    <dgm:pt modelId="{A982ACC6-1832-47A7-8054-6469AF596269}" type="sibTrans" cxnId="{13459021-74BA-4992-B913-52E6777E791C}">
      <dgm:prSet/>
      <dgm:spPr/>
      <dgm:t>
        <a:bodyPr/>
        <a:lstStyle/>
        <a:p>
          <a:endParaRPr lang="it-IT"/>
        </a:p>
      </dgm:t>
    </dgm:pt>
    <dgm:pt modelId="{90D81A7A-215B-48D0-A420-AEB4BFDD1966}" type="pres">
      <dgm:prSet presAssocID="{E29B3774-F1F9-4512-80C9-358D999B37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48DC75B-4E18-499C-AF44-04FCC841855D}" type="pres">
      <dgm:prSet presAssocID="{20D94E27-AD7D-42B0-88FC-2E9A27611C6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D28014-327C-47B9-ABD9-D4F909098B04}" type="pres">
      <dgm:prSet presAssocID="{20D94E27-AD7D-42B0-88FC-2E9A27611C6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3D35191-8EA0-4CAC-86C1-DF042068A669}" type="pres">
      <dgm:prSet presAssocID="{83A59652-CBF1-4DBE-90F9-CF4B056E0D8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418FFAB-8152-44C6-8821-C24780BBC549}" type="pres">
      <dgm:prSet presAssocID="{83A59652-CBF1-4DBE-90F9-CF4B056E0D8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04D8BF2-402D-487B-BFC6-78D021F81CD6}" type="pres">
      <dgm:prSet presAssocID="{AB7362BF-CAD7-45E5-AE9D-319FCCFC3C6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E2B8C49-4211-4257-A33D-D87C97B65D3F}" type="pres">
      <dgm:prSet presAssocID="{AB7362BF-CAD7-45E5-AE9D-319FCCFC3C6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33B6B2F-1B44-46D6-B925-6222C66F2668}" srcId="{AB7362BF-CAD7-45E5-AE9D-319FCCFC3C6C}" destId="{8F22B1BF-D3A1-4598-AD7A-774A3F15458F}" srcOrd="1" destOrd="0" parTransId="{AD27130B-52B6-4859-82CB-D4F95B5ADE53}" sibTransId="{6B2041EC-DAE1-4231-A2D7-E29C0BEB1831}"/>
    <dgm:cxn modelId="{5A0500BC-7B12-469F-9F1B-0898DC92ED8E}" srcId="{E29B3774-F1F9-4512-80C9-358D999B37C0}" destId="{83A59652-CBF1-4DBE-90F9-CF4B056E0D8D}" srcOrd="1" destOrd="0" parTransId="{4A17CAD1-E8B0-4B0C-B3EF-6AF0BFD09371}" sibTransId="{EB95E786-87AC-4C10-9AE9-EBCD6707BC3B}"/>
    <dgm:cxn modelId="{42E33E5D-F534-4BB3-9067-0E3FFD3BED76}" srcId="{83A59652-CBF1-4DBE-90F9-CF4B056E0D8D}" destId="{DADA02D0-3D4F-424F-BD5F-3EFB12D76E27}" srcOrd="4" destOrd="0" parTransId="{AEE8DF6D-BCBF-4B2D-A3B5-258A1AE6D26A}" sibTransId="{24EBA26D-FAFE-4BAF-A787-65B3AEA333E3}"/>
    <dgm:cxn modelId="{4B011FEA-89BE-490E-9BDF-674633E016BE}" type="presOf" srcId="{63515377-5821-4ABE-AAC1-CE218A583635}" destId="{78D28014-327C-47B9-ABD9-D4F909098B04}" srcOrd="0" destOrd="0" presId="urn:microsoft.com/office/officeart/2005/8/layout/vList2"/>
    <dgm:cxn modelId="{7D5CB73A-6C17-49CA-9409-F60F928BA2C5}" type="presOf" srcId="{8F22B1BF-D3A1-4598-AD7A-774A3F15458F}" destId="{9E2B8C49-4211-4257-A33D-D87C97B65D3F}" srcOrd="0" destOrd="1" presId="urn:microsoft.com/office/officeart/2005/8/layout/vList2"/>
    <dgm:cxn modelId="{B5848B03-60BB-4F9D-8AF3-2D0FF78FC473}" srcId="{AB7362BF-CAD7-45E5-AE9D-319FCCFC3C6C}" destId="{95363433-3CA3-4D4A-ABBF-A7FBCF7AAE08}" srcOrd="0" destOrd="0" parTransId="{FA712D8B-DDF2-47AD-943C-CE7DF6C37EA0}" sibTransId="{E1012A31-B620-489E-81C3-130C1D1C35BA}"/>
    <dgm:cxn modelId="{5EAA64C4-F4D4-4110-B75D-A1D3BFCDE7C2}" type="presOf" srcId="{83A59652-CBF1-4DBE-90F9-CF4B056E0D8D}" destId="{73D35191-8EA0-4CAC-86C1-DF042068A669}" srcOrd="0" destOrd="0" presId="urn:microsoft.com/office/officeart/2005/8/layout/vList2"/>
    <dgm:cxn modelId="{6F273BB0-67F5-4310-912E-A2BF77965B9A}" type="presOf" srcId="{6AFF3390-77CC-408F-B498-BCACC34C7C17}" destId="{0418FFAB-8152-44C6-8821-C24780BBC549}" srcOrd="0" destOrd="1" presId="urn:microsoft.com/office/officeart/2005/8/layout/vList2"/>
    <dgm:cxn modelId="{B4A256A3-9E0E-4738-8FEA-B4E2F460697B}" srcId="{20D94E27-AD7D-42B0-88FC-2E9A27611C67}" destId="{C8990B4C-F108-44C3-8CCA-AB8A245AE25E}" srcOrd="1" destOrd="0" parTransId="{52A192B2-D2B5-480E-8880-F6811BF6E636}" sibTransId="{1300C39F-2880-4A6F-BBC3-DB04D2903A40}"/>
    <dgm:cxn modelId="{D88B9BD1-43BB-4B84-ACC3-A5D585DD85D9}" type="presOf" srcId="{DADA02D0-3D4F-424F-BD5F-3EFB12D76E27}" destId="{0418FFAB-8152-44C6-8821-C24780BBC549}" srcOrd="0" destOrd="4" presId="urn:microsoft.com/office/officeart/2005/8/layout/vList2"/>
    <dgm:cxn modelId="{74FA42A3-4608-43E4-AECB-C7341992D457}" type="presOf" srcId="{E29B3774-F1F9-4512-80C9-358D999B37C0}" destId="{90D81A7A-215B-48D0-A420-AEB4BFDD1966}" srcOrd="0" destOrd="0" presId="urn:microsoft.com/office/officeart/2005/8/layout/vList2"/>
    <dgm:cxn modelId="{7758E0FA-FC0D-40F1-9766-BCC4B99BA65B}" srcId="{83A59652-CBF1-4DBE-90F9-CF4B056E0D8D}" destId="{6AFF3390-77CC-408F-B498-BCACC34C7C17}" srcOrd="1" destOrd="0" parTransId="{C22FFB1C-C4BF-4620-8E2B-F10247710942}" sibTransId="{0B2D327B-5AE4-4966-851B-E9C6F4A5F35C}"/>
    <dgm:cxn modelId="{5B3F82C4-88CE-4692-9773-1264D30BA276}" srcId="{83A59652-CBF1-4DBE-90F9-CF4B056E0D8D}" destId="{9B1D69FE-C291-4291-AFBF-66C0AC1DB352}" srcOrd="2" destOrd="0" parTransId="{C1EE0251-70B1-4A9D-9F35-EA698D903D29}" sibTransId="{BA2124E5-556F-49A1-9423-62D026AEA573}"/>
    <dgm:cxn modelId="{E940F4B5-E7F9-4E4D-8CFB-B20BF1D1B3DE}" type="presOf" srcId="{6A39FA1E-0694-4556-83F2-B79DE73801EB}" destId="{9E2B8C49-4211-4257-A33D-D87C97B65D3F}" srcOrd="0" destOrd="2" presId="urn:microsoft.com/office/officeart/2005/8/layout/vList2"/>
    <dgm:cxn modelId="{F450AC6A-9676-4428-ADCC-BAF098E31694}" type="presOf" srcId="{95363433-3CA3-4D4A-ABBF-A7FBCF7AAE08}" destId="{9E2B8C49-4211-4257-A33D-D87C97B65D3F}" srcOrd="0" destOrd="0" presId="urn:microsoft.com/office/officeart/2005/8/layout/vList2"/>
    <dgm:cxn modelId="{DDFDFE28-8184-48B3-96CB-0A3024DD82EF}" type="presOf" srcId="{7134BC67-04D7-409F-96F6-84F120BA5B47}" destId="{0418FFAB-8152-44C6-8821-C24780BBC549}" srcOrd="0" destOrd="3" presId="urn:microsoft.com/office/officeart/2005/8/layout/vList2"/>
    <dgm:cxn modelId="{618A9E5C-0803-4B30-9013-B689576F2954}" srcId="{E29B3774-F1F9-4512-80C9-358D999B37C0}" destId="{AB7362BF-CAD7-45E5-AE9D-319FCCFC3C6C}" srcOrd="2" destOrd="0" parTransId="{483630DF-58C9-4574-A279-42814E7AB7C3}" sibTransId="{8CB27495-53A9-465F-ADA8-D736C9E062E8}"/>
    <dgm:cxn modelId="{C6390464-A009-4523-BBB0-55550114F607}" type="presOf" srcId="{C8990B4C-F108-44C3-8CCA-AB8A245AE25E}" destId="{78D28014-327C-47B9-ABD9-D4F909098B04}" srcOrd="0" destOrd="1" presId="urn:microsoft.com/office/officeart/2005/8/layout/vList2"/>
    <dgm:cxn modelId="{FC1E4CB6-90BC-4F62-9970-6B56B2795E6C}" type="presOf" srcId="{9B1D69FE-C291-4291-AFBF-66C0AC1DB352}" destId="{0418FFAB-8152-44C6-8821-C24780BBC549}" srcOrd="0" destOrd="2" presId="urn:microsoft.com/office/officeart/2005/8/layout/vList2"/>
    <dgm:cxn modelId="{6F9973BE-F86A-4C01-B123-C834C37288A0}" srcId="{83A59652-CBF1-4DBE-90F9-CF4B056E0D8D}" destId="{2982EDA9-67C9-46F9-9338-4E76CFD6A6DC}" srcOrd="0" destOrd="0" parTransId="{96A10C42-3BB0-441F-8140-8268ECBDB3D6}" sibTransId="{0C62AF80-A21F-4ACC-A6C6-C78273FFCFCB}"/>
    <dgm:cxn modelId="{28000FD0-A2E9-4DB7-B173-57A0583EE882}" type="presOf" srcId="{20D94E27-AD7D-42B0-88FC-2E9A27611C67}" destId="{848DC75B-4E18-499C-AF44-04FCC841855D}" srcOrd="0" destOrd="0" presId="urn:microsoft.com/office/officeart/2005/8/layout/vList2"/>
    <dgm:cxn modelId="{E61FF355-A7DB-4A07-868F-264A84462D25}" srcId="{AB7362BF-CAD7-45E5-AE9D-319FCCFC3C6C}" destId="{6A39FA1E-0694-4556-83F2-B79DE73801EB}" srcOrd="2" destOrd="0" parTransId="{2EE14687-4181-4AAA-AA05-7E79F80B2404}" sibTransId="{7FE78C34-776C-49B4-90DF-E5548B6D2E7D}"/>
    <dgm:cxn modelId="{C6D7082F-1BA5-4CE5-A767-E35F2F509A3A}" type="presOf" srcId="{2982EDA9-67C9-46F9-9338-4E76CFD6A6DC}" destId="{0418FFAB-8152-44C6-8821-C24780BBC549}" srcOrd="0" destOrd="0" presId="urn:microsoft.com/office/officeart/2005/8/layout/vList2"/>
    <dgm:cxn modelId="{13459021-74BA-4992-B913-52E6777E791C}" srcId="{83A59652-CBF1-4DBE-90F9-CF4B056E0D8D}" destId="{7134BC67-04D7-409F-96F6-84F120BA5B47}" srcOrd="3" destOrd="0" parTransId="{8ED421F1-BBA6-4A2A-80E1-F095D7CB85B1}" sibTransId="{A982ACC6-1832-47A7-8054-6469AF596269}"/>
    <dgm:cxn modelId="{90F00D02-0F78-43BE-92FB-CF5D4A7C36D2}" type="presOf" srcId="{AB7362BF-CAD7-45E5-AE9D-319FCCFC3C6C}" destId="{504D8BF2-402D-487B-BFC6-78D021F81CD6}" srcOrd="0" destOrd="0" presId="urn:microsoft.com/office/officeart/2005/8/layout/vList2"/>
    <dgm:cxn modelId="{E7C29901-C00A-41B3-9DF3-D399CF5F5A3A}" srcId="{20D94E27-AD7D-42B0-88FC-2E9A27611C67}" destId="{63515377-5821-4ABE-AAC1-CE218A583635}" srcOrd="0" destOrd="0" parTransId="{10B83684-676F-4814-B2E0-410A6EB55356}" sibTransId="{D85E9831-8B6D-4C2C-B5C7-DE7AC2F3B156}"/>
    <dgm:cxn modelId="{2D2062D4-9C1C-47CB-9844-B2549AB8B9F8}" srcId="{E29B3774-F1F9-4512-80C9-358D999B37C0}" destId="{20D94E27-AD7D-42B0-88FC-2E9A27611C67}" srcOrd="0" destOrd="0" parTransId="{EBBE3333-11D3-45E6-AB47-5F94DF785E3A}" sibTransId="{BA0D47B0-856A-4B8B-B13A-8B41135F3583}"/>
    <dgm:cxn modelId="{EC66AE90-5A2C-4C0C-9345-DBD6B2B6B0BE}" type="presParOf" srcId="{90D81A7A-215B-48D0-A420-AEB4BFDD1966}" destId="{848DC75B-4E18-499C-AF44-04FCC841855D}" srcOrd="0" destOrd="0" presId="urn:microsoft.com/office/officeart/2005/8/layout/vList2"/>
    <dgm:cxn modelId="{D6ADB7EA-050B-47B0-A52E-FE6E18A48071}" type="presParOf" srcId="{90D81A7A-215B-48D0-A420-AEB4BFDD1966}" destId="{78D28014-327C-47B9-ABD9-D4F909098B04}" srcOrd="1" destOrd="0" presId="urn:microsoft.com/office/officeart/2005/8/layout/vList2"/>
    <dgm:cxn modelId="{2C76FA47-C33D-4B13-94D7-FB179B91B71E}" type="presParOf" srcId="{90D81A7A-215B-48D0-A420-AEB4BFDD1966}" destId="{73D35191-8EA0-4CAC-86C1-DF042068A669}" srcOrd="2" destOrd="0" presId="urn:microsoft.com/office/officeart/2005/8/layout/vList2"/>
    <dgm:cxn modelId="{88712925-FEE8-4250-BFFA-A9B1F9ABAD59}" type="presParOf" srcId="{90D81A7A-215B-48D0-A420-AEB4BFDD1966}" destId="{0418FFAB-8152-44C6-8821-C24780BBC549}" srcOrd="3" destOrd="0" presId="urn:microsoft.com/office/officeart/2005/8/layout/vList2"/>
    <dgm:cxn modelId="{2D61F9B6-AB6E-47E5-9090-025E0C6DFE92}" type="presParOf" srcId="{90D81A7A-215B-48D0-A420-AEB4BFDD1966}" destId="{504D8BF2-402D-487B-BFC6-78D021F81CD6}" srcOrd="4" destOrd="0" presId="urn:microsoft.com/office/officeart/2005/8/layout/vList2"/>
    <dgm:cxn modelId="{77676D23-D905-4654-8884-34F316FA3F6A}" type="presParOf" srcId="{90D81A7A-215B-48D0-A420-AEB4BFDD1966}" destId="{9E2B8C49-4211-4257-A33D-D87C97B65D3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B0B459-E621-4822-80EE-D24EEDBF12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846F57-CEBC-44EF-870C-3B783E07C284}">
      <dgm:prSet phldrT="[Testo]"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Extension of the LAR.js and LAR-DEMO.js projects with convex cells</a:t>
          </a:r>
          <a:endParaRPr lang="it-IT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A62B00-3044-4AAD-A0B4-E06B1823D98D}" type="parTrans" cxnId="{B6CB8FF2-08D6-4E36-8D16-9F640C73D07E}">
      <dgm:prSet/>
      <dgm:spPr/>
      <dgm:t>
        <a:bodyPr/>
        <a:lstStyle/>
        <a:p>
          <a:endParaRPr lang="it-IT"/>
        </a:p>
      </dgm:t>
    </dgm:pt>
    <dgm:pt modelId="{C438E5B9-5C1C-44BD-BFE0-7F7F90ABA5F4}" type="sibTrans" cxnId="{B6CB8FF2-08D6-4E36-8D16-9F640C73D07E}">
      <dgm:prSet/>
      <dgm:spPr/>
      <dgm:t>
        <a:bodyPr/>
        <a:lstStyle/>
        <a:p>
          <a:endParaRPr lang="it-IT"/>
        </a:p>
      </dgm:t>
    </dgm:pt>
    <dgm:pt modelId="{5DEB95A2-4B61-4B52-954C-1EEF9A11319F}">
      <dgm:prSet phldrT="[Testo]"/>
      <dgm:spPr/>
      <dgm:t>
        <a:bodyPr/>
        <a:lstStyle/>
        <a:p>
          <a:r>
            <a:rPr lang="it-IT" dirty="0" smtClean="0">
              <a:solidFill>
                <a:schemeClr val="tx1"/>
              </a:solidFill>
              <a:effectLst/>
            </a:rPr>
            <a:t>Andrea Somma</a:t>
          </a:r>
          <a:endParaRPr lang="it-IT" dirty="0">
            <a:effectLst/>
          </a:endParaRPr>
        </a:p>
      </dgm:t>
    </dgm:pt>
    <dgm:pt modelId="{8EC351AD-5038-43E5-94A9-042E847E8A1B}" type="parTrans" cxnId="{349277A6-CA0E-446F-A870-DF478065BE6F}">
      <dgm:prSet/>
      <dgm:spPr/>
      <dgm:t>
        <a:bodyPr/>
        <a:lstStyle/>
        <a:p>
          <a:endParaRPr lang="it-IT"/>
        </a:p>
      </dgm:t>
    </dgm:pt>
    <dgm:pt modelId="{7E4698AB-B366-4145-9719-2C8E8DD2935E}" type="sibTrans" cxnId="{349277A6-CA0E-446F-A870-DF478065BE6F}">
      <dgm:prSet/>
      <dgm:spPr/>
      <dgm:t>
        <a:bodyPr/>
        <a:lstStyle/>
        <a:p>
          <a:endParaRPr lang="it-IT"/>
        </a:p>
      </dgm:t>
    </dgm:pt>
    <dgm:pt modelId="{0FB33216-3C43-4732-B9B2-8B47F60BBBAC}">
      <dgm:prSet phldrT="[Testo]"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of the matrix computation web-service</a:t>
          </a:r>
          <a:endParaRPr lang="it-IT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0138E2-6C05-463A-A9A8-207610320CA3}" type="parTrans" cxnId="{94C0A49F-6449-4FAC-AC0B-13F0E355F1FC}">
      <dgm:prSet/>
      <dgm:spPr/>
      <dgm:t>
        <a:bodyPr/>
        <a:lstStyle/>
        <a:p>
          <a:endParaRPr lang="it-IT"/>
        </a:p>
      </dgm:t>
    </dgm:pt>
    <dgm:pt modelId="{D3D6EFE3-BBDA-42B7-83AE-EF9C504D26BB}" type="sibTrans" cxnId="{94C0A49F-6449-4FAC-AC0B-13F0E355F1FC}">
      <dgm:prSet/>
      <dgm:spPr/>
      <dgm:t>
        <a:bodyPr/>
        <a:lstStyle/>
        <a:p>
          <a:endParaRPr lang="it-IT"/>
        </a:p>
      </dgm:t>
    </dgm:pt>
    <dgm:pt modelId="{6E981FD5-E775-47DA-B50B-DA7287C237BC}">
      <dgm:prSet phldrT="[Testo]"/>
      <dgm:spPr/>
      <dgm:t>
        <a:bodyPr/>
        <a:lstStyle/>
        <a:p>
          <a:r>
            <a:rPr lang="it-IT" dirty="0" smtClean="0">
              <a:solidFill>
                <a:schemeClr val="tx1"/>
              </a:solidFill>
              <a:effectLst/>
            </a:rPr>
            <a:t>Fabrizio Rebecca</a:t>
          </a:r>
          <a:endParaRPr lang="it-IT" dirty="0">
            <a:effectLst/>
          </a:endParaRPr>
        </a:p>
      </dgm:t>
    </dgm:pt>
    <dgm:pt modelId="{DA326BD7-7FE8-4C72-BA74-1F70E233C2AF}" type="parTrans" cxnId="{CA704138-BCEC-467A-913C-A83A5100BFFB}">
      <dgm:prSet/>
      <dgm:spPr/>
      <dgm:t>
        <a:bodyPr/>
        <a:lstStyle/>
        <a:p>
          <a:endParaRPr lang="it-IT"/>
        </a:p>
      </dgm:t>
    </dgm:pt>
    <dgm:pt modelId="{5A3B7FBE-DA60-4608-B79D-70F9BA635095}" type="sibTrans" cxnId="{CA704138-BCEC-467A-913C-A83A5100BFFB}">
      <dgm:prSet/>
      <dgm:spPr/>
      <dgm:t>
        <a:bodyPr/>
        <a:lstStyle/>
        <a:p>
          <a:endParaRPr lang="it-IT"/>
        </a:p>
      </dgm:t>
    </dgm:pt>
    <dgm:pt modelId="{187CE0D9-945E-4C3A-98FF-5E58F35C99A9}">
      <dgm:prSet phldrT="[Testo]"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of PDB visualization service</a:t>
          </a:r>
          <a:endParaRPr lang="it-IT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087625-BF42-493B-BEC1-175D7E39DF6E}" type="parTrans" cxnId="{FA8DC26C-493B-4C16-B9EB-F4A2EBD3A165}">
      <dgm:prSet/>
      <dgm:spPr/>
      <dgm:t>
        <a:bodyPr/>
        <a:lstStyle/>
        <a:p>
          <a:endParaRPr lang="it-IT"/>
        </a:p>
      </dgm:t>
    </dgm:pt>
    <dgm:pt modelId="{E1386B8D-0CE1-497C-8803-3D6C9A2FA4F8}" type="sibTrans" cxnId="{FA8DC26C-493B-4C16-B9EB-F4A2EBD3A165}">
      <dgm:prSet/>
      <dgm:spPr/>
      <dgm:t>
        <a:bodyPr/>
        <a:lstStyle/>
        <a:p>
          <a:endParaRPr lang="it-IT"/>
        </a:p>
      </dgm:t>
    </dgm:pt>
    <dgm:pt modelId="{1632C4D2-BE74-49F9-919A-5C95689E93BB}">
      <dgm:prSet phldrT="[Testo]"/>
      <dgm:spPr/>
      <dgm:t>
        <a:bodyPr/>
        <a:lstStyle/>
        <a:p>
          <a:r>
            <a:rPr lang="it-IT" dirty="0" smtClean="0">
              <a:solidFill>
                <a:schemeClr val="tx1"/>
              </a:solidFill>
              <a:effectLst/>
            </a:rPr>
            <a:t>Oscar Eijsermans</a:t>
          </a:r>
          <a:endParaRPr lang="it-IT" dirty="0">
            <a:effectLst/>
          </a:endParaRPr>
        </a:p>
      </dgm:t>
    </dgm:pt>
    <dgm:pt modelId="{9AA065F6-ECCC-486E-9071-61880D4418D5}" type="parTrans" cxnId="{2F2961B9-DC22-4F00-A8B6-DC13A409F0D5}">
      <dgm:prSet/>
      <dgm:spPr/>
      <dgm:t>
        <a:bodyPr/>
        <a:lstStyle/>
        <a:p>
          <a:endParaRPr lang="it-IT"/>
        </a:p>
      </dgm:t>
    </dgm:pt>
    <dgm:pt modelId="{D97CF33C-FF5E-43CB-9F29-63BA2BA7395A}" type="sibTrans" cxnId="{2F2961B9-DC22-4F00-A8B6-DC13A409F0D5}">
      <dgm:prSet/>
      <dgm:spPr/>
      <dgm:t>
        <a:bodyPr/>
        <a:lstStyle/>
        <a:p>
          <a:endParaRPr lang="it-IT"/>
        </a:p>
      </dgm:t>
    </dgm:pt>
    <dgm:pt modelId="{95C93B43-43BD-40BF-8EE5-CC4BF475A078}">
      <dgm:prSet/>
      <dgm:spPr/>
      <dgm:t>
        <a:bodyPr/>
        <a:lstStyle/>
        <a:p>
          <a:r>
            <a:rPr lang="it-IT" dirty="0" smtClean="0">
              <a:solidFill>
                <a:schemeClr val="tx1"/>
              </a:solidFill>
              <a:effectLst/>
            </a:rPr>
            <a:t>Elisa Lamberti</a:t>
          </a:r>
        </a:p>
      </dgm:t>
    </dgm:pt>
    <dgm:pt modelId="{1C898BAB-EC3A-4539-96D1-98558E1070F9}" type="parTrans" cxnId="{08F94C46-4723-4251-A4C7-07A3945CF014}">
      <dgm:prSet/>
      <dgm:spPr/>
      <dgm:t>
        <a:bodyPr/>
        <a:lstStyle/>
        <a:p>
          <a:endParaRPr lang="it-IT"/>
        </a:p>
      </dgm:t>
    </dgm:pt>
    <dgm:pt modelId="{8985E525-3838-46B6-B807-C5EE8BC8161D}" type="sibTrans" cxnId="{08F94C46-4723-4251-A4C7-07A3945CF014}">
      <dgm:prSet/>
      <dgm:spPr/>
      <dgm:t>
        <a:bodyPr/>
        <a:lstStyle/>
        <a:p>
          <a:endParaRPr lang="it-IT"/>
        </a:p>
      </dgm:t>
    </dgm:pt>
    <dgm:pt modelId="{8ADA6F5F-320C-4FA0-92CF-ED84E9751739}">
      <dgm:prSet/>
      <dgm:spPr/>
      <dgm:t>
        <a:bodyPr/>
        <a:lstStyle/>
        <a:p>
          <a:r>
            <a:rPr lang="it-IT" dirty="0" smtClean="0">
              <a:solidFill>
                <a:schemeClr val="tx1"/>
              </a:solidFill>
              <a:effectLst/>
            </a:rPr>
            <a:t>Luca </a:t>
          </a:r>
          <a:r>
            <a:rPr lang="it-IT" dirty="0" smtClean="0">
              <a:solidFill>
                <a:schemeClr val="tx1"/>
              </a:solidFill>
              <a:effectLst/>
            </a:rPr>
            <a:t>Menichetti </a:t>
          </a:r>
          <a:r>
            <a:rPr lang="it-IT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(Group Leader)</a:t>
          </a:r>
          <a:endParaRPr lang="it-IT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47A9B6-CF23-4A42-82BD-D111466BB8E3}" type="parTrans" cxnId="{049862FA-863B-4BC2-8335-96F0B978B3B2}">
      <dgm:prSet/>
      <dgm:spPr/>
      <dgm:t>
        <a:bodyPr/>
        <a:lstStyle/>
        <a:p>
          <a:endParaRPr lang="it-IT"/>
        </a:p>
      </dgm:t>
    </dgm:pt>
    <dgm:pt modelId="{DAD675FA-ABD4-4B45-8C72-B135A1A0A57E}" type="sibTrans" cxnId="{049862FA-863B-4BC2-8335-96F0B978B3B2}">
      <dgm:prSet/>
      <dgm:spPr/>
      <dgm:t>
        <a:bodyPr/>
        <a:lstStyle/>
        <a:p>
          <a:endParaRPr lang="it-IT"/>
        </a:p>
      </dgm:t>
    </dgm:pt>
    <dgm:pt modelId="{142B7D71-0046-4494-85C0-66BA995996BB}">
      <dgm:prSet/>
      <dgm:spPr/>
      <dgm:t>
        <a:bodyPr/>
        <a:lstStyle/>
        <a:p>
          <a:r>
            <a:rPr lang="it-IT" dirty="0" smtClean="0">
              <a:solidFill>
                <a:schemeClr val="tx1"/>
              </a:solidFill>
              <a:effectLst/>
            </a:rPr>
            <a:t>Fabio Cumbo</a:t>
          </a:r>
        </a:p>
      </dgm:t>
    </dgm:pt>
    <dgm:pt modelId="{83716363-0E57-4F3F-8D6A-A1DF3C125EC8}" type="parTrans" cxnId="{D6AF67CE-F93B-4673-B066-796505B40AB6}">
      <dgm:prSet/>
      <dgm:spPr/>
      <dgm:t>
        <a:bodyPr/>
        <a:lstStyle/>
        <a:p>
          <a:endParaRPr lang="it-IT"/>
        </a:p>
      </dgm:t>
    </dgm:pt>
    <dgm:pt modelId="{1BDC8405-9745-47EE-8627-4963154EC576}" type="sibTrans" cxnId="{D6AF67CE-F93B-4673-B066-796505B40AB6}">
      <dgm:prSet/>
      <dgm:spPr/>
      <dgm:t>
        <a:bodyPr/>
        <a:lstStyle/>
        <a:p>
          <a:endParaRPr lang="it-IT"/>
        </a:p>
      </dgm:t>
    </dgm:pt>
    <dgm:pt modelId="{E900D658-742A-4AD3-ACCC-6E211BFC315C}" type="pres">
      <dgm:prSet presAssocID="{9CB0B459-E621-4822-80EE-D24EEDBF12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50C50AC-9032-40F0-81BA-C8432CC471CA}" type="pres">
      <dgm:prSet presAssocID="{15846F57-CEBC-44EF-870C-3B783E07C284}" presName="linNode" presStyleCnt="0"/>
      <dgm:spPr/>
    </dgm:pt>
    <dgm:pt modelId="{367890AD-5DB3-4C70-A589-AF3A99B804B8}" type="pres">
      <dgm:prSet presAssocID="{15846F57-CEBC-44EF-870C-3B783E07C28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5E48192-9245-4799-918D-A7F8A72C716C}" type="pres">
      <dgm:prSet presAssocID="{15846F57-CEBC-44EF-870C-3B783E07C28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9CAB5B8-EBA1-44C2-AF05-5FF9FF5F7D89}" type="pres">
      <dgm:prSet presAssocID="{C438E5B9-5C1C-44BD-BFE0-7F7F90ABA5F4}" presName="sp" presStyleCnt="0"/>
      <dgm:spPr/>
    </dgm:pt>
    <dgm:pt modelId="{6EF59997-5F69-4D6D-B78D-F8106028FA12}" type="pres">
      <dgm:prSet presAssocID="{0FB33216-3C43-4732-B9B2-8B47F60BBBAC}" presName="linNode" presStyleCnt="0"/>
      <dgm:spPr/>
    </dgm:pt>
    <dgm:pt modelId="{889B699A-7DA8-459B-9048-2E363D7F7304}" type="pres">
      <dgm:prSet presAssocID="{0FB33216-3C43-4732-B9B2-8B47F60BBBA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40903DD-0B7A-4E0C-BEE7-F723F414BBCD}" type="pres">
      <dgm:prSet presAssocID="{0FB33216-3C43-4732-B9B2-8B47F60BBBA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7EAE2E5-5B81-4663-928B-A5B66FA38C17}" type="pres">
      <dgm:prSet presAssocID="{D3D6EFE3-BBDA-42B7-83AE-EF9C504D26BB}" presName="sp" presStyleCnt="0"/>
      <dgm:spPr/>
    </dgm:pt>
    <dgm:pt modelId="{E6679DB9-38A7-4530-ADD3-2EF6D07FF811}" type="pres">
      <dgm:prSet presAssocID="{187CE0D9-945E-4C3A-98FF-5E58F35C99A9}" presName="linNode" presStyleCnt="0"/>
      <dgm:spPr/>
    </dgm:pt>
    <dgm:pt modelId="{D675E5DA-542E-4978-B117-439EEC393B2A}" type="pres">
      <dgm:prSet presAssocID="{187CE0D9-945E-4C3A-98FF-5E58F35C99A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82774CD-0996-4276-9261-82D186DF0AB0}" type="pres">
      <dgm:prSet presAssocID="{187CE0D9-945E-4C3A-98FF-5E58F35C99A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6CB8FF2-08D6-4E36-8D16-9F640C73D07E}" srcId="{9CB0B459-E621-4822-80EE-D24EEDBF124B}" destId="{15846F57-CEBC-44EF-870C-3B783E07C284}" srcOrd="0" destOrd="0" parTransId="{24A62B00-3044-4AAD-A0B4-E06B1823D98D}" sibTransId="{C438E5B9-5C1C-44BD-BFE0-7F7F90ABA5F4}"/>
    <dgm:cxn modelId="{44BF3FA4-0E2A-45C6-91A7-2DECDA3C397D}" type="presOf" srcId="{187CE0D9-945E-4C3A-98FF-5E58F35C99A9}" destId="{D675E5DA-542E-4978-B117-439EEC393B2A}" srcOrd="0" destOrd="0" presId="urn:microsoft.com/office/officeart/2005/8/layout/vList5"/>
    <dgm:cxn modelId="{FA8DC26C-493B-4C16-B9EB-F4A2EBD3A165}" srcId="{9CB0B459-E621-4822-80EE-D24EEDBF124B}" destId="{187CE0D9-945E-4C3A-98FF-5E58F35C99A9}" srcOrd="2" destOrd="0" parTransId="{42087625-BF42-493B-BEC1-175D7E39DF6E}" sibTransId="{E1386B8D-0CE1-497C-8803-3D6C9A2FA4F8}"/>
    <dgm:cxn modelId="{CA704138-BCEC-467A-913C-A83A5100BFFB}" srcId="{0FB33216-3C43-4732-B9B2-8B47F60BBBAC}" destId="{6E981FD5-E775-47DA-B50B-DA7287C237BC}" srcOrd="0" destOrd="0" parTransId="{DA326BD7-7FE8-4C72-BA74-1F70E233C2AF}" sibTransId="{5A3B7FBE-DA60-4608-B79D-70F9BA635095}"/>
    <dgm:cxn modelId="{84032EEE-E376-4CE1-BD9B-2CDB897EF1D6}" type="presOf" srcId="{1632C4D2-BE74-49F9-919A-5C95689E93BB}" destId="{482774CD-0996-4276-9261-82D186DF0AB0}" srcOrd="0" destOrd="0" presId="urn:microsoft.com/office/officeart/2005/8/layout/vList5"/>
    <dgm:cxn modelId="{51C50688-B425-4807-92E5-BAB85E5DD080}" type="presOf" srcId="{0FB33216-3C43-4732-B9B2-8B47F60BBBAC}" destId="{889B699A-7DA8-459B-9048-2E363D7F7304}" srcOrd="0" destOrd="0" presId="urn:microsoft.com/office/officeart/2005/8/layout/vList5"/>
    <dgm:cxn modelId="{349277A6-CA0E-446F-A870-DF478065BE6F}" srcId="{15846F57-CEBC-44EF-870C-3B783E07C284}" destId="{5DEB95A2-4B61-4B52-954C-1EEF9A11319F}" srcOrd="0" destOrd="0" parTransId="{8EC351AD-5038-43E5-94A9-042E847E8A1B}" sibTransId="{7E4698AB-B366-4145-9719-2C8E8DD2935E}"/>
    <dgm:cxn modelId="{988CCA01-990E-4945-A459-0DA9FBEF0BA2}" type="presOf" srcId="{142B7D71-0046-4494-85C0-66BA995996BB}" destId="{95E48192-9245-4799-918D-A7F8A72C716C}" srcOrd="0" destOrd="2" presId="urn:microsoft.com/office/officeart/2005/8/layout/vList5"/>
    <dgm:cxn modelId="{94C0A49F-6449-4FAC-AC0B-13F0E355F1FC}" srcId="{9CB0B459-E621-4822-80EE-D24EEDBF124B}" destId="{0FB33216-3C43-4732-B9B2-8B47F60BBBAC}" srcOrd="1" destOrd="0" parTransId="{240138E2-6C05-463A-A9A8-207610320CA3}" sibTransId="{D3D6EFE3-BBDA-42B7-83AE-EF9C504D26BB}"/>
    <dgm:cxn modelId="{D6AF67CE-F93B-4673-B066-796505B40AB6}" srcId="{15846F57-CEBC-44EF-870C-3B783E07C284}" destId="{142B7D71-0046-4494-85C0-66BA995996BB}" srcOrd="2" destOrd="0" parTransId="{83716363-0E57-4F3F-8D6A-A1DF3C125EC8}" sibTransId="{1BDC8405-9745-47EE-8627-4963154EC576}"/>
    <dgm:cxn modelId="{2B5381D3-8E01-44EF-BD15-5CF80E1573F2}" type="presOf" srcId="{5DEB95A2-4B61-4B52-954C-1EEF9A11319F}" destId="{95E48192-9245-4799-918D-A7F8A72C716C}" srcOrd="0" destOrd="0" presId="urn:microsoft.com/office/officeart/2005/8/layout/vList5"/>
    <dgm:cxn modelId="{7DBC30C7-A800-4D17-B0C4-6A751E230338}" type="presOf" srcId="{8ADA6F5F-320C-4FA0-92CF-ED84E9751739}" destId="{140903DD-0B7A-4E0C-BEE7-F723F414BBCD}" srcOrd="0" destOrd="1" presId="urn:microsoft.com/office/officeart/2005/8/layout/vList5"/>
    <dgm:cxn modelId="{D96CABFF-9483-4E7C-BA7B-0E7F645F56BD}" type="presOf" srcId="{9CB0B459-E621-4822-80EE-D24EEDBF124B}" destId="{E900D658-742A-4AD3-ACCC-6E211BFC315C}" srcOrd="0" destOrd="0" presId="urn:microsoft.com/office/officeart/2005/8/layout/vList5"/>
    <dgm:cxn modelId="{049862FA-863B-4BC2-8335-96F0B978B3B2}" srcId="{0FB33216-3C43-4732-B9B2-8B47F60BBBAC}" destId="{8ADA6F5F-320C-4FA0-92CF-ED84E9751739}" srcOrd="1" destOrd="0" parTransId="{0A47A9B6-CF23-4A42-82BD-D111466BB8E3}" sibTransId="{DAD675FA-ABD4-4B45-8C72-B135A1A0A57E}"/>
    <dgm:cxn modelId="{08F94C46-4723-4251-A4C7-07A3945CF014}" srcId="{15846F57-CEBC-44EF-870C-3B783E07C284}" destId="{95C93B43-43BD-40BF-8EE5-CC4BF475A078}" srcOrd="1" destOrd="0" parTransId="{1C898BAB-EC3A-4539-96D1-98558E1070F9}" sibTransId="{8985E525-3838-46B6-B807-C5EE8BC8161D}"/>
    <dgm:cxn modelId="{EB99EFBF-C9CB-431D-944B-D1FDDF3BBD9C}" type="presOf" srcId="{6E981FD5-E775-47DA-B50B-DA7287C237BC}" destId="{140903DD-0B7A-4E0C-BEE7-F723F414BBCD}" srcOrd="0" destOrd="0" presId="urn:microsoft.com/office/officeart/2005/8/layout/vList5"/>
    <dgm:cxn modelId="{2F2961B9-DC22-4F00-A8B6-DC13A409F0D5}" srcId="{187CE0D9-945E-4C3A-98FF-5E58F35C99A9}" destId="{1632C4D2-BE74-49F9-919A-5C95689E93BB}" srcOrd="0" destOrd="0" parTransId="{9AA065F6-ECCC-486E-9071-61880D4418D5}" sibTransId="{D97CF33C-FF5E-43CB-9F29-63BA2BA7395A}"/>
    <dgm:cxn modelId="{6DEC75F6-FD6B-4EE2-97F7-FB06C5F4BFA1}" type="presOf" srcId="{15846F57-CEBC-44EF-870C-3B783E07C284}" destId="{367890AD-5DB3-4C70-A589-AF3A99B804B8}" srcOrd="0" destOrd="0" presId="urn:microsoft.com/office/officeart/2005/8/layout/vList5"/>
    <dgm:cxn modelId="{8DCBCCFA-9674-459B-99B4-5A7FD022DE3D}" type="presOf" srcId="{95C93B43-43BD-40BF-8EE5-CC4BF475A078}" destId="{95E48192-9245-4799-918D-A7F8A72C716C}" srcOrd="0" destOrd="1" presId="urn:microsoft.com/office/officeart/2005/8/layout/vList5"/>
    <dgm:cxn modelId="{7F711ED9-8760-4DCC-B1D9-4578C1002D36}" type="presParOf" srcId="{E900D658-742A-4AD3-ACCC-6E211BFC315C}" destId="{A50C50AC-9032-40F0-81BA-C8432CC471CA}" srcOrd="0" destOrd="0" presId="urn:microsoft.com/office/officeart/2005/8/layout/vList5"/>
    <dgm:cxn modelId="{AB2790A2-F083-4B07-8CF8-5F8BD3BFFF81}" type="presParOf" srcId="{A50C50AC-9032-40F0-81BA-C8432CC471CA}" destId="{367890AD-5DB3-4C70-A589-AF3A99B804B8}" srcOrd="0" destOrd="0" presId="urn:microsoft.com/office/officeart/2005/8/layout/vList5"/>
    <dgm:cxn modelId="{3704D300-0D68-401D-9C54-58B819AED1E7}" type="presParOf" srcId="{A50C50AC-9032-40F0-81BA-C8432CC471CA}" destId="{95E48192-9245-4799-918D-A7F8A72C716C}" srcOrd="1" destOrd="0" presId="urn:microsoft.com/office/officeart/2005/8/layout/vList5"/>
    <dgm:cxn modelId="{39897CB3-C0EC-4AF8-AAE2-57D67568C350}" type="presParOf" srcId="{E900D658-742A-4AD3-ACCC-6E211BFC315C}" destId="{39CAB5B8-EBA1-44C2-AF05-5FF9FF5F7D89}" srcOrd="1" destOrd="0" presId="urn:microsoft.com/office/officeart/2005/8/layout/vList5"/>
    <dgm:cxn modelId="{F1F72EAE-4194-4717-8A96-54DAC88B0C1E}" type="presParOf" srcId="{E900D658-742A-4AD3-ACCC-6E211BFC315C}" destId="{6EF59997-5F69-4D6D-B78D-F8106028FA12}" srcOrd="2" destOrd="0" presId="urn:microsoft.com/office/officeart/2005/8/layout/vList5"/>
    <dgm:cxn modelId="{5E0EE49F-07DD-4C28-B4FB-9578A81A3A59}" type="presParOf" srcId="{6EF59997-5F69-4D6D-B78D-F8106028FA12}" destId="{889B699A-7DA8-459B-9048-2E363D7F7304}" srcOrd="0" destOrd="0" presId="urn:microsoft.com/office/officeart/2005/8/layout/vList5"/>
    <dgm:cxn modelId="{DAB6723F-1D57-4A24-921D-B433D132C9F3}" type="presParOf" srcId="{6EF59997-5F69-4D6D-B78D-F8106028FA12}" destId="{140903DD-0B7A-4E0C-BEE7-F723F414BBCD}" srcOrd="1" destOrd="0" presId="urn:microsoft.com/office/officeart/2005/8/layout/vList5"/>
    <dgm:cxn modelId="{99392156-5CC9-4C87-8B76-9ED85712D86E}" type="presParOf" srcId="{E900D658-742A-4AD3-ACCC-6E211BFC315C}" destId="{E7EAE2E5-5B81-4663-928B-A5B66FA38C17}" srcOrd="3" destOrd="0" presId="urn:microsoft.com/office/officeart/2005/8/layout/vList5"/>
    <dgm:cxn modelId="{0BD5D011-45D2-4770-B48C-127774D7A7D5}" type="presParOf" srcId="{E900D658-742A-4AD3-ACCC-6E211BFC315C}" destId="{E6679DB9-38A7-4530-ADD3-2EF6D07FF811}" srcOrd="4" destOrd="0" presId="urn:microsoft.com/office/officeart/2005/8/layout/vList5"/>
    <dgm:cxn modelId="{B84DBEF4-906D-4501-86B4-17C38702AE48}" type="presParOf" srcId="{E6679DB9-38A7-4530-ADD3-2EF6D07FF811}" destId="{D675E5DA-542E-4978-B117-439EEC393B2A}" srcOrd="0" destOrd="0" presId="urn:microsoft.com/office/officeart/2005/8/layout/vList5"/>
    <dgm:cxn modelId="{CB347762-0167-4157-9800-CC15D9235D31}" type="presParOf" srcId="{E6679DB9-38A7-4530-ADD3-2EF6D07FF811}" destId="{482774CD-0996-4276-9261-82D186DF0A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B4306-3844-4F5F-BBFD-F0CDE81E2224}">
      <dsp:nvSpPr>
        <dsp:cNvPr id="0" name=""/>
        <dsp:cNvSpPr/>
      </dsp:nvSpPr>
      <dsp:spPr>
        <a:xfrm>
          <a:off x="2052300" y="1344042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 val="12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smtClean="0"/>
            <a:t> </a:t>
          </a:r>
          <a:endParaRPr lang="it-IT" sz="3100" kern="1200" dirty="0"/>
        </a:p>
      </dsp:txBody>
      <dsp:txXfrm>
        <a:off x="2187041" y="1459709"/>
        <a:ext cx="600540" cy="515531"/>
      </dsp:txXfrm>
    </dsp:sp>
    <dsp:sp modelId="{D765FB18-378E-41CB-9BBA-CA26AE0CBAA4}">
      <dsp:nvSpPr>
        <dsp:cNvPr id="0" name=""/>
        <dsp:cNvSpPr/>
      </dsp:nvSpPr>
      <dsp:spPr>
        <a:xfrm>
          <a:off x="2073058" y="1677941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BC65D-E5B0-47BA-A94D-41E025441F06}">
      <dsp:nvSpPr>
        <dsp:cNvPr id="0" name=""/>
        <dsp:cNvSpPr/>
      </dsp:nvSpPr>
      <dsp:spPr>
        <a:xfrm>
          <a:off x="1303776" y="931426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 val="17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01FA6-E489-41CD-AC42-8166E9C433B4}">
      <dsp:nvSpPr>
        <dsp:cNvPr id="0" name=""/>
        <dsp:cNvSpPr/>
      </dsp:nvSpPr>
      <dsp:spPr>
        <a:xfrm>
          <a:off x="1899664" y="1578796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004CF-BF8E-4F21-B266-96ABE5D9A3C2}">
      <dsp:nvSpPr>
        <dsp:cNvPr id="0" name=""/>
        <dsp:cNvSpPr/>
      </dsp:nvSpPr>
      <dsp:spPr>
        <a:xfrm>
          <a:off x="2800824" y="928874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 val="12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smtClean="0"/>
            <a:t> </a:t>
          </a:r>
          <a:endParaRPr lang="it-IT" sz="3100" kern="1200" dirty="0"/>
        </a:p>
      </dsp:txBody>
      <dsp:txXfrm>
        <a:off x="2935565" y="1044541"/>
        <a:ext cx="600540" cy="515531"/>
      </dsp:txXfrm>
    </dsp:sp>
    <dsp:sp modelId="{C90787B2-E81D-4F5B-8D4A-1B0768203AC3}">
      <dsp:nvSpPr>
        <dsp:cNvPr id="0" name=""/>
        <dsp:cNvSpPr/>
      </dsp:nvSpPr>
      <dsp:spPr>
        <a:xfrm>
          <a:off x="6768751" y="1124744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D7E80-19F3-4B94-B267-AAF42B1691C3}">
      <dsp:nvSpPr>
        <dsp:cNvPr id="0" name=""/>
        <dsp:cNvSpPr/>
      </dsp:nvSpPr>
      <dsp:spPr>
        <a:xfrm>
          <a:off x="3548737" y="1342584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02A96-1CB8-4144-B95B-EEF82F034CF6}">
      <dsp:nvSpPr>
        <dsp:cNvPr id="0" name=""/>
        <dsp:cNvSpPr/>
      </dsp:nvSpPr>
      <dsp:spPr>
        <a:xfrm>
          <a:off x="3570106" y="1675025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4F5ED-259F-4F41-BFF1-CD01505C8D82}">
      <dsp:nvSpPr>
        <dsp:cNvPr id="0" name=""/>
        <dsp:cNvSpPr/>
      </dsp:nvSpPr>
      <dsp:spPr>
        <a:xfrm>
          <a:off x="2052300" y="518444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 val="12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smtClean="0"/>
            <a:t> </a:t>
          </a:r>
          <a:endParaRPr lang="it-IT" sz="3100" kern="1200" dirty="0"/>
        </a:p>
      </dsp:txBody>
      <dsp:txXfrm>
        <a:off x="2187041" y="634111"/>
        <a:ext cx="600540" cy="515531"/>
      </dsp:txXfrm>
    </dsp:sp>
    <dsp:sp modelId="{530CE784-42DF-4D10-9D61-724FAF239FD9}">
      <dsp:nvSpPr>
        <dsp:cNvPr id="0" name=""/>
        <dsp:cNvSpPr/>
      </dsp:nvSpPr>
      <dsp:spPr>
        <a:xfrm>
          <a:off x="6408711" y="1772816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DB366-BF3C-4232-B76B-0E04E59D2387}">
      <dsp:nvSpPr>
        <dsp:cNvPr id="0" name=""/>
        <dsp:cNvSpPr/>
      </dsp:nvSpPr>
      <dsp:spPr>
        <a:xfrm>
          <a:off x="2800824" y="103276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A2346-38D8-4042-9C85-7C80B5E09A47}">
      <dsp:nvSpPr>
        <dsp:cNvPr id="0" name=""/>
        <dsp:cNvSpPr/>
      </dsp:nvSpPr>
      <dsp:spPr>
        <a:xfrm>
          <a:off x="2880319" y="476672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6CFA2-CCE8-4AB8-A043-031DA7AA0199}">
      <dsp:nvSpPr>
        <dsp:cNvPr id="0" name=""/>
        <dsp:cNvSpPr/>
      </dsp:nvSpPr>
      <dsp:spPr>
        <a:xfrm>
          <a:off x="3548737" y="516986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 val="12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smtClean="0"/>
            <a:t> </a:t>
          </a:r>
          <a:endParaRPr lang="it-IT" sz="3100" kern="1200" dirty="0"/>
        </a:p>
      </dsp:txBody>
      <dsp:txXfrm>
        <a:off x="3683478" y="632653"/>
        <a:ext cx="600540" cy="515531"/>
      </dsp:txXfrm>
    </dsp:sp>
    <dsp:sp modelId="{B1844910-66E3-4FBB-97B0-8C96B57C4E16}">
      <dsp:nvSpPr>
        <dsp:cNvPr id="0" name=""/>
        <dsp:cNvSpPr/>
      </dsp:nvSpPr>
      <dsp:spPr>
        <a:xfrm>
          <a:off x="4301535" y="847604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26DED-27AA-4408-AAFE-133418C65CC4}">
      <dsp:nvSpPr>
        <dsp:cNvPr id="0" name=""/>
        <dsp:cNvSpPr/>
      </dsp:nvSpPr>
      <dsp:spPr>
        <a:xfrm>
          <a:off x="4297261" y="936893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4D9FF-56E2-4688-B30F-97123A5F9C2D}">
      <dsp:nvSpPr>
        <dsp:cNvPr id="0" name=""/>
        <dsp:cNvSpPr/>
      </dsp:nvSpPr>
      <dsp:spPr>
        <a:xfrm>
          <a:off x="4536502" y="980727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5BE02-315B-44EC-8EBE-FB24B9E40B1B}">
      <dsp:nvSpPr>
        <dsp:cNvPr id="0" name=""/>
        <dsp:cNvSpPr/>
      </dsp:nvSpPr>
      <dsp:spPr>
        <a:xfrm>
          <a:off x="4297261" y="111295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 val="12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smtClean="0"/>
            <a:t> </a:t>
          </a:r>
          <a:endParaRPr lang="it-IT" sz="3100" kern="1200" dirty="0"/>
        </a:p>
      </dsp:txBody>
      <dsp:txXfrm>
        <a:off x="4432002" y="226962"/>
        <a:ext cx="600540" cy="515531"/>
      </dsp:txXfrm>
    </dsp:sp>
    <dsp:sp modelId="{2E316283-2141-4EAA-BE3A-9619E5FEDC40}">
      <dsp:nvSpPr>
        <dsp:cNvPr id="0" name=""/>
        <dsp:cNvSpPr/>
      </dsp:nvSpPr>
      <dsp:spPr>
        <a:xfrm>
          <a:off x="4824535" y="188640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4C8F5-C9A0-43A6-8F5D-F7B81F1E26DD}">
      <dsp:nvSpPr>
        <dsp:cNvPr id="0" name=""/>
        <dsp:cNvSpPr/>
      </dsp:nvSpPr>
      <dsp:spPr>
        <a:xfrm>
          <a:off x="5045785" y="527921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17ADB-93AC-49E7-B9AF-6587F997D866}">
      <dsp:nvSpPr>
        <dsp:cNvPr id="0" name=""/>
        <dsp:cNvSpPr/>
      </dsp:nvSpPr>
      <dsp:spPr>
        <a:xfrm>
          <a:off x="5219179" y="544338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B128A-87E2-4AF2-8511-82D49BADA0ED}">
      <dsp:nvSpPr>
        <dsp:cNvPr id="0" name=""/>
        <dsp:cNvSpPr/>
      </dsp:nvSpPr>
      <dsp:spPr>
        <a:xfrm>
          <a:off x="5045785" y="1352061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 val="12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smtClean="0"/>
            <a:t> </a:t>
          </a:r>
          <a:endParaRPr lang="it-IT" sz="3100" kern="1200" dirty="0"/>
        </a:p>
      </dsp:txBody>
      <dsp:txXfrm>
        <a:off x="5180526" y="1467728"/>
        <a:ext cx="600540" cy="515531"/>
      </dsp:txXfrm>
    </dsp:sp>
    <dsp:sp modelId="{452C2D99-76CA-49A0-A463-F0C3885BA2B0}">
      <dsp:nvSpPr>
        <dsp:cNvPr id="0" name=""/>
        <dsp:cNvSpPr/>
      </dsp:nvSpPr>
      <dsp:spPr>
        <a:xfrm>
          <a:off x="5616622" y="1916832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EDF67-D52E-48B0-B07C-9ABDBCE7ABCF}">
      <dsp:nvSpPr>
        <dsp:cNvPr id="0" name=""/>
        <dsp:cNvSpPr/>
      </dsp:nvSpPr>
      <dsp:spPr>
        <a:xfrm>
          <a:off x="4297261" y="1761033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EA11-D36A-4E18-8836-2CD6C17748B8}">
      <dsp:nvSpPr>
        <dsp:cNvPr id="0" name=""/>
        <dsp:cNvSpPr/>
      </dsp:nvSpPr>
      <dsp:spPr>
        <a:xfrm>
          <a:off x="4536503" y="1844824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958C8-21F1-40DA-8C8E-76345B6BC976}">
      <dsp:nvSpPr>
        <dsp:cNvPr id="0" name=""/>
        <dsp:cNvSpPr/>
      </dsp:nvSpPr>
      <dsp:spPr>
        <a:xfrm>
          <a:off x="2800213" y="1756294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 val="12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smtClean="0"/>
            <a:t> </a:t>
          </a:r>
          <a:endParaRPr lang="it-IT" sz="3100" kern="1200" dirty="0"/>
        </a:p>
      </dsp:txBody>
      <dsp:txXfrm>
        <a:off x="2934954" y="1871961"/>
        <a:ext cx="600540" cy="515531"/>
      </dsp:txXfrm>
    </dsp:sp>
    <dsp:sp modelId="{19265F3F-361B-4955-BF73-D14A27DE0C11}">
      <dsp:nvSpPr>
        <dsp:cNvPr id="0" name=""/>
        <dsp:cNvSpPr/>
      </dsp:nvSpPr>
      <dsp:spPr>
        <a:xfrm>
          <a:off x="2824635" y="2087277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3C55-4604-4419-BCAB-FFCA51480E43}">
      <dsp:nvSpPr>
        <dsp:cNvPr id="0" name=""/>
        <dsp:cNvSpPr/>
      </dsp:nvSpPr>
      <dsp:spPr>
        <a:xfrm>
          <a:off x="5818187" y="103960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F9EB8-35C2-4945-A0C4-8490C1748C89}">
      <dsp:nvSpPr>
        <dsp:cNvPr id="0" name=""/>
        <dsp:cNvSpPr/>
      </dsp:nvSpPr>
      <dsp:spPr>
        <a:xfrm>
          <a:off x="3022072" y="971393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E455B-5880-4C3A-8B75-0D9469FE9FC7}">
      <dsp:nvSpPr>
        <dsp:cNvPr id="0" name=""/>
        <dsp:cNvSpPr/>
      </dsp:nvSpPr>
      <dsp:spPr>
        <a:xfrm>
          <a:off x="520220" y="548683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100" kern="1200"/>
        </a:p>
      </dsp:txBody>
      <dsp:txXfrm>
        <a:off x="654961" y="664350"/>
        <a:ext cx="600540" cy="515531"/>
      </dsp:txXfrm>
    </dsp:sp>
    <dsp:sp modelId="{6C939776-4F92-42D4-8C10-B9C85C0485C1}">
      <dsp:nvSpPr>
        <dsp:cNvPr id="0" name=""/>
        <dsp:cNvSpPr/>
      </dsp:nvSpPr>
      <dsp:spPr>
        <a:xfrm>
          <a:off x="723732" y="1162391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BF15A-3594-4E2A-A199-7ABC410393EE}">
      <dsp:nvSpPr>
        <dsp:cNvPr id="0" name=""/>
        <dsp:cNvSpPr/>
      </dsp:nvSpPr>
      <dsp:spPr>
        <a:xfrm>
          <a:off x="5826899" y="1736725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59A5D-A02D-45FD-A3BF-90F629BEC5D8}">
      <dsp:nvSpPr>
        <dsp:cNvPr id="0" name=""/>
        <dsp:cNvSpPr/>
      </dsp:nvSpPr>
      <dsp:spPr>
        <a:xfrm>
          <a:off x="2127248" y="843598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D9B2D-4181-4C5A-A84A-0320F2920898}">
      <dsp:nvSpPr>
        <dsp:cNvPr id="0" name=""/>
        <dsp:cNvSpPr/>
      </dsp:nvSpPr>
      <dsp:spPr>
        <a:xfrm>
          <a:off x="5849571" y="908721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100" kern="1200"/>
        </a:p>
      </dsp:txBody>
      <dsp:txXfrm>
        <a:off x="5984312" y="1024388"/>
        <a:ext cx="600540" cy="515531"/>
      </dsp:txXfrm>
    </dsp:sp>
    <dsp:sp modelId="{A6348BA9-41C8-4783-BA01-E1A3F61C032B}">
      <dsp:nvSpPr>
        <dsp:cNvPr id="0" name=""/>
        <dsp:cNvSpPr/>
      </dsp:nvSpPr>
      <dsp:spPr>
        <a:xfrm>
          <a:off x="6395082" y="672871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A36D7-5A87-43B8-8AFD-003E0EF03681}">
      <dsp:nvSpPr>
        <dsp:cNvPr id="0" name=""/>
        <dsp:cNvSpPr/>
      </dsp:nvSpPr>
      <dsp:spPr>
        <a:xfrm>
          <a:off x="6578475" y="501062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54F32-3884-4316-926D-E080083B10FE}">
      <dsp:nvSpPr>
        <dsp:cNvPr id="0" name=""/>
        <dsp:cNvSpPr/>
      </dsp:nvSpPr>
      <dsp:spPr>
        <a:xfrm>
          <a:off x="6425139" y="908720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48D4C-9005-432D-8889-1DF4B3EF7B9D}">
      <dsp:nvSpPr>
        <dsp:cNvPr id="0" name=""/>
        <dsp:cNvSpPr/>
      </dsp:nvSpPr>
      <dsp:spPr>
        <a:xfrm>
          <a:off x="7446435" y="1772818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100" kern="1200"/>
        </a:p>
      </dsp:txBody>
      <dsp:txXfrm>
        <a:off x="7581176" y="1888485"/>
        <a:ext cx="600540" cy="515531"/>
      </dsp:txXfrm>
    </dsp:sp>
    <dsp:sp modelId="{FBE2B366-1364-4250-AF7A-206DEC989FBE}">
      <dsp:nvSpPr>
        <dsp:cNvPr id="0" name=""/>
        <dsp:cNvSpPr/>
      </dsp:nvSpPr>
      <dsp:spPr>
        <a:xfrm>
          <a:off x="1527895" y="1844824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9213F-A11D-4EED-BB97-B879307373BB}">
      <dsp:nvSpPr>
        <dsp:cNvPr id="0" name=""/>
        <dsp:cNvSpPr/>
      </dsp:nvSpPr>
      <dsp:spPr>
        <a:xfrm>
          <a:off x="6642360" y="1340767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DBE55-F211-48AF-8BC9-DD45DABC0D00}">
      <dsp:nvSpPr>
        <dsp:cNvPr id="0" name=""/>
        <dsp:cNvSpPr/>
      </dsp:nvSpPr>
      <dsp:spPr>
        <a:xfrm>
          <a:off x="591531" y="1772816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A4FFC-BCD3-4F49-B191-1FEFCA0BEF0C}">
      <dsp:nvSpPr>
        <dsp:cNvPr id="0" name=""/>
        <dsp:cNvSpPr/>
      </dsp:nvSpPr>
      <dsp:spPr>
        <a:xfrm>
          <a:off x="1294664" y="1807421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100" kern="1200"/>
        </a:p>
      </dsp:txBody>
      <dsp:txXfrm>
        <a:off x="1429405" y="1923088"/>
        <a:ext cx="600540" cy="515531"/>
      </dsp:txXfrm>
    </dsp:sp>
    <dsp:sp modelId="{1B0FAAEE-6BCE-4FDD-B1F3-0015297FB4DC}">
      <dsp:nvSpPr>
        <dsp:cNvPr id="0" name=""/>
        <dsp:cNvSpPr/>
      </dsp:nvSpPr>
      <dsp:spPr>
        <a:xfrm>
          <a:off x="7632847" y="1844824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27571-C070-4288-8838-DB1B9E8F7AE0}">
      <dsp:nvSpPr>
        <dsp:cNvPr id="0" name=""/>
        <dsp:cNvSpPr/>
      </dsp:nvSpPr>
      <dsp:spPr>
        <a:xfrm>
          <a:off x="7374427" y="908719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21D4D-CCAE-4E73-8AC9-A92C83E550EC}">
      <dsp:nvSpPr>
        <dsp:cNvPr id="0" name=""/>
        <dsp:cNvSpPr/>
      </dsp:nvSpPr>
      <dsp:spPr>
        <a:xfrm>
          <a:off x="7446437" y="1268760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AC1E2-297E-47AD-9079-F4ACBEB7041F}">
      <dsp:nvSpPr>
        <dsp:cNvPr id="0" name=""/>
        <dsp:cNvSpPr/>
      </dsp:nvSpPr>
      <dsp:spPr>
        <a:xfrm>
          <a:off x="533672" y="1412773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 val="12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smtClean="0"/>
            <a:t> </a:t>
          </a:r>
          <a:endParaRPr lang="it-IT" sz="3100" kern="1200" dirty="0"/>
        </a:p>
      </dsp:txBody>
      <dsp:txXfrm>
        <a:off x="668413" y="1528440"/>
        <a:ext cx="600540" cy="515531"/>
      </dsp:txXfrm>
    </dsp:sp>
    <dsp:sp modelId="{31586927-0D6B-4A86-A659-83E839C879E6}">
      <dsp:nvSpPr>
        <dsp:cNvPr id="0" name=""/>
        <dsp:cNvSpPr/>
      </dsp:nvSpPr>
      <dsp:spPr>
        <a:xfrm>
          <a:off x="1469772" y="1844824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DD1BA-4A40-4EC9-8FDA-9A6CEB0EB319}">
      <dsp:nvSpPr>
        <dsp:cNvPr id="0" name=""/>
        <dsp:cNvSpPr/>
      </dsp:nvSpPr>
      <dsp:spPr>
        <a:xfrm>
          <a:off x="533671" y="2276871"/>
          <a:ext cx="870021" cy="74686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764AB-7459-4DFA-A865-84E6AED73070}">
      <dsp:nvSpPr>
        <dsp:cNvPr id="0" name=""/>
        <dsp:cNvSpPr/>
      </dsp:nvSpPr>
      <dsp:spPr>
        <a:xfrm>
          <a:off x="1109733" y="2348880"/>
          <a:ext cx="101349" cy="8748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DC75B-4E18-499C-AF44-04FCC841855D}">
      <dsp:nvSpPr>
        <dsp:cNvPr id="0" name=""/>
        <dsp:cNvSpPr/>
      </dsp:nvSpPr>
      <dsp:spPr>
        <a:xfrm>
          <a:off x="0" y="4497"/>
          <a:ext cx="8147248" cy="345675"/>
        </a:xfrm>
        <a:prstGeom prst="roundRect">
          <a:avLst/>
        </a:prstGeom>
        <a:solidFill>
          <a:schemeClr val="accent1">
            <a:alpha val="58000"/>
          </a:schemeClr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Extension of the LAR.js and LAR-DEMO.js projects with convex cells</a:t>
          </a:r>
          <a:endParaRPr lang="it-IT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874" y="21371"/>
        <a:ext cx="8113500" cy="311927"/>
      </dsp:txXfrm>
    </dsp:sp>
    <dsp:sp modelId="{78D28014-327C-47B9-ABD9-D4F909098B04}">
      <dsp:nvSpPr>
        <dsp:cNvPr id="0" name=""/>
        <dsp:cNvSpPr/>
      </dsp:nvSpPr>
      <dsp:spPr>
        <a:xfrm>
          <a:off x="0" y="350173"/>
          <a:ext cx="8147248" cy="884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67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Extension of </a:t>
          </a:r>
          <a:r>
            <a:rPr lang="en-US" sz="2000" b="1" i="1" kern="1200" dirty="0" smtClean="0"/>
            <a:t>LAR.js</a:t>
          </a:r>
          <a:r>
            <a:rPr lang="en-US" sz="2000" kern="1200" dirty="0" smtClean="0"/>
            <a:t> and </a:t>
          </a:r>
          <a:r>
            <a:rPr lang="en-US" sz="2000" b="1" i="1" kern="1200" dirty="0" smtClean="0"/>
            <a:t>LAR-DEMO.js</a:t>
          </a:r>
          <a:r>
            <a:rPr lang="en-US" sz="2000" kern="1200" dirty="0" smtClean="0"/>
            <a:t> to use sparse matrix and the introduction of the </a:t>
          </a:r>
          <a:r>
            <a:rPr lang="en-US" sz="2000" kern="1200" dirty="0" err="1" smtClean="0"/>
            <a:t>cartesian</a:t>
          </a:r>
          <a:r>
            <a:rPr lang="en-US" sz="2000" kern="1200" dirty="0" smtClean="0"/>
            <a:t> product of </a:t>
          </a:r>
          <a:r>
            <a:rPr lang="en-US" sz="2000" kern="1200" dirty="0" err="1" smtClean="0"/>
            <a:t>simplicial</a:t>
          </a:r>
          <a:r>
            <a:rPr lang="en-US" sz="2000" kern="1200" dirty="0" smtClean="0"/>
            <a:t> complexes like in </a:t>
          </a:r>
          <a:r>
            <a:rPr lang="en-US" sz="2000" b="1" i="1" kern="1200" dirty="0" smtClean="0"/>
            <a:t>LAR.py</a:t>
          </a:r>
          <a:endParaRPr lang="it-IT" sz="2000" b="1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it-IT" sz="2000" kern="1200" dirty="0"/>
        </a:p>
      </dsp:txBody>
      <dsp:txXfrm>
        <a:off x="0" y="350173"/>
        <a:ext cx="8147248" cy="884545"/>
      </dsp:txXfrm>
    </dsp:sp>
    <dsp:sp modelId="{73D35191-8EA0-4CAC-86C1-DF042068A669}">
      <dsp:nvSpPr>
        <dsp:cNvPr id="0" name=""/>
        <dsp:cNvSpPr/>
      </dsp:nvSpPr>
      <dsp:spPr>
        <a:xfrm>
          <a:off x="0" y="1234719"/>
          <a:ext cx="8147248" cy="345675"/>
        </a:xfrm>
        <a:prstGeom prst="roundRect">
          <a:avLst/>
        </a:prstGeom>
        <a:solidFill>
          <a:schemeClr val="accent1">
            <a:alpha val="58000"/>
          </a:schemeClr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of the matrix computation web-service</a:t>
          </a:r>
          <a:endParaRPr lang="it-IT" sz="20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874" y="1251593"/>
        <a:ext cx="8113500" cy="311927"/>
      </dsp:txXfrm>
    </dsp:sp>
    <dsp:sp modelId="{0418FFAB-8152-44C6-8821-C24780BBC549}">
      <dsp:nvSpPr>
        <dsp:cNvPr id="0" name=""/>
        <dsp:cNvSpPr/>
      </dsp:nvSpPr>
      <dsp:spPr>
        <a:xfrm>
          <a:off x="0" y="1580394"/>
          <a:ext cx="8147248" cy="1415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67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Study </a:t>
          </a:r>
          <a:r>
            <a:rPr lang="en-US" sz="2000" b="1" i="1" kern="1200" dirty="0" smtClean="0"/>
            <a:t>LAR.js</a:t>
          </a:r>
          <a:r>
            <a:rPr lang="en-US" sz="2000" kern="1200" dirty="0" smtClean="0"/>
            <a:t> and identification of matrix operations necessary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Implementation of the control of the application to run on the web server (</a:t>
          </a:r>
          <a:r>
            <a:rPr lang="en-US" sz="2000" b="1" i="1" kern="1200" dirty="0" smtClean="0"/>
            <a:t>rest</a:t>
          </a:r>
          <a:r>
            <a:rPr lang="en-US" sz="2000" kern="1200" dirty="0" smtClean="0"/>
            <a:t> + </a:t>
          </a:r>
          <a:r>
            <a:rPr lang="en-US" sz="2000" b="1" i="1" kern="1200" dirty="0" smtClean="0"/>
            <a:t>JSON</a:t>
          </a:r>
          <a:r>
            <a:rPr lang="en-US" sz="2000" kern="1200" dirty="0" smtClean="0"/>
            <a:t>)</a:t>
          </a:r>
          <a:endParaRPr lang="it-IT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Make available the web service for computation of matrices.</a:t>
          </a:r>
          <a:endParaRPr lang="it-IT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it-IT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it-IT" sz="2000" kern="1200" dirty="0" smtClean="0"/>
        </a:p>
      </dsp:txBody>
      <dsp:txXfrm>
        <a:off x="0" y="1580394"/>
        <a:ext cx="8147248" cy="1415272"/>
      </dsp:txXfrm>
    </dsp:sp>
    <dsp:sp modelId="{504D8BF2-402D-487B-BFC6-78D021F81CD6}">
      <dsp:nvSpPr>
        <dsp:cNvPr id="0" name=""/>
        <dsp:cNvSpPr/>
      </dsp:nvSpPr>
      <dsp:spPr>
        <a:xfrm>
          <a:off x="0" y="2995667"/>
          <a:ext cx="8147248" cy="345675"/>
        </a:xfrm>
        <a:prstGeom prst="roundRect">
          <a:avLst/>
        </a:prstGeom>
        <a:solidFill>
          <a:schemeClr val="accent1">
            <a:alpha val="58000"/>
          </a:schemeClr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of PDB visualization service</a:t>
          </a:r>
          <a:endParaRPr lang="it-IT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874" y="3012541"/>
        <a:ext cx="8113500" cy="311927"/>
      </dsp:txXfrm>
    </dsp:sp>
    <dsp:sp modelId="{9E2B8C49-4211-4257-A33D-D87C97B65D3F}">
      <dsp:nvSpPr>
        <dsp:cNvPr id="0" name=""/>
        <dsp:cNvSpPr/>
      </dsp:nvSpPr>
      <dsp:spPr>
        <a:xfrm>
          <a:off x="0" y="3341343"/>
          <a:ext cx="8147248" cy="928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67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Study </a:t>
          </a:r>
          <a:r>
            <a:rPr lang="en-US" sz="2000" b="1" i="1" kern="1200" dirty="0" err="1" smtClean="0"/>
            <a:t>webpdb</a:t>
          </a:r>
          <a:r>
            <a:rPr lang="en-US" sz="2000" kern="1200" dirty="0" smtClean="0"/>
            <a:t> and </a:t>
          </a:r>
          <a:r>
            <a:rPr lang="en-US" sz="2000" b="1" i="1" kern="1200" dirty="0" err="1" smtClean="0"/>
            <a:t>webmol</a:t>
          </a:r>
          <a:r>
            <a:rPr lang="en-US" sz="2000" kern="1200" dirty="0" smtClean="0"/>
            <a:t> projects</a:t>
          </a:r>
          <a:endParaRPr lang="it-IT" sz="2000" b="1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Technological interventions for the realization of the connection between the two projects</a:t>
          </a:r>
          <a:endParaRPr lang="it-IT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Creating a unique project that includes both</a:t>
          </a:r>
          <a:endParaRPr lang="it-IT" sz="2000" kern="1200" dirty="0" smtClean="0"/>
        </a:p>
      </dsp:txBody>
      <dsp:txXfrm>
        <a:off x="0" y="3341343"/>
        <a:ext cx="8147248" cy="928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48192-9245-4799-918D-A7F8A72C716C}">
      <dsp:nvSpPr>
        <dsp:cNvPr id="0" name=""/>
        <dsp:cNvSpPr/>
      </dsp:nvSpPr>
      <dsp:spPr>
        <a:xfrm rot="5400000">
          <a:off x="5043687" y="-1951847"/>
          <a:ext cx="1076744" cy="52537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>
              <a:solidFill>
                <a:schemeClr val="tx1"/>
              </a:solidFill>
              <a:effectLst/>
            </a:rPr>
            <a:t>Andrea Somma</a:t>
          </a:r>
          <a:endParaRPr lang="it-IT" sz="1900" kern="1200" dirty="0">
            <a:effectLst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>
              <a:solidFill>
                <a:schemeClr val="tx1"/>
              </a:solidFill>
              <a:effectLst/>
            </a:rPr>
            <a:t>Elisa Lamberti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>
              <a:solidFill>
                <a:schemeClr val="tx1"/>
              </a:solidFill>
              <a:effectLst/>
            </a:rPr>
            <a:t>Fabio Cumbo</a:t>
          </a:r>
        </a:p>
      </dsp:txBody>
      <dsp:txXfrm rot="-5400000">
        <a:off x="2955208" y="189194"/>
        <a:ext cx="5201141" cy="971620"/>
      </dsp:txXfrm>
    </dsp:sp>
    <dsp:sp modelId="{367890AD-5DB3-4C70-A589-AF3A99B804B8}">
      <dsp:nvSpPr>
        <dsp:cNvPr id="0" name=""/>
        <dsp:cNvSpPr/>
      </dsp:nvSpPr>
      <dsp:spPr>
        <a:xfrm>
          <a:off x="0" y="2039"/>
          <a:ext cx="2955208" cy="1345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Extension of the LAR.js and LAR-DEMO.js projects with convex cells</a:t>
          </a:r>
          <a:endParaRPr lang="it-I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703" y="67742"/>
        <a:ext cx="2823802" cy="1214524"/>
      </dsp:txXfrm>
    </dsp:sp>
    <dsp:sp modelId="{140903DD-0B7A-4E0C-BEE7-F723F414BBCD}">
      <dsp:nvSpPr>
        <dsp:cNvPr id="0" name=""/>
        <dsp:cNvSpPr/>
      </dsp:nvSpPr>
      <dsp:spPr>
        <a:xfrm rot="5400000">
          <a:off x="5043687" y="-538620"/>
          <a:ext cx="1076744" cy="52537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>
              <a:solidFill>
                <a:schemeClr val="tx1"/>
              </a:solidFill>
              <a:effectLst/>
            </a:rPr>
            <a:t>Fabrizio Rebecca</a:t>
          </a:r>
          <a:endParaRPr lang="it-IT" sz="1900" kern="1200" dirty="0">
            <a:effectLst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>
              <a:solidFill>
                <a:schemeClr val="tx1"/>
              </a:solidFill>
              <a:effectLst/>
            </a:rPr>
            <a:t>Luca </a:t>
          </a:r>
          <a:r>
            <a:rPr lang="it-IT" sz="1900" kern="1200" dirty="0" smtClean="0">
              <a:solidFill>
                <a:schemeClr val="tx1"/>
              </a:solidFill>
              <a:effectLst/>
            </a:rPr>
            <a:t>Menichetti </a:t>
          </a:r>
          <a:r>
            <a:rPr lang="it-IT" sz="19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(Group Leader)</a:t>
          </a:r>
          <a:endParaRPr lang="it-IT" sz="1900" b="1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2955208" y="1602421"/>
        <a:ext cx="5201141" cy="971620"/>
      </dsp:txXfrm>
    </dsp:sp>
    <dsp:sp modelId="{889B699A-7DA8-459B-9048-2E363D7F7304}">
      <dsp:nvSpPr>
        <dsp:cNvPr id="0" name=""/>
        <dsp:cNvSpPr/>
      </dsp:nvSpPr>
      <dsp:spPr>
        <a:xfrm>
          <a:off x="0" y="1415266"/>
          <a:ext cx="2955208" cy="1345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of the matrix computation web-service</a:t>
          </a:r>
          <a:endParaRPr lang="it-I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703" y="1480969"/>
        <a:ext cx="2823802" cy="1214524"/>
      </dsp:txXfrm>
    </dsp:sp>
    <dsp:sp modelId="{482774CD-0996-4276-9261-82D186DF0AB0}">
      <dsp:nvSpPr>
        <dsp:cNvPr id="0" name=""/>
        <dsp:cNvSpPr/>
      </dsp:nvSpPr>
      <dsp:spPr>
        <a:xfrm rot="5400000">
          <a:off x="5043687" y="874606"/>
          <a:ext cx="1076744" cy="52537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>
              <a:solidFill>
                <a:schemeClr val="tx1"/>
              </a:solidFill>
              <a:effectLst/>
            </a:rPr>
            <a:t>Oscar Eijsermans</a:t>
          </a:r>
          <a:endParaRPr lang="it-IT" sz="1900" kern="1200" dirty="0">
            <a:effectLst/>
          </a:endParaRPr>
        </a:p>
      </dsp:txBody>
      <dsp:txXfrm rot="-5400000">
        <a:off x="2955208" y="3015647"/>
        <a:ext cx="5201141" cy="971620"/>
      </dsp:txXfrm>
    </dsp:sp>
    <dsp:sp modelId="{D675E5DA-542E-4978-B117-439EEC393B2A}">
      <dsp:nvSpPr>
        <dsp:cNvPr id="0" name=""/>
        <dsp:cNvSpPr/>
      </dsp:nvSpPr>
      <dsp:spPr>
        <a:xfrm>
          <a:off x="0" y="2828493"/>
          <a:ext cx="2955208" cy="1345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of PDB visualization service</a:t>
          </a:r>
          <a:endParaRPr lang="it-I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703" y="2894196"/>
        <a:ext cx="2823802" cy="1214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BB7C-0631-4CB7-99D8-C6C7DE85EAB0}" type="datetimeFigureOut">
              <a:rPr lang="it-IT" smtClean="0"/>
              <a:t>27/03/2013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BDF42-C2A9-46AC-B8BE-B37DBF876E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86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21FB-4759-46BE-91DB-C473D4200388}" type="datetime1">
              <a:rPr lang="it-IT" smtClean="0"/>
              <a:t>27/03/2013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C481-7BD6-4595-9C71-8559EEE6D3F6}" type="datetime1">
              <a:rPr lang="it-IT" smtClean="0"/>
              <a:t>27/03/2013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776C-CB67-4AB6-B80F-F4D1B4D184CE}" type="datetime1">
              <a:rPr lang="it-IT" smtClean="0"/>
              <a:t>27/03/2013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6548-35C0-46D9-8E0A-5C9537BB785B}" type="datetime1">
              <a:rPr lang="it-IT" smtClean="0"/>
              <a:t>27/03/2013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D633-D9F4-4B66-AF9A-8234F8D200A3}" type="datetime1">
              <a:rPr lang="it-IT" smtClean="0"/>
              <a:t>27/03/2013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C402-4A83-4F9F-AAEA-E2797646F442}" type="datetime1">
              <a:rPr lang="it-IT" smtClean="0"/>
              <a:t>27/03/2013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1F90-4AF0-4068-8280-EB9D743FA894}" type="datetime1">
              <a:rPr lang="it-IT" smtClean="0"/>
              <a:t>27/03/2013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2DBA-1569-436A-92FE-9DC817698219}" type="datetime1">
              <a:rPr lang="it-IT" smtClean="0"/>
              <a:t>27/03/2013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53D4-0691-4882-A927-BB228D066479}" type="datetime1">
              <a:rPr lang="it-IT" smtClean="0"/>
              <a:t>27/03/2013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CED3-232C-4394-BD3C-62E23E24CB87}" type="datetime1">
              <a:rPr lang="it-IT" smtClean="0"/>
              <a:t>27/03/2013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8A0B-B127-4B77-8FE4-B9A32BC14FA6}" type="datetime1">
              <a:rPr lang="it-IT" smtClean="0"/>
              <a:t>27/03/2013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18C0-CDC7-4B99-B6F6-290AD2F74AD7}" type="datetime1">
              <a:rPr lang="it-IT" smtClean="0"/>
              <a:t>27/03/2013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put manuale 8"/>
          <p:cNvSpPr/>
          <p:nvPr/>
        </p:nvSpPr>
        <p:spPr>
          <a:xfrm rot="10800000">
            <a:off x="0" y="-4"/>
            <a:ext cx="9144000" cy="3284988"/>
          </a:xfrm>
          <a:prstGeom prst="flowChartManualInput">
            <a:avLst/>
          </a:prstGeom>
          <a:gradFill>
            <a:gsLst>
              <a:gs pos="23000">
                <a:srgbClr val="77D4FD">
                  <a:alpha val="28000"/>
                </a:srgbClr>
              </a:gs>
              <a:gs pos="5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2156679415"/>
              </p:ext>
            </p:extLst>
          </p:nvPr>
        </p:nvGraphicFramePr>
        <p:xfrm>
          <a:off x="251521" y="0"/>
          <a:ext cx="8712968" cy="364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07" y="2636912"/>
            <a:ext cx="9144000" cy="1728192"/>
          </a:xfrm>
        </p:spPr>
        <p:txBody>
          <a:bodyPr>
            <a:normAutofit fontScale="90000"/>
          </a:bodyPr>
          <a:lstStyle/>
          <a:p>
            <a:r>
              <a:rPr lang="it-IT" sz="5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it-IT" sz="5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it-IT" sz="5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Web-</a:t>
            </a:r>
            <a:r>
              <a:rPr lang="it-IT" sz="53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Lar</a:t>
            </a:r>
            <a:r>
              <a:rPr lang="it-IT" sz="5300" b="1" i="1" dirty="0" smtClean="0">
                <a:latin typeface="+mn-lt"/>
              </a:rPr>
              <a:t/>
            </a:r>
            <a:br>
              <a:rPr lang="it-IT" sz="5300" b="1" i="1" dirty="0" smtClean="0">
                <a:latin typeface="+mn-lt"/>
              </a:rPr>
            </a:b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1448431"/>
          </a:xfrm>
        </p:spPr>
        <p:txBody>
          <a:bodyPr/>
          <a:lstStyle/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of work program </a:t>
            </a:r>
            <a:b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task assignments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7F1F-7647-46DC-BF1C-6CB0394DE886}" type="datetime1">
              <a:rPr lang="it-IT" smtClean="0"/>
              <a:t>27/03/2013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/>
              <a:t>Biomedical informatics project- </a:t>
            </a:r>
            <a:r>
              <a:rPr lang="en-US" i="1" dirty="0"/>
              <a:t>WEBLAR</a:t>
            </a:r>
            <a:endParaRPr lang="it-IT" i="1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75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put manuale 8"/>
          <p:cNvSpPr/>
          <p:nvPr/>
        </p:nvSpPr>
        <p:spPr>
          <a:xfrm rot="10800000">
            <a:off x="0" y="-4"/>
            <a:ext cx="9144000" cy="1642494"/>
          </a:xfrm>
          <a:prstGeom prst="flowChartManualInput">
            <a:avLst/>
          </a:prstGeom>
          <a:gradFill>
            <a:gsLst>
              <a:gs pos="23000">
                <a:srgbClr val="77D4FD">
                  <a:alpha val="28000"/>
                </a:srgbClr>
              </a:gs>
              <a:gs pos="5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268759"/>
          </a:xfrm>
        </p:spPr>
        <p:txBody>
          <a:bodyPr>
            <a:normAutofit fontScale="90000"/>
          </a:bodyPr>
          <a:lstStyle/>
          <a:p>
            <a:r>
              <a:rPr lang="it-IT" sz="5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it-IT" sz="5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it-IT" sz="5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Work program</a:t>
            </a:r>
            <a:r>
              <a:rPr lang="it-IT" sz="5300" b="1" i="1" dirty="0" smtClean="0">
                <a:latin typeface="+mn-lt"/>
              </a:rPr>
              <a:t/>
            </a:r>
            <a:br>
              <a:rPr lang="it-IT" sz="5300" b="1" i="1" dirty="0" smtClean="0">
                <a:latin typeface="+mn-lt"/>
              </a:rPr>
            </a:b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7F1F-7647-46DC-BF1C-6CB0394DE886}" type="datetime1">
              <a:rPr lang="it-IT" smtClean="0"/>
              <a:t>27/03/2013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/>
              <a:t>Biomedical informatics project- </a:t>
            </a:r>
            <a:r>
              <a:rPr lang="en-US" i="1" dirty="0"/>
              <a:t>WEBLAR</a:t>
            </a:r>
            <a:endParaRPr lang="it-IT" i="1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/>
          </a:p>
        </p:txBody>
      </p:sp>
      <p:sp>
        <p:nvSpPr>
          <p:cNvPr id="10" name="Sottotitol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dirty="0">
              <a:solidFill>
                <a:schemeClr val="tx1"/>
              </a:solidFill>
            </a:endParaRPr>
          </a:p>
        </p:txBody>
      </p:sp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2871717852"/>
              </p:ext>
            </p:extLst>
          </p:nvPr>
        </p:nvGraphicFramePr>
        <p:xfrm>
          <a:off x="498376" y="1772816"/>
          <a:ext cx="8147248" cy="4274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99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put manuale 8"/>
          <p:cNvSpPr/>
          <p:nvPr/>
        </p:nvSpPr>
        <p:spPr>
          <a:xfrm rot="10800000">
            <a:off x="0" y="-4"/>
            <a:ext cx="9144000" cy="1642494"/>
          </a:xfrm>
          <a:prstGeom prst="flowChartManualInput">
            <a:avLst/>
          </a:prstGeom>
          <a:gradFill>
            <a:gsLst>
              <a:gs pos="23000">
                <a:srgbClr val="77D4FD">
                  <a:alpha val="28000"/>
                </a:srgbClr>
              </a:gs>
              <a:gs pos="5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7F1F-7647-46DC-BF1C-6CB0394DE886}" type="datetime1">
              <a:rPr lang="it-IT" smtClean="0"/>
              <a:t>27/03/2013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/>
              <a:t>Biomedical informatics project- </a:t>
            </a:r>
            <a:r>
              <a:rPr lang="en-US" i="1" dirty="0"/>
              <a:t>WEBLAR</a:t>
            </a:r>
            <a:endParaRPr lang="it-IT" i="1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0" y="1"/>
            <a:ext cx="9144000" cy="1268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it-IT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it-IT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Task assignements</a:t>
            </a:r>
            <a:r>
              <a:rPr lang="it-IT" sz="4800" b="1" i="1" dirty="0" smtClean="0">
                <a:latin typeface="+mn-lt"/>
              </a:rPr>
              <a:t/>
            </a:r>
            <a:br>
              <a:rPr lang="it-IT" sz="4800" b="1" i="1" dirty="0" smtClean="0">
                <a:latin typeface="+mn-lt"/>
              </a:rPr>
            </a:br>
            <a:endParaRPr lang="it-IT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13" name="Diagramma 12"/>
          <p:cNvGraphicFramePr/>
          <p:nvPr>
            <p:extLst>
              <p:ext uri="{D42A27DB-BD31-4B8C-83A1-F6EECF244321}">
                <p14:modId xmlns:p14="http://schemas.microsoft.com/office/powerpoint/2010/main" val="1307555297"/>
              </p:ext>
            </p:extLst>
          </p:nvPr>
        </p:nvGraphicFramePr>
        <p:xfrm>
          <a:off x="467544" y="1916832"/>
          <a:ext cx="8208912" cy="417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4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170</Words>
  <Application>Microsoft Office PowerPoint</Application>
  <PresentationFormat>Presentazione su schermo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 Web-Lar </vt:lpstr>
      <vt:lpstr> Work program 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WEB-LAR  Presentation of work program  and task assignments </dc:title>
  <dc:creator>Faber</dc:creator>
  <cp:lastModifiedBy>Faber</cp:lastModifiedBy>
  <cp:revision>24</cp:revision>
  <dcterms:created xsi:type="dcterms:W3CDTF">2013-03-25T09:21:34Z</dcterms:created>
  <dcterms:modified xsi:type="dcterms:W3CDTF">2013-03-27T13:25:58Z</dcterms:modified>
</cp:coreProperties>
</file>