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1" r:id="rId4"/>
    <p:sldId id="262" r:id="rId5"/>
    <p:sldId id="264" r:id="rId6"/>
    <p:sldId id="265" r:id="rId7"/>
    <p:sldId id="263" r:id="rId8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816" y="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035C-E568-9D4A-A4F2-0537E6791F68}" type="datetimeFigureOut">
              <a:rPr lang="it-IT" smtClean="0"/>
              <a:t>04/06/2012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932F-4E72-B642-9F99-B1B229AB2C60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035C-E568-9D4A-A4F2-0537E6791F68}" type="datetimeFigureOut">
              <a:rPr lang="it-IT" smtClean="0"/>
              <a:t>04/06/2012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932F-4E72-B642-9F99-B1B229AB2C60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035C-E568-9D4A-A4F2-0537E6791F68}" type="datetimeFigureOut">
              <a:rPr lang="it-IT" smtClean="0"/>
              <a:t>04/06/2012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932F-4E72-B642-9F99-B1B229AB2C60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035C-E568-9D4A-A4F2-0537E6791F68}" type="datetimeFigureOut">
              <a:rPr lang="it-IT" smtClean="0"/>
              <a:t>04/06/2012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932F-4E72-B642-9F99-B1B229AB2C60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035C-E568-9D4A-A4F2-0537E6791F68}" type="datetimeFigureOut">
              <a:rPr lang="it-IT" smtClean="0"/>
              <a:t>04/06/2012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932F-4E72-B642-9F99-B1B229AB2C60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035C-E568-9D4A-A4F2-0537E6791F68}" type="datetimeFigureOut">
              <a:rPr lang="it-IT" smtClean="0"/>
              <a:t>04/06/2012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932F-4E72-B642-9F99-B1B229AB2C60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035C-E568-9D4A-A4F2-0537E6791F68}" type="datetimeFigureOut">
              <a:rPr lang="it-IT" smtClean="0"/>
              <a:t>04/06/2012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932F-4E72-B642-9F99-B1B229AB2C60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035C-E568-9D4A-A4F2-0537E6791F68}" type="datetimeFigureOut">
              <a:rPr lang="it-IT" smtClean="0"/>
              <a:t>04/06/2012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932F-4E72-B642-9F99-B1B229AB2C60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035C-E568-9D4A-A4F2-0537E6791F68}" type="datetimeFigureOut">
              <a:rPr lang="it-IT" smtClean="0"/>
              <a:t>04/06/2012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932F-4E72-B642-9F99-B1B229AB2C60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035C-E568-9D4A-A4F2-0537E6791F68}" type="datetimeFigureOut">
              <a:rPr lang="it-IT" smtClean="0"/>
              <a:t>04/06/2012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932F-4E72-B642-9F99-B1B229AB2C60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7035C-E568-9D4A-A4F2-0537E6791F68}" type="datetimeFigureOut">
              <a:rPr lang="it-IT" smtClean="0"/>
              <a:t>04/06/2012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8932F-4E72-B642-9F99-B1B229AB2C60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7035C-E568-9D4A-A4F2-0537E6791F68}" type="datetimeFigureOut">
              <a:rPr lang="it-IT" smtClean="0"/>
              <a:t>04/06/2012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8932F-4E72-B642-9F99-B1B229AB2C60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96015" y="1756600"/>
            <a:ext cx="7772400" cy="1470025"/>
          </a:xfrm>
        </p:spPr>
        <p:txBody>
          <a:bodyPr/>
          <a:lstStyle/>
          <a:p>
            <a:r>
              <a:rPr lang="en-GB" sz="5400" i="1" cap="small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web</a:t>
            </a:r>
            <a:r>
              <a:rPr lang="en-GB" sz="5400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PDB</a:t>
            </a:r>
            <a:endParaRPr lang="en-GB" sz="5400" dirty="0">
              <a:solidFill>
                <a:srgbClr val="FF0000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96015" y="3146524"/>
            <a:ext cx="8043947" cy="2026956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 fast storage and retrieval web-service for proteins</a:t>
            </a:r>
          </a:p>
          <a:p>
            <a:endParaRPr lang="en-US" sz="28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by</a:t>
            </a:r>
          </a:p>
          <a:p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Conte, </a:t>
            </a:r>
            <a:r>
              <a:rPr lang="en-US" sz="20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Furiani</a:t>
            </a:r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Nardini</a:t>
            </a:r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Pasquantonio</a:t>
            </a:r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Ungania</a:t>
            </a:r>
            <a:endParaRPr lang="en-US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91" y="145613"/>
            <a:ext cx="2615803" cy="2615803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913" y="542007"/>
            <a:ext cx="2117151" cy="1949606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8015" y="5269530"/>
            <a:ext cx="1168400" cy="116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WebPD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3712"/>
            <a:ext cx="9144000" cy="6034288"/>
          </a:xfrm>
          <a:prstGeom prst="rect">
            <a:avLst/>
          </a:prstGeom>
          <a:solidFill>
            <a:schemeClr val="bg1">
              <a:alpha val="0"/>
            </a:schemeClr>
          </a:solidFill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cap="small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26000"/>
                    </a:srgbClr>
                  </a:outerShdw>
                </a:effectLst>
              </a:rPr>
              <a:t>web</a:t>
            </a:r>
            <a:r>
              <a:rPr lang="en-US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26000"/>
                    </a:srgbClr>
                  </a:outerShdw>
                </a:effectLst>
              </a:rPr>
              <a:t>PDB structure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26000"/>
                    </a:srgbClr>
                  </a:outerShdw>
                </a:effectLst>
              </a:rPr>
              <a:t>Where were we?</a:t>
            </a:r>
            <a:endParaRPr lang="en-US" dirty="0"/>
          </a:p>
        </p:txBody>
      </p:sp>
      <p:sp>
        <p:nvSpPr>
          <p:cNvPr id="5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227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Currently installed on a testing machine in the MAIS lab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ZFS</a:t>
            </a:r>
          </a:p>
          <a:p>
            <a:pPr lvl="1"/>
            <a:r>
              <a:rPr lang="en-US" dirty="0" smtClean="0"/>
              <a:t>Installed as user space module, serving as storage space for CouchDB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PDB to JSON parser</a:t>
            </a:r>
          </a:p>
          <a:p>
            <a:pPr lvl="1"/>
            <a:r>
              <a:rPr lang="en-US" dirty="0" smtClean="0"/>
              <a:t>Currently extracting all the necessary information from a PDB entity file. Very flat structure.</a:t>
            </a:r>
          </a:p>
          <a:p>
            <a:pPr lvl="1"/>
            <a:r>
              <a:rPr lang="en-US" dirty="0" smtClean="0"/>
              <a:t>Ironing out the last bugs.</a:t>
            </a:r>
          </a:p>
          <a:p>
            <a:pPr lvl="1"/>
            <a:r>
              <a:rPr lang="en-US" dirty="0" smtClean="0"/>
              <a:t>Work in progress for the monomers section (different standard used)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 importer</a:t>
            </a:r>
          </a:p>
          <a:p>
            <a:pPr lvl="1"/>
            <a:r>
              <a:rPr lang="en-US" dirty="0" smtClean="0"/>
              <a:t>Working nicely, can import thousand of proteins into CouchDB in minutes.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CouchDB api for retrieval and insertion</a:t>
            </a:r>
          </a:p>
          <a:p>
            <a:pPr lvl="1"/>
            <a:r>
              <a:rPr lang="en-US" dirty="0" smtClean="0"/>
              <a:t>Currently in stable version</a:t>
            </a:r>
          </a:p>
          <a:p>
            <a:pPr lvl="1"/>
            <a:r>
              <a:rPr lang="en-US" dirty="0" smtClean="0"/>
              <a:t>Can be easily modified to allow custom query through MapReduce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 service</a:t>
            </a:r>
          </a:p>
          <a:p>
            <a:pPr lvl="1"/>
            <a:r>
              <a:rPr lang="en-US" dirty="0" smtClean="0"/>
              <a:t>Test in progress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Administration Interface</a:t>
            </a:r>
          </a:p>
          <a:p>
            <a:pPr lvl="1"/>
            <a:r>
              <a:rPr lang="en-US" dirty="0" smtClean="0"/>
              <a:t>Work in Progress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922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26000"/>
                    </a:srgbClr>
                  </a:outerShdw>
                </a:effectLst>
              </a:rPr>
              <a:t>Where we are now</a:t>
            </a:r>
            <a:endParaRPr lang="en-US" dirty="0"/>
          </a:p>
        </p:txBody>
      </p:sp>
      <p:sp>
        <p:nvSpPr>
          <p:cNvPr id="4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227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Moved the instance to Apple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Storage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as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CouchDB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/ Node.js server the PLM21 machine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PDB to JSON parser</a:t>
            </a:r>
          </a:p>
          <a:p>
            <a:pPr lvl="1"/>
            <a:r>
              <a:rPr lang="en-US" dirty="0" smtClean="0"/>
              <a:t>Less flat structure </a:t>
            </a:r>
            <a:r>
              <a:rPr lang="en-US" dirty="0" smtClean="0"/>
              <a:t>done</a:t>
            </a:r>
          </a:p>
          <a:p>
            <a:pPr lvl="1"/>
            <a:r>
              <a:rPr lang="en-US" dirty="0" smtClean="0"/>
              <a:t>Monomers  dataset fully integrated</a:t>
            </a:r>
            <a:endParaRPr lang="en-US" dirty="0" smtClean="0"/>
          </a:p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CouchDB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 for retrieval and insertion</a:t>
            </a:r>
          </a:p>
          <a:p>
            <a:pPr lvl="1"/>
            <a:r>
              <a:rPr lang="en-US" dirty="0" smtClean="0"/>
              <a:t>Now having some complex queries (like retrieve of proteins with some </a:t>
            </a:r>
            <a:r>
              <a:rPr lang="en-US" dirty="0" err="1" smtClean="0"/>
              <a:t>aminoacids</a:t>
            </a:r>
            <a:r>
              <a:rPr lang="en-US" dirty="0" smtClean="0"/>
              <a:t> in it)</a:t>
            </a:r>
            <a:endParaRPr lang="en-US" dirty="0" smtClean="0"/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</a:t>
            </a:r>
          </a:p>
          <a:p>
            <a:pPr lvl="1"/>
            <a:r>
              <a:rPr lang="en-US" dirty="0" smtClean="0"/>
              <a:t>Exporting </a:t>
            </a:r>
            <a:r>
              <a:rPr lang="en-US" dirty="0" smtClean="0"/>
              <a:t>almost every query created</a:t>
            </a:r>
            <a:endParaRPr lang="en-US" dirty="0" smtClean="0"/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Administration Interface</a:t>
            </a:r>
          </a:p>
          <a:p>
            <a:pPr lvl="1"/>
            <a:r>
              <a:rPr lang="en-US" dirty="0" smtClean="0"/>
              <a:t>In staging area, to be added before delivery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357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farm4.staticflickr.com/3579/3534506648_8d0d0f5fb6_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695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Sketch/>
                    </a14:imgEffect>
                    <a14:imgEffect>
                      <a14:sharpenSoften amount="-9000"/>
                    </a14:imgEffect>
                    <a14:imgEffect>
                      <a14:brightnessContrast contras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756" y="3333305"/>
            <a:ext cx="3166244" cy="316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72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26000"/>
                    </a:srgbClr>
                  </a:outerShdw>
                </a:effectLst>
              </a:rPr>
              <a:t>What’s next</a:t>
            </a:r>
            <a:endParaRPr lang="en-US" dirty="0"/>
          </a:p>
        </p:txBody>
      </p:sp>
      <p:sp>
        <p:nvSpPr>
          <p:cNvPr id="4" name="Segnaposto contenuto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2227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review of the DB interface</a:t>
            </a:r>
          </a:p>
          <a:p>
            <a:pPr lvl="1"/>
            <a:r>
              <a:rPr lang="en-US" dirty="0" smtClean="0"/>
              <a:t>Using other native cradle interface for better usage of </a:t>
            </a:r>
            <a:r>
              <a:rPr lang="en-US" dirty="0" err="1" smtClean="0"/>
              <a:t>CouchDB</a:t>
            </a:r>
            <a:r>
              <a:rPr lang="en-US" dirty="0" smtClean="0"/>
              <a:t> native caching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Moving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CouchDB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on a native Linux machine</a:t>
            </a:r>
          </a:p>
          <a:p>
            <a:pPr lvl="1"/>
            <a:r>
              <a:rPr lang="en-US" dirty="0" smtClean="0"/>
              <a:t>Some Mac </a:t>
            </a:r>
            <a:r>
              <a:rPr lang="en-US" dirty="0" err="1" smtClean="0"/>
              <a:t>Os</a:t>
            </a:r>
            <a:r>
              <a:rPr lang="en-US" dirty="0" smtClean="0"/>
              <a:t> X related bugs makes the installation / operation unstable under some circumstances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PDB to JSON parser</a:t>
            </a:r>
          </a:p>
          <a:p>
            <a:pPr lvl="1"/>
            <a:r>
              <a:rPr lang="en-US" dirty="0" smtClean="0"/>
              <a:t>Total integration with </a:t>
            </a:r>
            <a:r>
              <a:rPr lang="en-US" dirty="0" err="1" smtClean="0"/>
              <a:t>BioPython</a:t>
            </a:r>
            <a:r>
              <a:rPr lang="en-US" dirty="0" smtClean="0"/>
              <a:t> module (now limited to MODEL section)</a:t>
            </a:r>
            <a:endParaRPr lang="en-US" dirty="0" smtClean="0"/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service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dirty="0" smtClean="0"/>
              <a:t>Nice HTML / CSS interface</a:t>
            </a:r>
            <a:endParaRPr lang="en-US" dirty="0" smtClean="0"/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Administration Interface</a:t>
            </a:r>
          </a:p>
          <a:p>
            <a:pPr lvl="1"/>
            <a:r>
              <a:rPr lang="en-US" dirty="0" smtClean="0"/>
              <a:t>Finally included</a:t>
            </a:r>
          </a:p>
          <a:p>
            <a:pPr lvl="1"/>
            <a:r>
              <a:rPr lang="en-US" dirty="0" smtClean="0"/>
              <a:t>Used to do maintenance on the dataset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Documentation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dirty="0" smtClean="0"/>
              <a:t>Publishing </a:t>
            </a:r>
            <a:r>
              <a:rPr lang="en-US" dirty="0" smtClean="0">
                <a:sym typeface="Wingdings" pitchFamily="2" charset="2"/>
              </a:rPr>
              <a:t>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integration with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WebMol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project</a:t>
            </a:r>
          </a:p>
          <a:p>
            <a:pPr lvl="1"/>
            <a:r>
              <a:rPr lang="en-US" dirty="0" smtClean="0"/>
              <a:t>REST service is ready to accept AJAX requests from other domains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Whatever is missing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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  <a:p>
            <a:pPr lvl="1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174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17" y="321251"/>
            <a:ext cx="8226137" cy="6169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706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302</Words>
  <Application>Microsoft Office PowerPoint</Application>
  <PresentationFormat>Presentazione su schermo (4:3)</PresentationFormat>
  <Paragraphs>56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8" baseType="lpstr">
      <vt:lpstr>Tema di Office</vt:lpstr>
      <vt:lpstr>webPDB</vt:lpstr>
      <vt:lpstr>webPDB structure</vt:lpstr>
      <vt:lpstr>Where were we?</vt:lpstr>
      <vt:lpstr>Where we are now</vt:lpstr>
      <vt:lpstr>Presentazione standard di PowerPoint</vt:lpstr>
      <vt:lpstr>What’s next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webPDB</dc:title>
  <dc:creator>Dario Pasquantonio</dc:creator>
  <cp:lastModifiedBy>Mario Rossi</cp:lastModifiedBy>
  <cp:revision>21</cp:revision>
  <dcterms:created xsi:type="dcterms:W3CDTF">2012-05-03T14:12:40Z</dcterms:created>
  <dcterms:modified xsi:type="dcterms:W3CDTF">2012-06-04T07:32:29Z</dcterms:modified>
</cp:coreProperties>
</file>